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3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4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5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6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7.xml" ContentType="application/vnd.openxmlformats-officedocument.theme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theme/theme8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heme/theme9.xml" ContentType="application/vnd.openxmlformats-officedocument.theme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theme/theme10.xml" ContentType="application/vnd.openxmlformats-officedocument.theme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theme/theme11.xml" ContentType="application/vnd.openxmlformats-officedocument.theme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theme/theme12.xml" ContentType="application/vnd.openxmlformats-officedocument.theme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theme/theme13.xml" ContentType="application/vnd.openxmlformats-officedocument.theme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theme/theme14.xml" ContentType="application/vnd.openxmlformats-officedocument.theme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theme/theme15.xml" ContentType="application/vnd.openxmlformats-officedocument.theme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theme/theme16.xml" ContentType="application/vnd.openxmlformats-officedocument.theme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theme/theme17.xml" ContentType="application/vnd.openxmlformats-officedocument.theme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theme/theme18.xml" ContentType="application/vnd.openxmlformats-officedocument.theme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theme/theme19.xml" ContentType="application/vnd.openxmlformats-officedocument.theme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theme/theme20.xml" ContentType="application/vnd.openxmlformats-officedocument.theme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theme/theme21.xml" ContentType="application/vnd.openxmlformats-officedocument.theme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theme/theme22.xml" ContentType="application/vnd.openxmlformats-officedocument.theme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theme/theme23.xml" ContentType="application/vnd.openxmlformats-officedocument.theme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theme/theme24.xml" ContentType="application/vnd.openxmlformats-officedocument.theme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713" r:id="rId2"/>
    <p:sldMasterId id="2147483818" r:id="rId3"/>
    <p:sldMasterId id="2147483849" r:id="rId4"/>
    <p:sldMasterId id="2147483891" r:id="rId5"/>
    <p:sldMasterId id="2147483939" r:id="rId6"/>
    <p:sldMasterId id="2147483987" r:id="rId7"/>
    <p:sldMasterId id="2147484035" r:id="rId8"/>
    <p:sldMasterId id="2147484083" r:id="rId9"/>
    <p:sldMasterId id="2147484131" r:id="rId10"/>
    <p:sldMasterId id="2147484179" r:id="rId11"/>
    <p:sldMasterId id="2147484227" r:id="rId12"/>
    <p:sldMasterId id="2147484275" r:id="rId13"/>
    <p:sldMasterId id="2147484323" r:id="rId14"/>
    <p:sldMasterId id="2147484371" r:id="rId15"/>
    <p:sldMasterId id="2147484419" r:id="rId16"/>
    <p:sldMasterId id="2147484467" r:id="rId17"/>
    <p:sldMasterId id="2147484515" r:id="rId18"/>
    <p:sldMasterId id="2147484563" r:id="rId19"/>
    <p:sldMasterId id="2147484611" r:id="rId20"/>
    <p:sldMasterId id="2147484659" r:id="rId21"/>
    <p:sldMasterId id="2147484707" r:id="rId22"/>
    <p:sldMasterId id="2147484755" r:id="rId23"/>
    <p:sldMasterId id="2147484803" r:id="rId24"/>
    <p:sldMasterId id="2147484851" r:id="rId25"/>
  </p:sldMasterIdLst>
  <p:notesMasterIdLst>
    <p:notesMasterId r:id="rId51"/>
  </p:notesMasterIdLst>
  <p:handoutMasterIdLst>
    <p:handoutMasterId r:id="rId52"/>
  </p:handoutMasterIdLst>
  <p:sldIdLst>
    <p:sldId id="994" r:id="rId26"/>
    <p:sldId id="988" r:id="rId27"/>
    <p:sldId id="995" r:id="rId28"/>
    <p:sldId id="996" r:id="rId29"/>
    <p:sldId id="997" r:id="rId30"/>
    <p:sldId id="998" r:id="rId31"/>
    <p:sldId id="999" r:id="rId32"/>
    <p:sldId id="1000" r:id="rId33"/>
    <p:sldId id="1001" r:id="rId34"/>
    <p:sldId id="1002" r:id="rId35"/>
    <p:sldId id="1003" r:id="rId36"/>
    <p:sldId id="1004" r:id="rId37"/>
    <p:sldId id="1005" r:id="rId38"/>
    <p:sldId id="1006" r:id="rId39"/>
    <p:sldId id="1007" r:id="rId40"/>
    <p:sldId id="1018" r:id="rId41"/>
    <p:sldId id="1009" r:id="rId42"/>
    <p:sldId id="1010" r:id="rId43"/>
    <p:sldId id="1011" r:id="rId44"/>
    <p:sldId id="1012" r:id="rId45"/>
    <p:sldId id="1013" r:id="rId46"/>
    <p:sldId id="1019" r:id="rId47"/>
    <p:sldId id="1015" r:id="rId48"/>
    <p:sldId id="1016" r:id="rId49"/>
    <p:sldId id="101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55A6"/>
    <a:srgbClr val="FFFFCC"/>
    <a:srgbClr val="E7E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59" autoAdjust="0"/>
    <p:restoredTop sz="92460" autoAdjust="0"/>
  </p:normalViewPr>
  <p:slideViewPr>
    <p:cSldViewPr snapToGrid="0">
      <p:cViewPr>
        <p:scale>
          <a:sx n="69" d="100"/>
          <a:sy n="69" d="100"/>
        </p:scale>
        <p:origin x="206" y="-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8" d="100"/>
        <a:sy n="128" d="100"/>
      </p:scale>
      <p:origin x="0" y="-16642"/>
    </p:cViewPr>
  </p:sorter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50" Type="http://schemas.openxmlformats.org/officeDocument/2006/relationships/slide" Target="slides/slide25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165223010573242E-2"/>
          <c:y val="7.9810358212265772E-2"/>
          <c:w val="0.95366955397885356"/>
          <c:h val="0.79209105023843851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Sheet1!$A$1:$A$10</c:f>
              <c:numCache>
                <c:formatCode>General</c:formatCode>
                <c:ptCount val="10"/>
                <c:pt idx="0">
                  <c:v>1983</c:v>
                </c:pt>
                <c:pt idx="1">
                  <c:v>1990</c:v>
                </c:pt>
                <c:pt idx="2">
                  <c:v>2006</c:v>
                </c:pt>
                <c:pt idx="3">
                  <c:v>2008</c:v>
                </c:pt>
                <c:pt idx="4">
                  <c:v>2013</c:v>
                </c:pt>
                <c:pt idx="5">
                  <c:v>2014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xVal>
          <c:yVal>
            <c:numRef>
              <c:f>Sheet1!$B$1:$B$10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B59-564C-B81A-ADC32A073B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5018448"/>
        <c:axId val="685015728"/>
      </c:scatterChart>
      <c:valAx>
        <c:axId val="685018448"/>
        <c:scaling>
          <c:orientation val="minMax"/>
          <c:max val="2019"/>
          <c:min val="1983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85015728"/>
        <c:crossesAt val="1.02"/>
        <c:crossBetween val="midCat"/>
        <c:majorUnit val="36"/>
      </c:valAx>
      <c:valAx>
        <c:axId val="685015728"/>
        <c:scaling>
          <c:orientation val="minMax"/>
          <c:max val="2"/>
        </c:scaling>
        <c:delete val="1"/>
        <c:axPos val="l"/>
        <c:numFmt formatCode="General" sourceLinked="1"/>
        <c:majorTickMark val="out"/>
        <c:minorTickMark val="none"/>
        <c:tickLblPos val="nextTo"/>
        <c:crossAx val="6850184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165223010573242E-2"/>
          <c:y val="7.9810358212265772E-2"/>
          <c:w val="0.95366955397885356"/>
          <c:h val="0.79209105023843851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Sheet1!$A$1:$A$10</c:f>
              <c:numCache>
                <c:formatCode>General</c:formatCode>
                <c:ptCount val="10"/>
                <c:pt idx="0">
                  <c:v>1983</c:v>
                </c:pt>
                <c:pt idx="1">
                  <c:v>1990</c:v>
                </c:pt>
                <c:pt idx="2">
                  <c:v>2006</c:v>
                </c:pt>
                <c:pt idx="3">
                  <c:v>2008</c:v>
                </c:pt>
                <c:pt idx="4">
                  <c:v>2013</c:v>
                </c:pt>
                <c:pt idx="5">
                  <c:v>2014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xVal>
          <c:yVal>
            <c:numRef>
              <c:f>Sheet1!$B$1:$B$10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B59-564C-B81A-ADC32A073B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09254928"/>
        <c:axId val="1341589760"/>
      </c:scatterChart>
      <c:valAx>
        <c:axId val="1209254928"/>
        <c:scaling>
          <c:orientation val="minMax"/>
          <c:max val="2019"/>
          <c:min val="1983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341589760"/>
        <c:crossesAt val="1.02"/>
        <c:crossBetween val="midCat"/>
        <c:majorUnit val="36"/>
      </c:valAx>
      <c:valAx>
        <c:axId val="1341589760"/>
        <c:scaling>
          <c:orientation val="minMax"/>
          <c:max val="2"/>
        </c:scaling>
        <c:delete val="1"/>
        <c:axPos val="l"/>
        <c:numFmt formatCode="General" sourceLinked="1"/>
        <c:majorTickMark val="out"/>
        <c:minorTickMark val="none"/>
        <c:tickLblPos val="nextTo"/>
        <c:crossAx val="12092549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61267-2C53-4BCB-95F3-991309AC09BD}" type="datetimeFigureOut">
              <a:rPr lang="en-SG" smtClean="0"/>
              <a:t>11/2/2022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24C581-39D1-4320-BA4E-B7FB47509DD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4026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AAA355-3BE8-4E04-8FF8-F6C106CF102F}" type="datetimeFigureOut">
              <a:rPr lang="en-SG" smtClean="0"/>
              <a:t>11/2/2022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0E983-96A5-4870-B561-35C33F50339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36943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9821" y="4765022"/>
            <a:ext cx="6215554" cy="4594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27" tIns="47864" rIns="95727" bIns="47864" anchor="ctr"/>
          <a:lstStyle/>
          <a:p>
            <a:pPr>
              <a:defRPr/>
            </a:pPr>
            <a:endParaRPr lang="en-SG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044" y="4874997"/>
            <a:ext cx="5690963" cy="46189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en-US" dirty="0" smtClean="0">
                <a:latin typeface="Arial" pitchFamily="34" charset="0"/>
                <a:cs typeface="Arial" pitchFamily="34" charset="0"/>
              </a:rPr>
              <a:t>Distribute the Tenant Plan template. Walkthrough the 4 sections. During the next 3 days, we will be developing the Tenant plans for our simulation customers based on this template. </a:t>
            </a:r>
          </a:p>
        </p:txBody>
      </p:sp>
      <p:sp>
        <p:nvSpPr>
          <p:cNvPr id="21914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9141" name="Rectangle 4"/>
          <p:cNvSpPr>
            <a:spLocks noChangeArrowheads="1"/>
          </p:cNvSpPr>
          <p:nvPr/>
        </p:nvSpPr>
        <p:spPr bwMode="auto">
          <a:xfrm>
            <a:off x="2990168" y="10007696"/>
            <a:ext cx="666210" cy="25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27" tIns="47864" rIns="95727" bIns="47864">
            <a:spAutoFit/>
          </a:bodyPr>
          <a:lstStyle>
            <a:lvl1pPr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000">
                <a:solidFill>
                  <a:prstClr val="black"/>
                </a:solidFill>
              </a:rPr>
              <a:t>Page 53</a:t>
            </a:r>
            <a:endParaRPr lang="en-SG" altLang="en-US" sz="1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54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50752" y="9621557"/>
            <a:ext cx="3023484" cy="5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42" tIns="46922" rIns="93842" bIns="46922"/>
          <a:lstStyle>
            <a:lvl1pPr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62338" indent="-292830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72954" indent="-233937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40827" indent="-233937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110335" indent="-233937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81480" indent="-23393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052624" indent="-23393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23769" indent="-23393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994914" indent="-23393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24909E18-16E2-4DB5-A241-7BCE935C8853}" type="slidenum">
              <a:rPr lang="en-US" altLang="en-US" sz="1000">
                <a:solidFill>
                  <a:prstClr val="black"/>
                </a:solidFill>
                <a:cs typeface="Arial" panose="020B0604020202020204" pitchFamily="34" charset="0"/>
              </a:rPr>
              <a:pPr/>
              <a:t>7</a:t>
            </a:fld>
            <a:endParaRPr lang="en-US" altLang="en-US" sz="10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8" y="758825"/>
            <a:ext cx="6759575" cy="3802063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7095" y="4811593"/>
            <a:ext cx="5581691" cy="455895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42" tIns="46922" rIns="93842" bIns="46922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617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50752" y="9621557"/>
            <a:ext cx="3023484" cy="5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42" tIns="46922" rIns="93842" bIns="46922"/>
          <a:lstStyle>
            <a:lvl1pPr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62338" indent="-292830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72954" indent="-233937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40827" indent="-233937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110335" indent="-233937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81480" indent="-23393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052624" indent="-23393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23769" indent="-23393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994914" indent="-23393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913D701D-57F9-4DBD-A377-AB56D0DFA1BD}" type="slidenum">
              <a:rPr lang="en-US" altLang="en-US" sz="1000">
                <a:solidFill>
                  <a:prstClr val="black"/>
                </a:solidFill>
                <a:cs typeface="Arial" panose="020B0604020202020204" pitchFamily="34" charset="0"/>
              </a:rPr>
              <a:pPr/>
              <a:t>13</a:t>
            </a:fld>
            <a:endParaRPr lang="en-US" altLang="en-US" sz="10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556" y="4813224"/>
            <a:ext cx="5114769" cy="455732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60" tIns="46480" rIns="92960" bIns="46480"/>
          <a:lstStyle/>
          <a:p>
            <a:pPr defTabSz="917751"/>
            <a:r>
              <a:rPr lang="en-US" altLang="en-US" smtClean="0"/>
              <a:t>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</a:p>
        </p:txBody>
      </p:sp>
    </p:spTree>
    <p:extLst>
      <p:ext uri="{BB962C8B-B14F-4D97-AF65-F5344CB8AC3E}">
        <p14:creationId xmlns:p14="http://schemas.microsoft.com/office/powerpoint/2010/main" val="1929171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8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3023485" cy="50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8095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65610" indent="-294465" defTabSz="988095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77862" indent="-235572" defTabSz="988095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49006" indent="-235572" defTabSz="988095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120151" indent="-235572" defTabSz="988095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91295" indent="-235572" defTabSz="98809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062440" indent="-235572" defTabSz="98809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533585" indent="-235572" defTabSz="98809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4004729" indent="-235572" defTabSz="98809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900">
                <a:solidFill>
                  <a:prstClr val="black"/>
                </a:solidFill>
                <a:cs typeface="Arial" panose="020B0604020202020204" pitchFamily="34" charset="0"/>
              </a:rPr>
              <a:t>Building Experience, Through Experience </a:t>
            </a:r>
          </a:p>
        </p:txBody>
      </p:sp>
      <p:sp>
        <p:nvSpPr>
          <p:cNvPr id="239619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8" y="758825"/>
            <a:ext cx="6756400" cy="3800475"/>
          </a:xfrm>
          <a:ln/>
        </p:spPr>
      </p:sp>
      <p:sp>
        <p:nvSpPr>
          <p:cNvPr id="23962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7095" y="4811593"/>
            <a:ext cx="5581691" cy="455895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92954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50752" y="9621557"/>
            <a:ext cx="3023484" cy="5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42" tIns="46922" rIns="93842" bIns="46922"/>
          <a:lstStyle>
            <a:lvl1pPr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62338" indent="-292830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72954" indent="-233937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40827" indent="-233937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110335" indent="-233937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81480" indent="-23393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052624" indent="-23393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23769" indent="-23393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994914" indent="-23393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6B281FA1-6EF6-4CAC-8A4E-EC4AC1E5A27F}" type="slidenum">
              <a:rPr lang="en-US" altLang="en-US" sz="1000">
                <a:solidFill>
                  <a:schemeClr val="tx1"/>
                </a:solidFill>
                <a:cs typeface="Arial" panose="020B0604020202020204" pitchFamily="34" charset="0"/>
              </a:rPr>
              <a:pPr/>
              <a:t>22</a:t>
            </a:fld>
            <a:endParaRPr lang="en-US" altLang="en-US" sz="10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3" y="760413"/>
            <a:ext cx="6751637" cy="379730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5452" y="4811593"/>
            <a:ext cx="5584978" cy="455895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42" tIns="46922" rIns="93842" bIns="46922"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06458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svg"/><Relationship Id="rId4" Type="http://schemas.openxmlformats.org/officeDocument/2006/relationships/image" Target="../media/image54.png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47.png"/><Relationship Id="rId5" Type="http://schemas.openxmlformats.org/officeDocument/2006/relationships/image" Target="../media/image3.svg"/><Relationship Id="rId4" Type="http://schemas.openxmlformats.org/officeDocument/2006/relationships/image" Target="../media/image46.png"/><Relationship Id="rId9" Type="http://schemas.openxmlformats.org/officeDocument/2006/relationships/image" Target="../media/image7.svg"/></Relationships>
</file>

<file path=ppt/slideLayouts/_rels/slideLayout10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13.svg"/></Relationships>
</file>

<file path=ppt/slideLayouts/_rels/slideLayout10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13.svg"/></Relationships>
</file>

<file path=ppt/slideLayouts/_rels/slideLayout10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7.svg"/></Relationships>
</file>

<file path=ppt/slideLayouts/_rels/slideLayout10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1.svg"/><Relationship Id="rId4" Type="http://schemas.openxmlformats.org/officeDocument/2006/relationships/image" Target="../media/image55.png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45.png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Master" Target="../slideMasters/slideMaster2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svg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3.xml"/></Relationships>
</file>

<file path=ppt/slideLayouts/_rels/slideLayout10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3.xml"/></Relationships>
</file>

<file path=ppt/slideLayouts/_rels/slideLayout10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3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48.png"/><Relationship Id="rId5" Type="http://schemas.openxmlformats.org/officeDocument/2006/relationships/image" Target="../media/image5.svg"/><Relationship Id="rId4" Type="http://schemas.openxmlformats.org/officeDocument/2006/relationships/image" Target="../media/image47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51.png"/><Relationship Id="rId5" Type="http://schemas.openxmlformats.org/officeDocument/2006/relationships/image" Target="../media/image11.svg"/><Relationship Id="rId4" Type="http://schemas.openxmlformats.org/officeDocument/2006/relationships/image" Target="../media/image50.png"/></Relationships>
</file>

<file path=ppt/slideLayouts/_rels/slideLayout10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53.png"/><Relationship Id="rId5" Type="http://schemas.openxmlformats.org/officeDocument/2006/relationships/image" Target="../media/image7.svg"/><Relationship Id="rId4" Type="http://schemas.openxmlformats.org/officeDocument/2006/relationships/image" Target="../media/image48.png"/></Relationships>
</file>

<file path=ppt/slideLayouts/_rels/slideLayout10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4.xml"/><Relationship Id="rId5" Type="http://schemas.openxmlformats.org/officeDocument/2006/relationships/image" Target="../media/image19.svg"/><Relationship Id="rId4" Type="http://schemas.openxmlformats.org/officeDocument/2006/relationships/image" Target="../media/image54.png"/></Relationships>
</file>

<file path=ppt/slideLayouts/_rels/slideLayout10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4.xml"/><Relationship Id="rId5" Type="http://schemas.openxmlformats.org/officeDocument/2006/relationships/image" Target="../media/image21.svg"/><Relationship Id="rId4" Type="http://schemas.openxmlformats.org/officeDocument/2006/relationships/image" Target="../media/image55.png"/></Relationships>
</file>

<file path=ppt/slideLayouts/_rels/slideLayout10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7.svg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4.xml"/></Relationships>
</file>

<file path=ppt/slideLayouts/_rels/slideLayout10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60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32.sv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4.xml"/></Relationships>
</file>

<file path=ppt/slideLayouts/_rels/slideLayout10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36.svg"/></Relationships>
</file>

<file path=ppt/slideLayouts/_rels/slideLayout10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4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47.png"/><Relationship Id="rId5" Type="http://schemas.openxmlformats.org/officeDocument/2006/relationships/image" Target="../media/image3.svg"/><Relationship Id="rId4" Type="http://schemas.openxmlformats.org/officeDocument/2006/relationships/image" Target="../media/image46.png"/><Relationship Id="rId9" Type="http://schemas.openxmlformats.org/officeDocument/2006/relationships/image" Target="../media/image7.svg"/></Relationships>
</file>

<file path=ppt/slideLayouts/_rels/slideLayout10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13.sv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13.svg"/></Relationships>
</file>

<file path=ppt/slideLayouts/_rels/slideLayout10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7.svg"/></Relationships>
</file>

<file path=ppt/slideLayouts/_rels/slideLayout10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Layouts/_rels/slideLayout1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4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45.png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Master" Target="../slideMasters/slideMaster24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0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32.svg"/></Relationships>
</file>

<file path=ppt/slideLayouts/_rels/slideLayout10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4.xml"/></Relationships>
</file>

<file path=ppt/slideLayouts/_rels/slideLayout10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4.xml"/></Relationships>
</file>

<file path=ppt/slideLayouts/_rels/slideLayout10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4.xml"/></Relationships>
</file>

<file path=ppt/slideLayouts/_rels/slideLayout1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5.xml"/><Relationship Id="rId6" Type="http://schemas.openxmlformats.org/officeDocument/2006/relationships/image" Target="../media/image48.png"/><Relationship Id="rId5" Type="http://schemas.openxmlformats.org/officeDocument/2006/relationships/image" Target="../media/image5.svg"/><Relationship Id="rId4" Type="http://schemas.openxmlformats.org/officeDocument/2006/relationships/image" Target="../media/image47.png"/></Relationships>
</file>

<file path=ppt/slideLayouts/_rels/slideLayout10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5.xml"/><Relationship Id="rId6" Type="http://schemas.openxmlformats.org/officeDocument/2006/relationships/image" Target="../media/image51.png"/><Relationship Id="rId5" Type="http://schemas.openxmlformats.org/officeDocument/2006/relationships/image" Target="../media/image11.svg"/><Relationship Id="rId4" Type="http://schemas.openxmlformats.org/officeDocument/2006/relationships/image" Target="../media/image50.png"/></Relationships>
</file>

<file path=ppt/slideLayouts/_rels/slideLayout10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5.xml"/><Relationship Id="rId6" Type="http://schemas.openxmlformats.org/officeDocument/2006/relationships/image" Target="../media/image53.png"/><Relationship Id="rId5" Type="http://schemas.openxmlformats.org/officeDocument/2006/relationships/image" Target="../media/image7.svg"/><Relationship Id="rId4" Type="http://schemas.openxmlformats.org/officeDocument/2006/relationships/image" Target="../media/image48.png"/></Relationships>
</file>

<file path=ppt/slideLayouts/_rels/slideLayout10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5.xml"/><Relationship Id="rId5" Type="http://schemas.openxmlformats.org/officeDocument/2006/relationships/image" Target="../media/image19.svg"/><Relationship Id="rId4" Type="http://schemas.openxmlformats.org/officeDocument/2006/relationships/image" Target="../media/image54.pn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5.xml"/><Relationship Id="rId5" Type="http://schemas.openxmlformats.org/officeDocument/2006/relationships/image" Target="../media/image21.svg"/><Relationship Id="rId4" Type="http://schemas.openxmlformats.org/officeDocument/2006/relationships/image" Target="../media/image55.png"/></Relationships>
</file>

<file path=ppt/slideLayouts/_rels/slideLayout10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7.svg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0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5.xml"/></Relationships>
</file>

<file path=ppt/slideLayouts/_rels/slideLayout10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5.xml"/><Relationship Id="rId6" Type="http://schemas.openxmlformats.org/officeDocument/2006/relationships/image" Target="../media/image60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32.svg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0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5.xml"/></Relationships>
</file>

<file path=ppt/slideLayouts/_rels/slideLayout10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36.svg"/></Relationships>
</file>

<file path=ppt/slideLayouts/_rels/slideLayout10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5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0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5.xml"/><Relationship Id="rId6" Type="http://schemas.openxmlformats.org/officeDocument/2006/relationships/image" Target="../media/image47.png"/><Relationship Id="rId5" Type="http://schemas.openxmlformats.org/officeDocument/2006/relationships/image" Target="../media/image3.svg"/><Relationship Id="rId4" Type="http://schemas.openxmlformats.org/officeDocument/2006/relationships/image" Target="../media/image46.png"/><Relationship Id="rId9" Type="http://schemas.openxmlformats.org/officeDocument/2006/relationships/image" Target="../media/image7.svg"/></Relationships>
</file>

<file path=ppt/slideLayouts/_rels/slideLayout10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13.svg"/></Relationships>
</file>

<file path=ppt/slideLayouts/_rels/slideLayout10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13.svg"/></Relationships>
</file>

<file path=ppt/slideLayouts/_rels/slideLayout10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7.svg"/></Relationships>
</file>

<file path=ppt/slideLayouts/_rels/slideLayout10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25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25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45.png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Master" Target="../slideMasters/slideMaster25.xml"/></Relationships>
</file>

<file path=ppt/slideLayouts/_rels/slideLayout1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5.xml"/></Relationships>
</file>

<file path=ppt/slideLayouts/_rels/slideLayout1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5.xml"/></Relationships>
</file>

<file path=ppt/slideLayouts/_rels/slideLayout1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1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6.svg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7.png"/><Relationship Id="rId5" Type="http://schemas.openxmlformats.org/officeDocument/2006/relationships/image" Target="../media/image3.svg"/><Relationship Id="rId4" Type="http://schemas.openxmlformats.org/officeDocument/2006/relationships/image" Target="../media/image46.png"/><Relationship Id="rId9" Type="http://schemas.openxmlformats.org/officeDocument/2006/relationships/image" Target="../media/image7.sv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sv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sv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45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4.svg"/><Relationship Id="rId3" Type="http://schemas.openxmlformats.org/officeDocument/2006/relationships/image" Target="../media/image6.svg"/><Relationship Id="rId7" Type="http://schemas.openxmlformats.org/officeDocument/2006/relationships/image" Target="../media/image18.svg"/><Relationship Id="rId12" Type="http://schemas.openxmlformats.org/officeDocument/2006/relationships/image" Target="../media/image12.png"/><Relationship Id="rId17" Type="http://schemas.openxmlformats.org/officeDocument/2006/relationships/image" Target="../media/image28.sv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20.svg"/><Relationship Id="rId14" Type="http://schemas.openxmlformats.org/officeDocument/2006/relationships/image" Target="../media/image13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8.png"/><Relationship Id="rId5" Type="http://schemas.openxmlformats.org/officeDocument/2006/relationships/image" Target="../media/image5.svg"/><Relationship Id="rId4" Type="http://schemas.openxmlformats.org/officeDocument/2006/relationships/image" Target="../media/image47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1.png"/><Relationship Id="rId5" Type="http://schemas.openxmlformats.org/officeDocument/2006/relationships/image" Target="../media/image11.svg"/><Relationship Id="rId4" Type="http://schemas.openxmlformats.org/officeDocument/2006/relationships/image" Target="../media/image5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3.png"/><Relationship Id="rId5" Type="http://schemas.openxmlformats.org/officeDocument/2006/relationships/image" Target="../media/image7.svg"/><Relationship Id="rId4" Type="http://schemas.openxmlformats.org/officeDocument/2006/relationships/image" Target="../media/image48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svg"/><Relationship Id="rId4" Type="http://schemas.openxmlformats.org/officeDocument/2006/relationships/image" Target="../media/image54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1.svg"/><Relationship Id="rId4" Type="http://schemas.openxmlformats.org/officeDocument/2006/relationships/image" Target="../media/image55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svg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0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32.svg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6.svg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7.png"/><Relationship Id="rId5" Type="http://schemas.openxmlformats.org/officeDocument/2006/relationships/image" Target="../media/image3.svg"/><Relationship Id="rId4" Type="http://schemas.openxmlformats.org/officeDocument/2006/relationships/image" Target="../media/image46.png"/><Relationship Id="rId9" Type="http://schemas.openxmlformats.org/officeDocument/2006/relationships/image" Target="../media/image7.sv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sv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svg"/></Relationships>
</file>

<file path=ppt/slideLayouts/_rels/slideLayout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45.png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8.png"/><Relationship Id="rId5" Type="http://schemas.openxmlformats.org/officeDocument/2006/relationships/image" Target="../media/image5.svg"/><Relationship Id="rId4" Type="http://schemas.openxmlformats.org/officeDocument/2006/relationships/image" Target="../media/image47.pn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1.png"/><Relationship Id="rId5" Type="http://schemas.openxmlformats.org/officeDocument/2006/relationships/image" Target="../media/image11.svg"/><Relationship Id="rId4" Type="http://schemas.openxmlformats.org/officeDocument/2006/relationships/image" Target="../media/image50.pn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3.png"/><Relationship Id="rId5" Type="http://schemas.openxmlformats.org/officeDocument/2006/relationships/image" Target="../media/image7.svg"/><Relationship Id="rId4" Type="http://schemas.openxmlformats.org/officeDocument/2006/relationships/image" Target="../media/image48.pn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9.svg"/><Relationship Id="rId4" Type="http://schemas.openxmlformats.org/officeDocument/2006/relationships/image" Target="../media/image54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1.svg"/><Relationship Id="rId4" Type="http://schemas.openxmlformats.org/officeDocument/2006/relationships/image" Target="../media/image55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34.sv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hyperlink" Target="https://commons.wikimedia.org/wiki/File:Singapore_location_map.svg" TargetMode="External"/><Relationship Id="rId2" Type="http://schemas.openxmlformats.org/officeDocument/2006/relationships/image" Target="../media/image18.png"/><Relationship Id="rId16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36.sv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image" Target="../media/image19.pn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svg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0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32.svg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7.svg"/><Relationship Id="rId18" Type="http://schemas.openxmlformats.org/officeDocument/2006/relationships/image" Target="../media/image38.emf"/><Relationship Id="rId3" Type="http://schemas.openxmlformats.org/officeDocument/2006/relationships/image" Target="../media/image6.svg"/><Relationship Id="rId7" Type="http://schemas.openxmlformats.org/officeDocument/2006/relationships/image" Target="../media/image51.svg"/><Relationship Id="rId12" Type="http://schemas.openxmlformats.org/officeDocument/2006/relationships/image" Target="../media/image35.png"/><Relationship Id="rId17" Type="http://schemas.openxmlformats.org/officeDocument/2006/relationships/image" Target="../media/image61.sv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20" Type="http://schemas.openxmlformats.org/officeDocument/2006/relationships/image" Target="../media/image26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5" Type="http://schemas.openxmlformats.org/officeDocument/2006/relationships/image" Target="../media/image59.svg"/><Relationship Id="rId10" Type="http://schemas.openxmlformats.org/officeDocument/2006/relationships/image" Target="../media/image34.png"/><Relationship Id="rId19" Type="http://schemas.openxmlformats.org/officeDocument/2006/relationships/image" Target="../media/image13.png"/><Relationship Id="rId4" Type="http://schemas.openxmlformats.org/officeDocument/2006/relationships/image" Target="../media/image31.png"/><Relationship Id="rId9" Type="http://schemas.openxmlformats.org/officeDocument/2006/relationships/image" Target="../media/image53.svg"/><Relationship Id="rId14" Type="http://schemas.openxmlformats.org/officeDocument/2006/relationships/image" Target="../media/image36.png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6.svg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7.png"/><Relationship Id="rId5" Type="http://schemas.openxmlformats.org/officeDocument/2006/relationships/image" Target="../media/image3.svg"/><Relationship Id="rId4" Type="http://schemas.openxmlformats.org/officeDocument/2006/relationships/image" Target="../media/image46.png"/><Relationship Id="rId9" Type="http://schemas.openxmlformats.org/officeDocument/2006/relationships/image" Target="../media/image7.sv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sv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sv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svg"/></Relationships>
</file>

<file path=ppt/slideLayouts/_rels/slideLayout2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ingapore_location_map.svg" TargetMode="External"/><Relationship Id="rId3" Type="http://schemas.openxmlformats.org/officeDocument/2006/relationships/image" Target="../media/image6.svg"/><Relationship Id="rId7" Type="http://schemas.openxmlformats.org/officeDocument/2006/relationships/image" Target="../media/image6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5" Type="http://schemas.openxmlformats.org/officeDocument/2006/relationships/image" Target="../media/image28.svg"/><Relationship Id="rId4" Type="http://schemas.openxmlformats.org/officeDocument/2006/relationships/image" Target="../media/image14.png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45.png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6.svg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1.jpg"/><Relationship Id="rId5" Type="http://schemas.openxmlformats.org/officeDocument/2006/relationships/image" Target="../media/image30.svg"/><Relationship Id="rId10" Type="http://schemas.openxmlformats.org/officeDocument/2006/relationships/image" Target="../media/image71.svg"/><Relationship Id="rId4" Type="http://schemas.openxmlformats.org/officeDocument/2006/relationships/image" Target="../media/image15.png"/><Relationship Id="rId9" Type="http://schemas.openxmlformats.org/officeDocument/2006/relationships/image" Target="../media/image43.png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8.png"/><Relationship Id="rId5" Type="http://schemas.openxmlformats.org/officeDocument/2006/relationships/image" Target="../media/image5.svg"/><Relationship Id="rId4" Type="http://schemas.openxmlformats.org/officeDocument/2006/relationships/image" Target="../media/image47.png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1.png"/><Relationship Id="rId5" Type="http://schemas.openxmlformats.org/officeDocument/2006/relationships/image" Target="../media/image11.svg"/><Relationship Id="rId4" Type="http://schemas.openxmlformats.org/officeDocument/2006/relationships/image" Target="../media/image50.png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3.png"/><Relationship Id="rId5" Type="http://schemas.openxmlformats.org/officeDocument/2006/relationships/image" Target="../media/image7.svg"/><Relationship Id="rId4" Type="http://schemas.openxmlformats.org/officeDocument/2006/relationships/image" Target="../media/image48.png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9.svg"/><Relationship Id="rId4" Type="http://schemas.openxmlformats.org/officeDocument/2006/relationships/image" Target="../media/image54.png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1.svg"/><Relationship Id="rId4" Type="http://schemas.openxmlformats.org/officeDocument/2006/relationships/image" Target="../media/image55.png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svg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0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32.svg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6.svg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7.png"/><Relationship Id="rId5" Type="http://schemas.openxmlformats.org/officeDocument/2006/relationships/image" Target="../media/image3.svg"/><Relationship Id="rId4" Type="http://schemas.openxmlformats.org/officeDocument/2006/relationships/image" Target="../media/image46.png"/><Relationship Id="rId9" Type="http://schemas.openxmlformats.org/officeDocument/2006/relationships/image" Target="../media/image7.svg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svg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svg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svg"/></Relationships>
</file>

<file path=ppt/slideLayouts/_rels/slideLayout2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1.png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45.png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8.png"/><Relationship Id="rId5" Type="http://schemas.openxmlformats.org/officeDocument/2006/relationships/image" Target="../media/image5.svg"/><Relationship Id="rId4" Type="http://schemas.openxmlformats.org/officeDocument/2006/relationships/image" Target="../media/image47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1.png"/><Relationship Id="rId5" Type="http://schemas.openxmlformats.org/officeDocument/2006/relationships/image" Target="../media/image11.svg"/><Relationship Id="rId4" Type="http://schemas.openxmlformats.org/officeDocument/2006/relationships/image" Target="../media/image50.png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3.png"/><Relationship Id="rId5" Type="http://schemas.openxmlformats.org/officeDocument/2006/relationships/image" Target="../media/image7.svg"/><Relationship Id="rId4" Type="http://schemas.openxmlformats.org/officeDocument/2006/relationships/image" Target="../media/image48.png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9.svg"/><Relationship Id="rId4" Type="http://schemas.openxmlformats.org/officeDocument/2006/relationships/image" Target="../media/image54.png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1.svg"/><Relationship Id="rId4" Type="http://schemas.openxmlformats.org/officeDocument/2006/relationships/image" Target="../media/image55.png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svg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/Relationships>
</file>

<file path=ppt/slideLayouts/_rels/slideLayout2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0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32.sv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6.svg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7.png"/><Relationship Id="rId5" Type="http://schemas.openxmlformats.org/officeDocument/2006/relationships/image" Target="../media/image3.svg"/><Relationship Id="rId4" Type="http://schemas.openxmlformats.org/officeDocument/2006/relationships/image" Target="../media/image46.png"/><Relationship Id="rId9" Type="http://schemas.openxmlformats.org/officeDocument/2006/relationships/image" Target="../media/image7.svg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svg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svg"/></Relationships>
</file>

<file path=ppt/slideLayouts/_rels/slideLayout3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45.png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Master" Target="../slideMasters/slideMaster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8.png"/><Relationship Id="rId5" Type="http://schemas.openxmlformats.org/officeDocument/2006/relationships/image" Target="../media/image5.svg"/><Relationship Id="rId4" Type="http://schemas.openxmlformats.org/officeDocument/2006/relationships/image" Target="../media/image47.png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1.png"/><Relationship Id="rId5" Type="http://schemas.openxmlformats.org/officeDocument/2006/relationships/image" Target="../media/image11.svg"/><Relationship Id="rId4" Type="http://schemas.openxmlformats.org/officeDocument/2006/relationships/image" Target="../media/image50.png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3.png"/><Relationship Id="rId5" Type="http://schemas.openxmlformats.org/officeDocument/2006/relationships/image" Target="../media/image7.svg"/><Relationship Id="rId4" Type="http://schemas.openxmlformats.org/officeDocument/2006/relationships/image" Target="../media/image48.png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9.svg"/><Relationship Id="rId4" Type="http://schemas.openxmlformats.org/officeDocument/2006/relationships/image" Target="../media/image5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1.svg"/><Relationship Id="rId4" Type="http://schemas.openxmlformats.org/officeDocument/2006/relationships/image" Target="../media/image55.png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.svg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9.xml"/></Relationships>
</file>

<file path=ppt/slideLayouts/_rels/slideLayout3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0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32.svg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6.svg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7.png"/><Relationship Id="rId5" Type="http://schemas.openxmlformats.org/officeDocument/2006/relationships/image" Target="../media/image3.svg"/><Relationship Id="rId4" Type="http://schemas.openxmlformats.org/officeDocument/2006/relationships/image" Target="../media/image46.png"/><Relationship Id="rId9" Type="http://schemas.openxmlformats.org/officeDocument/2006/relationships/image" Target="../media/image7.svg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3.svg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3.svg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.svg"/></Relationships>
</file>

<file path=ppt/slideLayouts/_rels/slideLayout3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4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Master" Target="../slideMasters/slideMaster9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9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9.xml"/></Relationships>
</file>

<file path=ppt/slideLayouts/_rels/slideLayout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8.png"/><Relationship Id="rId5" Type="http://schemas.openxmlformats.org/officeDocument/2006/relationships/image" Target="../media/image5.svg"/><Relationship Id="rId4" Type="http://schemas.openxmlformats.org/officeDocument/2006/relationships/image" Target="../media/image47.png"/></Relationships>
</file>

<file path=ppt/slideLayouts/_rels/slideLayout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1.png"/><Relationship Id="rId5" Type="http://schemas.openxmlformats.org/officeDocument/2006/relationships/image" Target="../media/image11.svg"/><Relationship Id="rId4" Type="http://schemas.openxmlformats.org/officeDocument/2006/relationships/image" Target="../media/image50.png"/></Relationships>
</file>

<file path=ppt/slideLayouts/_rels/slideLayout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3.png"/><Relationship Id="rId5" Type="http://schemas.openxmlformats.org/officeDocument/2006/relationships/image" Target="../media/image7.svg"/><Relationship Id="rId4" Type="http://schemas.openxmlformats.org/officeDocument/2006/relationships/image" Target="../media/image48.png"/></Relationships>
</file>

<file path=ppt/slideLayouts/_rels/slideLayout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9.svg"/><Relationship Id="rId4" Type="http://schemas.openxmlformats.org/officeDocument/2006/relationships/image" Target="../media/image54.png"/></Relationships>
</file>

<file path=ppt/slideLayouts/_rels/slideLayout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1.svg"/><Relationship Id="rId4" Type="http://schemas.openxmlformats.org/officeDocument/2006/relationships/image" Target="../media/image55.png"/></Relationships>
</file>

<file path=ppt/slideLayouts/_rels/slideLayout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.svg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0.xml"/></Relationships>
</file>

<file path=ppt/slideLayouts/_rels/slideLayout3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0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32.svg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0.xml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6.sv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0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7.png"/><Relationship Id="rId5" Type="http://schemas.openxmlformats.org/officeDocument/2006/relationships/image" Target="../media/image3.svg"/><Relationship Id="rId4" Type="http://schemas.openxmlformats.org/officeDocument/2006/relationships/image" Target="../media/image46.png"/><Relationship Id="rId9" Type="http://schemas.openxmlformats.org/officeDocument/2006/relationships/image" Target="../media/image7.svg"/></Relationships>
</file>

<file path=ppt/slideLayouts/_rels/slideLayout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3.svg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3.svg"/></Relationships>
</file>

<file path=ppt/slideLayouts/_rels/slideLayout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.svg"/></Relationships>
</file>

<file path=ppt/slideLayouts/_rels/slideLayout3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45.png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40.svg"/><Relationship Id="rId3" Type="http://schemas.openxmlformats.org/officeDocument/2006/relationships/image" Target="../media/image60.svg"/><Relationship Id="rId7" Type="http://schemas.openxmlformats.org/officeDocument/2006/relationships/image" Target="../media/image180.svg"/><Relationship Id="rId12" Type="http://schemas.openxmlformats.org/officeDocument/2006/relationships/image" Target="../media/image12.png"/><Relationship Id="rId17" Type="http://schemas.openxmlformats.org/officeDocument/2006/relationships/image" Target="../media/image280.sv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220.svg"/><Relationship Id="rId5" Type="http://schemas.openxmlformats.org/officeDocument/2006/relationships/image" Target="../media/image160.svg"/><Relationship Id="rId15" Type="http://schemas.openxmlformats.org/officeDocument/2006/relationships/image" Target="../media/image260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200.svg"/><Relationship Id="rId14" Type="http://schemas.openxmlformats.org/officeDocument/2006/relationships/image" Target="../media/image13.png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Master" Target="../slideMasters/slideMaster10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0.xml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0.xml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0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8.png"/><Relationship Id="rId5" Type="http://schemas.openxmlformats.org/officeDocument/2006/relationships/image" Target="../media/image5.svg"/><Relationship Id="rId4" Type="http://schemas.openxmlformats.org/officeDocument/2006/relationships/image" Target="../media/image47.png"/></Relationships>
</file>

<file path=ppt/slideLayouts/_rels/slideLayout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1.png"/><Relationship Id="rId5" Type="http://schemas.openxmlformats.org/officeDocument/2006/relationships/image" Target="../media/image11.svg"/><Relationship Id="rId4" Type="http://schemas.openxmlformats.org/officeDocument/2006/relationships/image" Target="../media/image50.png"/></Relationships>
</file>

<file path=ppt/slideLayouts/_rels/slideLayout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3.png"/><Relationship Id="rId5" Type="http://schemas.openxmlformats.org/officeDocument/2006/relationships/image" Target="../media/image7.svg"/><Relationship Id="rId4" Type="http://schemas.openxmlformats.org/officeDocument/2006/relationships/image" Target="../media/image48.png"/></Relationships>
</file>

<file path=ppt/slideLayouts/_rels/slideLayout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9.svg"/><Relationship Id="rId4" Type="http://schemas.openxmlformats.org/officeDocument/2006/relationships/image" Target="../media/image54.png"/></Relationships>
</file>

<file path=ppt/slideLayouts/_rels/slideLayout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1.svg"/><Relationship Id="rId4" Type="http://schemas.openxmlformats.org/officeDocument/2006/relationships/image" Target="../media/image55.png"/></Relationships>
</file>

<file path=ppt/slideLayouts/_rels/slideLayout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7.svg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0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32.svg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1.xml"/></Relationships>
</file>

<file path=ppt/slideLayouts/_rels/slideLayout4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6.svg"/></Relationships>
</file>

<file path=ppt/slideLayouts/_rels/slideLayout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7.png"/><Relationship Id="rId5" Type="http://schemas.openxmlformats.org/officeDocument/2006/relationships/image" Target="../media/image3.svg"/><Relationship Id="rId4" Type="http://schemas.openxmlformats.org/officeDocument/2006/relationships/image" Target="../media/image46.png"/><Relationship Id="rId9" Type="http://schemas.openxmlformats.org/officeDocument/2006/relationships/image" Target="../media/image7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4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3.svg"/></Relationships>
</file>

<file path=ppt/slideLayouts/_rels/slideLayout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3.svg"/></Relationships>
</file>

<file path=ppt/slideLayouts/_rels/slideLayout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7.svg"/></Relationships>
</file>

<file path=ppt/slideLayouts/_rels/slideLayout4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45.png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Master" Target="../slideMasters/slideMaster11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1.xml"/></Relationships>
</file>

<file path=ppt/slideLayouts/_rels/slideLayout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1.xml"/></Relationships>
</file>

<file path=ppt/slideLayouts/_rels/slideLayout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1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48.png"/><Relationship Id="rId5" Type="http://schemas.openxmlformats.org/officeDocument/2006/relationships/image" Target="../media/image5.svg"/><Relationship Id="rId4" Type="http://schemas.openxmlformats.org/officeDocument/2006/relationships/image" Target="../media/image47.png"/></Relationships>
</file>

<file path=ppt/slideLayouts/_rels/slideLayout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51.png"/><Relationship Id="rId5" Type="http://schemas.openxmlformats.org/officeDocument/2006/relationships/image" Target="../media/image11.svg"/><Relationship Id="rId4" Type="http://schemas.openxmlformats.org/officeDocument/2006/relationships/image" Target="../media/image50.png"/></Relationships>
</file>

<file path=ppt/slideLayouts/_rels/slideLayout4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53.png"/><Relationship Id="rId5" Type="http://schemas.openxmlformats.org/officeDocument/2006/relationships/image" Target="../media/image7.svg"/><Relationship Id="rId4" Type="http://schemas.openxmlformats.org/officeDocument/2006/relationships/image" Target="../media/image48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340.sv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hyperlink" Target="https://commons.wikimedia.org/wiki/File:Singapore_location_map.svg" TargetMode="External"/><Relationship Id="rId2" Type="http://schemas.openxmlformats.org/officeDocument/2006/relationships/image" Target="../media/image18.png"/><Relationship Id="rId16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360.sv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image" Target="../media/image19.pn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Layouts/_rels/slideLayout4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9.svg"/><Relationship Id="rId4" Type="http://schemas.openxmlformats.org/officeDocument/2006/relationships/image" Target="../media/image54.png"/></Relationships>
</file>

<file path=ppt/slideLayouts/_rels/slideLayout4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1.svg"/><Relationship Id="rId4" Type="http://schemas.openxmlformats.org/officeDocument/2006/relationships/image" Target="../media/image55.png"/></Relationships>
</file>

<file path=ppt/slideLayouts/_rels/slideLayout4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7.svg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2.xml"/></Relationships>
</file>

<file path=ppt/slideLayouts/_rels/slideLayout4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0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32.svg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70.svg"/><Relationship Id="rId18" Type="http://schemas.openxmlformats.org/officeDocument/2006/relationships/image" Target="../media/image38.emf"/><Relationship Id="rId3" Type="http://schemas.openxmlformats.org/officeDocument/2006/relationships/image" Target="../media/image60.svg"/><Relationship Id="rId7" Type="http://schemas.openxmlformats.org/officeDocument/2006/relationships/image" Target="../media/image510.svg"/><Relationship Id="rId12" Type="http://schemas.openxmlformats.org/officeDocument/2006/relationships/image" Target="../media/image35.png"/><Relationship Id="rId17" Type="http://schemas.openxmlformats.org/officeDocument/2006/relationships/image" Target="../media/image610.sv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20" Type="http://schemas.openxmlformats.org/officeDocument/2006/relationships/image" Target="../media/image260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11" Type="http://schemas.openxmlformats.org/officeDocument/2006/relationships/image" Target="../media/image550.svg"/><Relationship Id="rId5" Type="http://schemas.openxmlformats.org/officeDocument/2006/relationships/image" Target="../media/image490.svg"/><Relationship Id="rId15" Type="http://schemas.openxmlformats.org/officeDocument/2006/relationships/image" Target="../media/image590.svg"/><Relationship Id="rId10" Type="http://schemas.openxmlformats.org/officeDocument/2006/relationships/image" Target="../media/image34.png"/><Relationship Id="rId19" Type="http://schemas.openxmlformats.org/officeDocument/2006/relationships/image" Target="../media/image13.png"/><Relationship Id="rId4" Type="http://schemas.openxmlformats.org/officeDocument/2006/relationships/image" Target="../media/image31.png"/><Relationship Id="rId9" Type="http://schemas.openxmlformats.org/officeDocument/2006/relationships/image" Target="../media/image530.svg"/><Relationship Id="rId14" Type="http://schemas.openxmlformats.org/officeDocument/2006/relationships/image" Target="../media/image36.png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2.xml"/></Relationships>
</file>

<file path=ppt/slideLayouts/_rels/slideLayout4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36.svg"/></Relationships>
</file>

<file path=ppt/slideLayouts/_rels/slideLayout4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2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47.png"/><Relationship Id="rId5" Type="http://schemas.openxmlformats.org/officeDocument/2006/relationships/image" Target="../media/image3.svg"/><Relationship Id="rId4" Type="http://schemas.openxmlformats.org/officeDocument/2006/relationships/image" Target="../media/image46.png"/><Relationship Id="rId9" Type="http://schemas.openxmlformats.org/officeDocument/2006/relationships/image" Target="../media/image7.svg"/></Relationships>
</file>

<file path=ppt/slideLayouts/_rels/slideLayout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3.svg"/></Relationships>
</file>

<file path=ppt/slideLayouts/_rels/slideLayout4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3.svg"/></Relationships>
</file>

<file path=ppt/slideLayouts/_rels/slideLayout4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7.sv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ingapore_location_map.svg" TargetMode="External"/><Relationship Id="rId3" Type="http://schemas.openxmlformats.org/officeDocument/2006/relationships/image" Target="../media/image60.svg"/><Relationship Id="rId7" Type="http://schemas.openxmlformats.org/officeDocument/2006/relationships/image" Target="../media/image64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9.png"/><Relationship Id="rId5" Type="http://schemas.openxmlformats.org/officeDocument/2006/relationships/image" Target="../media/image280.svg"/><Relationship Id="rId4" Type="http://schemas.openxmlformats.org/officeDocument/2006/relationships/image" Target="../media/image14.png"/></Relationships>
</file>

<file path=ppt/slideLayouts/_rels/slideLayout4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svg"/><Relationship Id="rId3" Type="http://schemas.openxmlformats.org/officeDocument/2006/relationships/image" Target="../media/image660.svg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1.jpg"/><Relationship Id="rId5" Type="http://schemas.openxmlformats.org/officeDocument/2006/relationships/image" Target="../media/image300.svg"/><Relationship Id="rId10" Type="http://schemas.openxmlformats.org/officeDocument/2006/relationships/image" Target="../media/image710.svg"/><Relationship Id="rId4" Type="http://schemas.openxmlformats.org/officeDocument/2006/relationships/image" Target="../media/image15.png"/><Relationship Id="rId9" Type="http://schemas.openxmlformats.org/officeDocument/2006/relationships/image" Target="../media/image43.png"/></Relationships>
</file>

<file path=ppt/slideLayouts/_rels/slideLayout5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45.png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Master" Target="../slideMasters/slideMaster12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2.xml"/></Relationships>
</file>

<file path=ppt/slideLayouts/_rels/slideLayout5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2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8.png"/><Relationship Id="rId5" Type="http://schemas.openxmlformats.org/officeDocument/2006/relationships/image" Target="../media/image5.svg"/><Relationship Id="rId4" Type="http://schemas.openxmlformats.org/officeDocument/2006/relationships/image" Target="../media/image47.png"/></Relationships>
</file>

<file path=ppt/slideLayouts/_rels/slideLayout5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51.png"/><Relationship Id="rId5" Type="http://schemas.openxmlformats.org/officeDocument/2006/relationships/image" Target="../media/image11.svg"/><Relationship Id="rId4" Type="http://schemas.openxmlformats.org/officeDocument/2006/relationships/image" Target="../media/image50.png"/></Relationships>
</file>

<file path=ppt/slideLayouts/_rels/slideLayout5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53.png"/><Relationship Id="rId5" Type="http://schemas.openxmlformats.org/officeDocument/2006/relationships/image" Target="../media/image7.svg"/><Relationship Id="rId4" Type="http://schemas.openxmlformats.org/officeDocument/2006/relationships/image" Target="../media/image48.png"/></Relationships>
</file>

<file path=ppt/slideLayouts/_rels/slideLayout5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9.svg"/><Relationship Id="rId4" Type="http://schemas.openxmlformats.org/officeDocument/2006/relationships/image" Target="../media/image54.png"/></Relationships>
</file>

<file path=ppt/slideLayouts/_rels/slideLayout5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1.svg"/><Relationship Id="rId4" Type="http://schemas.openxmlformats.org/officeDocument/2006/relationships/image" Target="../media/image55.png"/></Relationships>
</file>

<file path=ppt/slideLayouts/_rels/slideLayout5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7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3.xml"/></Relationships>
</file>

<file path=ppt/slideLayouts/_rels/slideLayout5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0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32.svg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36.svg"/></Relationships>
</file>

<file path=ppt/slideLayouts/_rels/slideLayout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3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7.png"/><Relationship Id="rId5" Type="http://schemas.openxmlformats.org/officeDocument/2006/relationships/image" Target="../media/image3.svg"/><Relationship Id="rId4" Type="http://schemas.openxmlformats.org/officeDocument/2006/relationships/image" Target="../media/image46.png"/><Relationship Id="rId9" Type="http://schemas.openxmlformats.org/officeDocument/2006/relationships/image" Target="../media/image7.svg"/></Relationships>
</file>

<file path=ppt/slideLayouts/_rels/slideLayout5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3.svg"/></Relationships>
</file>

<file path=ppt/slideLayouts/_rels/slideLayout5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3.svg"/></Relationships>
</file>

<file path=ppt/slideLayouts/_rels/slideLayout5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7.svg"/></Relationships>
</file>

<file path=ppt/slideLayouts/_rels/slideLayout5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0.svg"/><Relationship Id="rId4" Type="http://schemas.openxmlformats.org/officeDocument/2006/relationships/image" Target="../media/image1.png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45.png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Master" Target="../slideMasters/slideMaster13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3.xml"/></Relationships>
</file>

<file path=ppt/slideLayouts/_rels/slideLayout5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3.xml"/></Relationships>
</file>

<file path=ppt/slideLayouts/_rels/slideLayout5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3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8.png"/><Relationship Id="rId5" Type="http://schemas.openxmlformats.org/officeDocument/2006/relationships/image" Target="../media/image5.svg"/><Relationship Id="rId4" Type="http://schemas.openxmlformats.org/officeDocument/2006/relationships/image" Target="../media/image47.png"/></Relationships>
</file>

<file path=ppt/slideLayouts/_rels/slideLayout5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1.png"/><Relationship Id="rId5" Type="http://schemas.openxmlformats.org/officeDocument/2006/relationships/image" Target="../media/image11.svg"/><Relationship Id="rId4" Type="http://schemas.openxmlformats.org/officeDocument/2006/relationships/image" Target="../media/image50.png"/></Relationships>
</file>

<file path=ppt/slideLayouts/_rels/slideLayout5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3.png"/><Relationship Id="rId5" Type="http://schemas.openxmlformats.org/officeDocument/2006/relationships/image" Target="../media/image7.svg"/><Relationship Id="rId4" Type="http://schemas.openxmlformats.org/officeDocument/2006/relationships/image" Target="../media/image48.png"/></Relationships>
</file>

<file path=ppt/slideLayouts/_rels/slideLayout5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19.svg"/><Relationship Id="rId4" Type="http://schemas.openxmlformats.org/officeDocument/2006/relationships/image" Target="../media/image54.png"/></Relationships>
</file>

<file path=ppt/slideLayouts/_rels/slideLayout5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21.svg"/><Relationship Id="rId4" Type="http://schemas.openxmlformats.org/officeDocument/2006/relationships/image" Target="../media/image55.png"/></Relationships>
</file>

<file path=ppt/slideLayouts/_rels/slideLayout5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7.svg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8.png"/><Relationship Id="rId5" Type="http://schemas.openxmlformats.org/officeDocument/2006/relationships/image" Target="../media/image5.svg"/><Relationship Id="rId4" Type="http://schemas.openxmlformats.org/officeDocument/2006/relationships/image" Target="../media/image47.png"/></Relationships>
</file>

<file path=ppt/slideLayouts/_rels/slideLayout5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4.xml"/></Relationships>
</file>

<file path=ppt/slideLayouts/_rels/slideLayout5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0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32.svg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4.xml"/></Relationships>
</file>

<file path=ppt/slideLayouts/_rels/slideLayout5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36.svg"/></Relationships>
</file>

<file path=ppt/slideLayouts/_rels/slideLayout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4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1.png"/><Relationship Id="rId5" Type="http://schemas.openxmlformats.org/officeDocument/2006/relationships/image" Target="../media/image11.svg"/><Relationship Id="rId4" Type="http://schemas.openxmlformats.org/officeDocument/2006/relationships/image" Target="../media/image50.png"/></Relationships>
</file>

<file path=ppt/slideLayouts/_rels/slideLayout5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7.png"/><Relationship Id="rId5" Type="http://schemas.openxmlformats.org/officeDocument/2006/relationships/image" Target="../media/image3.svg"/><Relationship Id="rId4" Type="http://schemas.openxmlformats.org/officeDocument/2006/relationships/image" Target="../media/image46.png"/><Relationship Id="rId9" Type="http://schemas.openxmlformats.org/officeDocument/2006/relationships/image" Target="../media/image7.svg"/></Relationships>
</file>

<file path=ppt/slideLayouts/_rels/slideLayout5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3.svg"/></Relationships>
</file>

<file path=ppt/slideLayouts/_rels/slideLayout5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3.svg"/></Relationships>
</file>

<file path=ppt/slideLayouts/_rels/slideLayout5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7.svg"/></Relationships>
</file>

<file path=ppt/slideLayouts/_rels/slideLayout5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png"/><Relationship Id="rId5" Type="http://schemas.openxmlformats.org/officeDocument/2006/relationships/image" Target="../media/image7.svg"/><Relationship Id="rId4" Type="http://schemas.openxmlformats.org/officeDocument/2006/relationships/image" Target="../media/image48.png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45.png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Master" Target="../slideMasters/slideMaster14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svg"/><Relationship Id="rId4" Type="http://schemas.openxmlformats.org/officeDocument/2006/relationships/image" Target="../media/image54.png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4.xml"/></Relationships>
</file>

<file path=ppt/slideLayouts/_rels/slideLayout6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4.xml"/></Relationships>
</file>

<file path=ppt/slideLayouts/_rels/slideLayout6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4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8.png"/><Relationship Id="rId5" Type="http://schemas.openxmlformats.org/officeDocument/2006/relationships/image" Target="../media/image5.svg"/><Relationship Id="rId4" Type="http://schemas.openxmlformats.org/officeDocument/2006/relationships/image" Target="../media/image47.png"/></Relationships>
</file>

<file path=ppt/slideLayouts/_rels/slideLayout6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51.png"/><Relationship Id="rId5" Type="http://schemas.openxmlformats.org/officeDocument/2006/relationships/image" Target="../media/image11.svg"/><Relationship Id="rId4" Type="http://schemas.openxmlformats.org/officeDocument/2006/relationships/image" Target="../media/image50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svg"/><Relationship Id="rId4" Type="http://schemas.openxmlformats.org/officeDocument/2006/relationships/image" Target="../media/image55.png"/></Relationships>
</file>

<file path=ppt/slideLayouts/_rels/slideLayout6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53.png"/><Relationship Id="rId5" Type="http://schemas.openxmlformats.org/officeDocument/2006/relationships/image" Target="../media/image7.svg"/><Relationship Id="rId4" Type="http://schemas.openxmlformats.org/officeDocument/2006/relationships/image" Target="../media/image48.png"/></Relationships>
</file>

<file path=ppt/slideLayouts/_rels/slideLayout6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19.svg"/><Relationship Id="rId4" Type="http://schemas.openxmlformats.org/officeDocument/2006/relationships/image" Target="../media/image54.png"/></Relationships>
</file>

<file path=ppt/slideLayouts/_rels/slideLayout6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1.svg"/><Relationship Id="rId4" Type="http://schemas.openxmlformats.org/officeDocument/2006/relationships/image" Target="../media/image55.png"/></Relationships>
</file>

<file path=ppt/slideLayouts/_rels/slideLayout6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7.svg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5.xml"/></Relationships>
</file>

<file path=ppt/slideLayouts/_rels/slideLayout6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60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32.svg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svg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5.xml"/></Relationships>
</file>

<file path=ppt/slideLayouts/_rels/slideLayout6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36.svg"/></Relationships>
</file>

<file path=ppt/slideLayouts/_rels/slideLayout6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5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7.png"/><Relationship Id="rId5" Type="http://schemas.openxmlformats.org/officeDocument/2006/relationships/image" Target="../media/image3.svg"/><Relationship Id="rId4" Type="http://schemas.openxmlformats.org/officeDocument/2006/relationships/image" Target="../media/image46.png"/><Relationship Id="rId9" Type="http://schemas.openxmlformats.org/officeDocument/2006/relationships/image" Target="../media/image7.svg"/></Relationships>
</file>

<file path=ppt/slideLayouts/_rels/slideLayout6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3.svg"/></Relationships>
</file>

<file path=ppt/slideLayouts/_rels/slideLayout6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3.sv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7.svg"/></Relationships>
</file>

<file path=ppt/slideLayouts/_rels/slideLayout6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45.png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Master" Target="../slideMasters/slideMaster15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5.xml"/></Relationships>
</file>

<file path=ppt/slideLayouts/_rels/slideLayout6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5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48.png"/><Relationship Id="rId5" Type="http://schemas.openxmlformats.org/officeDocument/2006/relationships/image" Target="../media/image5.svg"/><Relationship Id="rId4" Type="http://schemas.openxmlformats.org/officeDocument/2006/relationships/image" Target="../media/image47.png"/></Relationships>
</file>

<file path=ppt/slideLayouts/_rels/slideLayout6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51.png"/><Relationship Id="rId5" Type="http://schemas.openxmlformats.org/officeDocument/2006/relationships/image" Target="../media/image11.svg"/><Relationship Id="rId4" Type="http://schemas.openxmlformats.org/officeDocument/2006/relationships/image" Target="../media/image50.png"/></Relationships>
</file>

<file path=ppt/slideLayouts/_rels/slideLayout6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53.png"/><Relationship Id="rId5" Type="http://schemas.openxmlformats.org/officeDocument/2006/relationships/image" Target="../media/image7.svg"/><Relationship Id="rId4" Type="http://schemas.openxmlformats.org/officeDocument/2006/relationships/image" Target="../media/image48.png"/></Relationships>
</file>

<file path=ppt/slideLayouts/_rels/slideLayout6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19.svg"/><Relationship Id="rId4" Type="http://schemas.openxmlformats.org/officeDocument/2006/relationships/image" Target="../media/image54.png"/></Relationships>
</file>

<file path=ppt/slideLayouts/_rels/slideLayout6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21.svg"/><Relationship Id="rId4" Type="http://schemas.openxmlformats.org/officeDocument/2006/relationships/image" Target="../media/image5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6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7.svg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6.xml"/></Relationships>
</file>

<file path=ppt/slideLayouts/_rels/slideLayout6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60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32.svg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0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32.svg"/></Relationships>
</file>

<file path=ppt/slideLayouts/_rels/slideLayout6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6.xml"/></Relationships>
</file>

<file path=ppt/slideLayouts/_rels/slideLayout6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36.svg"/></Relationships>
</file>

<file path=ppt/slideLayouts/_rels/slideLayout6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6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47.png"/><Relationship Id="rId5" Type="http://schemas.openxmlformats.org/officeDocument/2006/relationships/image" Target="../media/image3.svg"/><Relationship Id="rId4" Type="http://schemas.openxmlformats.org/officeDocument/2006/relationships/image" Target="../media/image46.png"/><Relationship Id="rId9" Type="http://schemas.openxmlformats.org/officeDocument/2006/relationships/image" Target="../media/image7.svg"/></Relationships>
</file>

<file path=ppt/slideLayouts/_rels/slideLayout6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3.svg"/></Relationships>
</file>

<file path=ppt/slideLayouts/_rels/slideLayout6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3.svg"/></Relationships>
</file>

<file path=ppt/slideLayouts/_rels/slideLayout6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7.svg"/></Relationships>
</file>

<file path=ppt/slideLayouts/_rels/slideLayout6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45.png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Master" Target="../slideMasters/slideMaster16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6.xml"/></Relationships>
</file>

<file path=ppt/slideLayouts/_rels/slideLayout6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6.xml"/></Relationships>
</file>

<file path=ppt/slideLayouts/_rels/slideLayout6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6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48.png"/><Relationship Id="rId5" Type="http://schemas.openxmlformats.org/officeDocument/2006/relationships/image" Target="../media/image5.svg"/><Relationship Id="rId4" Type="http://schemas.openxmlformats.org/officeDocument/2006/relationships/image" Target="../media/image47.png"/></Relationships>
</file>

<file path=ppt/slideLayouts/_rels/slideLayout7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51.png"/><Relationship Id="rId5" Type="http://schemas.openxmlformats.org/officeDocument/2006/relationships/image" Target="../media/image11.svg"/><Relationship Id="rId4" Type="http://schemas.openxmlformats.org/officeDocument/2006/relationships/image" Target="../media/image50.png"/></Relationships>
</file>

<file path=ppt/slideLayouts/_rels/slideLayout7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53.png"/><Relationship Id="rId5" Type="http://schemas.openxmlformats.org/officeDocument/2006/relationships/image" Target="../media/image7.svg"/><Relationship Id="rId4" Type="http://schemas.openxmlformats.org/officeDocument/2006/relationships/image" Target="../media/image48.png"/></Relationships>
</file>

<file path=ppt/slideLayouts/_rels/slideLayout7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19.svg"/><Relationship Id="rId4" Type="http://schemas.openxmlformats.org/officeDocument/2006/relationships/image" Target="../media/image54.png"/></Relationships>
</file>

<file path=ppt/slideLayouts/_rels/slideLayout7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21.svg"/><Relationship Id="rId4" Type="http://schemas.openxmlformats.org/officeDocument/2006/relationships/image" Target="../media/image55.png"/></Relationships>
</file>

<file path=ppt/slideLayouts/_rels/slideLayout7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7.svg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7.xml"/></Relationships>
</file>

<file path=ppt/slideLayouts/_rels/slideLayout7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60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32.svg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7.xml"/></Relationships>
</file>

<file path=ppt/slideLayouts/_rels/slideLayout7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36.svg"/></Relationships>
</file>

<file path=ppt/slideLayouts/_rels/slideLayout7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7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7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47.png"/><Relationship Id="rId5" Type="http://schemas.openxmlformats.org/officeDocument/2006/relationships/image" Target="../media/image3.svg"/><Relationship Id="rId4" Type="http://schemas.openxmlformats.org/officeDocument/2006/relationships/image" Target="../media/image46.png"/><Relationship Id="rId9" Type="http://schemas.openxmlformats.org/officeDocument/2006/relationships/image" Target="../media/image7.svg"/></Relationships>
</file>

<file path=ppt/slideLayouts/_rels/slideLayout7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3.svg"/></Relationships>
</file>

<file path=ppt/slideLayouts/_rels/slideLayout7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3.svg"/></Relationships>
</file>

<file path=ppt/slideLayouts/_rels/slideLayout7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7.svg"/></Relationships>
</file>

<file path=ppt/slideLayouts/_rels/slideLayout7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6.svg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45.png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Master" Target="../slideMasters/slideMaster17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7.xml"/></Relationships>
</file>

<file path=ppt/slideLayouts/_rels/slideLayout7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7.xml"/></Relationships>
</file>

<file path=ppt/slideLayouts/_rels/slideLayout7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7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48.png"/><Relationship Id="rId5" Type="http://schemas.openxmlformats.org/officeDocument/2006/relationships/image" Target="../media/image5.svg"/><Relationship Id="rId4" Type="http://schemas.openxmlformats.org/officeDocument/2006/relationships/image" Target="../media/image47.png"/></Relationships>
</file>

<file path=ppt/slideLayouts/_rels/slideLayout7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51.png"/><Relationship Id="rId5" Type="http://schemas.openxmlformats.org/officeDocument/2006/relationships/image" Target="../media/image11.svg"/><Relationship Id="rId4" Type="http://schemas.openxmlformats.org/officeDocument/2006/relationships/image" Target="../media/image50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53.png"/><Relationship Id="rId5" Type="http://schemas.openxmlformats.org/officeDocument/2006/relationships/image" Target="../media/image7.svg"/><Relationship Id="rId4" Type="http://schemas.openxmlformats.org/officeDocument/2006/relationships/image" Target="../media/image48.png"/></Relationships>
</file>

<file path=ppt/slideLayouts/_rels/slideLayout7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19.svg"/><Relationship Id="rId4" Type="http://schemas.openxmlformats.org/officeDocument/2006/relationships/image" Target="../media/image54.png"/></Relationships>
</file>

<file path=ppt/slideLayouts/_rels/slideLayout7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21.svg"/><Relationship Id="rId4" Type="http://schemas.openxmlformats.org/officeDocument/2006/relationships/image" Target="../media/image55.png"/></Relationships>
</file>

<file path=ppt/slideLayouts/_rels/slideLayout7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7.svg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8.xml"/></Relationships>
</file>

<file path=ppt/slideLayouts/_rels/slideLayout7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60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32.svg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7.png"/><Relationship Id="rId5" Type="http://schemas.openxmlformats.org/officeDocument/2006/relationships/image" Target="../media/image3.svg"/><Relationship Id="rId4" Type="http://schemas.openxmlformats.org/officeDocument/2006/relationships/image" Target="../media/image46.png"/><Relationship Id="rId9" Type="http://schemas.openxmlformats.org/officeDocument/2006/relationships/image" Target="../media/image7.svg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8.xml"/></Relationships>
</file>

<file path=ppt/slideLayouts/_rels/slideLayout7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36.svg"/></Relationships>
</file>

<file path=ppt/slideLayouts/_rels/slideLayout7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8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47.png"/><Relationship Id="rId5" Type="http://schemas.openxmlformats.org/officeDocument/2006/relationships/image" Target="../media/image3.svg"/><Relationship Id="rId4" Type="http://schemas.openxmlformats.org/officeDocument/2006/relationships/image" Target="../media/image46.png"/><Relationship Id="rId9" Type="http://schemas.openxmlformats.org/officeDocument/2006/relationships/image" Target="../media/image7.svg"/></Relationships>
</file>

<file path=ppt/slideLayouts/_rels/slideLayout7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3.svg"/></Relationships>
</file>

<file path=ppt/slideLayouts/_rels/slideLayout7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3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svg"/></Relationships>
</file>

<file path=ppt/slideLayouts/_rels/slideLayout7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7.svg"/></Relationships>
</file>

<file path=ppt/slideLayouts/_rels/slideLayout7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svg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45.png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Master" Target="../slideMasters/slideMaster18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svg"/></Relationships>
</file>

<file path=ppt/slideLayouts/_rels/slideLayout7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8.xml"/></Relationships>
</file>

<file path=ppt/slideLayouts/_rels/slideLayout7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8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48.png"/><Relationship Id="rId5" Type="http://schemas.openxmlformats.org/officeDocument/2006/relationships/image" Target="../media/image5.svg"/><Relationship Id="rId4" Type="http://schemas.openxmlformats.org/officeDocument/2006/relationships/image" Target="../media/image47.png"/></Relationships>
</file>

<file path=ppt/slideLayouts/_rels/slideLayout7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51.png"/><Relationship Id="rId5" Type="http://schemas.openxmlformats.org/officeDocument/2006/relationships/image" Target="../media/image11.svg"/><Relationship Id="rId4" Type="http://schemas.openxmlformats.org/officeDocument/2006/relationships/image" Target="../media/image50.png"/></Relationships>
</file>

<file path=ppt/slideLayouts/_rels/slideLayout7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53.png"/><Relationship Id="rId5" Type="http://schemas.openxmlformats.org/officeDocument/2006/relationships/image" Target="../media/image7.svg"/><Relationship Id="rId4" Type="http://schemas.openxmlformats.org/officeDocument/2006/relationships/image" Target="../media/image48.png"/></Relationships>
</file>

<file path=ppt/slideLayouts/_rels/slideLayout7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19.svg"/><Relationship Id="rId4" Type="http://schemas.openxmlformats.org/officeDocument/2006/relationships/image" Target="../media/image54.png"/></Relationships>
</file>

<file path=ppt/slideLayouts/_rels/slideLayout7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21.svg"/><Relationship Id="rId4" Type="http://schemas.openxmlformats.org/officeDocument/2006/relationships/image" Target="../media/image5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9.png"/></Relationships>
</file>

<file path=ppt/slideLayouts/_rels/slideLayout8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7.svg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9.xml"/></Relationships>
</file>

<file path=ppt/slideLayouts/_rels/slideLayout8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60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32.svg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Layouts/_rels/slideLayout8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9.xml"/></Relationships>
</file>

<file path=ppt/slideLayouts/_rels/slideLayout8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36.svg"/></Relationships>
</file>

<file path=ppt/slideLayouts/_rels/slideLayout8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9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47.png"/><Relationship Id="rId5" Type="http://schemas.openxmlformats.org/officeDocument/2006/relationships/image" Target="../media/image3.svg"/><Relationship Id="rId4" Type="http://schemas.openxmlformats.org/officeDocument/2006/relationships/image" Target="../media/image46.png"/><Relationship Id="rId9" Type="http://schemas.openxmlformats.org/officeDocument/2006/relationships/image" Target="../media/image7.svg"/></Relationships>
</file>

<file path=ppt/slideLayouts/_rels/slideLayout8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3.svg"/></Relationships>
</file>

<file path=ppt/slideLayouts/_rels/slideLayout8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3.svg"/></Relationships>
</file>

<file path=ppt/slideLayouts/_rels/slideLayout8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7.svg"/></Relationships>
</file>

<file path=ppt/slideLayouts/_rels/slideLayout8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45.png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Master" Target="../slideMasters/slideMaster19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9.xml"/></Relationships>
</file>

<file path=ppt/slideLayouts/_rels/slideLayout8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9.xml"/></Relationships>
</file>

<file path=ppt/slideLayouts/_rels/slideLayout8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9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48.png"/><Relationship Id="rId5" Type="http://schemas.openxmlformats.org/officeDocument/2006/relationships/image" Target="../media/image5.svg"/><Relationship Id="rId4" Type="http://schemas.openxmlformats.org/officeDocument/2006/relationships/image" Target="../media/image47.png"/></Relationships>
</file>

<file path=ppt/slideLayouts/_rels/slideLayout8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51.png"/><Relationship Id="rId5" Type="http://schemas.openxmlformats.org/officeDocument/2006/relationships/image" Target="../media/image11.svg"/><Relationship Id="rId4" Type="http://schemas.openxmlformats.org/officeDocument/2006/relationships/image" Target="../media/image50.png"/></Relationships>
</file>

<file path=ppt/slideLayouts/_rels/slideLayout8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53.png"/><Relationship Id="rId5" Type="http://schemas.openxmlformats.org/officeDocument/2006/relationships/image" Target="../media/image7.svg"/><Relationship Id="rId4" Type="http://schemas.openxmlformats.org/officeDocument/2006/relationships/image" Target="../media/image48.png"/></Relationships>
</file>

<file path=ppt/slideLayouts/_rels/slideLayout8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0.xml"/><Relationship Id="rId5" Type="http://schemas.openxmlformats.org/officeDocument/2006/relationships/image" Target="../media/image19.svg"/><Relationship Id="rId4" Type="http://schemas.openxmlformats.org/officeDocument/2006/relationships/image" Target="../media/image54.png"/></Relationships>
</file>

<file path=ppt/slideLayouts/_rels/slideLayout8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0.xml"/><Relationship Id="rId5" Type="http://schemas.openxmlformats.org/officeDocument/2006/relationships/image" Target="../media/image21.svg"/><Relationship Id="rId4" Type="http://schemas.openxmlformats.org/officeDocument/2006/relationships/image" Target="../media/image55.png"/></Relationships>
</file>

<file path=ppt/slideLayouts/_rels/slideLayout8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7.svg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3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0.xml"/></Relationships>
</file>

<file path=ppt/slideLayouts/_rels/slideLayout8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60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32.svg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0.xml"/></Relationships>
</file>

<file path=ppt/slideLayouts/_rels/slideLayout8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36.svg"/></Relationships>
</file>

<file path=ppt/slideLayouts/_rels/slideLayout8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0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47.png"/><Relationship Id="rId5" Type="http://schemas.openxmlformats.org/officeDocument/2006/relationships/image" Target="../media/image3.svg"/><Relationship Id="rId4" Type="http://schemas.openxmlformats.org/officeDocument/2006/relationships/image" Target="../media/image46.png"/><Relationship Id="rId9" Type="http://schemas.openxmlformats.org/officeDocument/2006/relationships/image" Target="../media/image7.svg"/></Relationships>
</file>

<file path=ppt/slideLayouts/_rels/slideLayout8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3.svg"/></Relationships>
</file>

<file path=ppt/slideLayouts/_rels/slideLayout8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3.svg"/></Relationships>
</file>

<file path=ppt/slideLayouts/_rels/slideLayout8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7.svg"/></Relationships>
</file>

<file path=ppt/slideLayouts/_rels/slideLayout8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45.png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Master" Target="../slideMasters/slideMaster20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0.xml"/></Relationships>
</file>

<file path=ppt/slideLayouts/_rels/slideLayout8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0.xml"/></Relationships>
</file>

<file path=ppt/slideLayouts/_rels/slideLayout8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0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48.png"/><Relationship Id="rId5" Type="http://schemas.openxmlformats.org/officeDocument/2006/relationships/image" Target="../media/image5.svg"/><Relationship Id="rId4" Type="http://schemas.openxmlformats.org/officeDocument/2006/relationships/image" Target="../media/image47.pn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8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51.png"/><Relationship Id="rId5" Type="http://schemas.openxmlformats.org/officeDocument/2006/relationships/image" Target="../media/image11.svg"/><Relationship Id="rId4" Type="http://schemas.openxmlformats.org/officeDocument/2006/relationships/image" Target="../media/image50.png"/></Relationships>
</file>

<file path=ppt/slideLayouts/_rels/slideLayout8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53.png"/><Relationship Id="rId5" Type="http://schemas.openxmlformats.org/officeDocument/2006/relationships/image" Target="../media/image7.svg"/><Relationship Id="rId4" Type="http://schemas.openxmlformats.org/officeDocument/2006/relationships/image" Target="../media/image48.png"/></Relationships>
</file>

<file path=ppt/slideLayouts/_rels/slideLayout8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19.svg"/><Relationship Id="rId4" Type="http://schemas.openxmlformats.org/officeDocument/2006/relationships/image" Target="../media/image54.png"/></Relationships>
</file>

<file path=ppt/slideLayouts/_rels/slideLayout8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21.svg"/><Relationship Id="rId4" Type="http://schemas.openxmlformats.org/officeDocument/2006/relationships/image" Target="../media/image55.png"/></Relationships>
</file>

<file path=ppt/slideLayouts/_rels/slideLayout8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7.svg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1.xml"/></Relationships>
</file>

<file path=ppt/slideLayouts/_rels/slideLayout8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60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3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3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1.xml"/></Relationships>
</file>

<file path=ppt/slideLayouts/_rels/slideLayout9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36.svg"/></Relationships>
</file>

<file path=ppt/slideLayouts/_rels/slideLayout9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1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47.png"/><Relationship Id="rId5" Type="http://schemas.openxmlformats.org/officeDocument/2006/relationships/image" Target="../media/image3.svg"/><Relationship Id="rId4" Type="http://schemas.openxmlformats.org/officeDocument/2006/relationships/image" Target="../media/image46.png"/><Relationship Id="rId9" Type="http://schemas.openxmlformats.org/officeDocument/2006/relationships/image" Target="../media/image7.svg"/></Relationships>
</file>

<file path=ppt/slideLayouts/_rels/slideLayout9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3.sv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3.xml"/></Relationships>
</file>

<file path=ppt/slideLayouts/_rels/slideLayout9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3.svg"/></Relationships>
</file>

<file path=ppt/slideLayouts/_rels/slideLayout9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7.svg"/></Relationships>
</file>

<file path=ppt/slideLayouts/_rels/slideLayout9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45.png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Master" Target="../slideMasters/slideMaster21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9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1.xml"/></Relationships>
</file>

<file path=ppt/slideLayouts/_rels/slideLayout9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1.xml"/></Relationships>
</file>

<file path=ppt/slideLayouts/_rels/slideLayout9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1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48.png"/><Relationship Id="rId5" Type="http://schemas.openxmlformats.org/officeDocument/2006/relationships/image" Target="../media/image5.svg"/><Relationship Id="rId4" Type="http://schemas.openxmlformats.org/officeDocument/2006/relationships/image" Target="../media/image47.png"/></Relationships>
</file>

<file path=ppt/slideLayouts/_rels/slideLayout9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51.png"/><Relationship Id="rId5" Type="http://schemas.openxmlformats.org/officeDocument/2006/relationships/image" Target="../media/image11.svg"/><Relationship Id="rId4" Type="http://schemas.openxmlformats.org/officeDocument/2006/relationships/image" Target="../media/image50.png"/></Relationships>
</file>

<file path=ppt/slideLayouts/_rels/slideLayout9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53.png"/><Relationship Id="rId5" Type="http://schemas.openxmlformats.org/officeDocument/2006/relationships/image" Target="../media/image7.svg"/><Relationship Id="rId4" Type="http://schemas.openxmlformats.org/officeDocument/2006/relationships/image" Target="../media/image48.png"/></Relationships>
</file>

<file path=ppt/slideLayouts/_rels/slideLayout9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2.xml"/><Relationship Id="rId5" Type="http://schemas.openxmlformats.org/officeDocument/2006/relationships/image" Target="../media/image19.svg"/><Relationship Id="rId4" Type="http://schemas.openxmlformats.org/officeDocument/2006/relationships/image" Target="../media/image54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2.xml"/><Relationship Id="rId5" Type="http://schemas.openxmlformats.org/officeDocument/2006/relationships/image" Target="../media/image21.svg"/><Relationship Id="rId4" Type="http://schemas.openxmlformats.org/officeDocument/2006/relationships/image" Target="../media/image55.png"/></Relationships>
</file>

<file path=ppt/slideLayouts/_rels/slideLayout9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7.svg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2.xml"/></Relationships>
</file>

<file path=ppt/slideLayouts/_rels/slideLayout9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60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32.svg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2.xml"/></Relationships>
</file>

<file path=ppt/slideLayouts/_rels/slideLayout9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36.svg"/></Relationships>
</file>

<file path=ppt/slideLayouts/_rels/slideLayout9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2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47.png"/><Relationship Id="rId5" Type="http://schemas.openxmlformats.org/officeDocument/2006/relationships/image" Target="../media/image3.svg"/><Relationship Id="rId4" Type="http://schemas.openxmlformats.org/officeDocument/2006/relationships/image" Target="../media/image46.png"/><Relationship Id="rId9" Type="http://schemas.openxmlformats.org/officeDocument/2006/relationships/image" Target="../media/image7.svg"/></Relationships>
</file>

<file path=ppt/slideLayouts/_rels/slideLayout9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13.svg"/></Relationships>
</file>

<file path=ppt/slideLayouts/_rels/slideLayout9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13.svg"/></Relationships>
</file>

<file path=ppt/slideLayouts/_rels/slideLayout9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7.svg"/></Relationships>
</file>

<file path=ppt/slideLayouts/_rels/slideLayout9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45.png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8.png"/><Relationship Id="rId5" Type="http://schemas.openxmlformats.org/officeDocument/2006/relationships/image" Target="../media/image5.svg"/><Relationship Id="rId4" Type="http://schemas.openxmlformats.org/officeDocument/2006/relationships/image" Target="../media/image47.png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Master" Target="../slideMasters/slideMaster22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2.xml"/></Relationships>
</file>

<file path=ppt/slideLayouts/_rels/slideLayout9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2.xml"/></Relationships>
</file>

<file path=ppt/slideLayouts/_rels/slideLayout9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2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1.png"/><Relationship Id="rId5" Type="http://schemas.openxmlformats.org/officeDocument/2006/relationships/image" Target="../media/image11.svg"/><Relationship Id="rId4" Type="http://schemas.openxmlformats.org/officeDocument/2006/relationships/image" Target="../media/image50.png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48.png"/><Relationship Id="rId5" Type="http://schemas.openxmlformats.org/officeDocument/2006/relationships/image" Target="../media/image5.svg"/><Relationship Id="rId4" Type="http://schemas.openxmlformats.org/officeDocument/2006/relationships/image" Target="../media/image47.png"/></Relationships>
</file>

<file path=ppt/slideLayouts/_rels/slideLayout9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51.png"/><Relationship Id="rId5" Type="http://schemas.openxmlformats.org/officeDocument/2006/relationships/image" Target="../media/image11.svg"/><Relationship Id="rId4" Type="http://schemas.openxmlformats.org/officeDocument/2006/relationships/image" Target="../media/image50.png"/></Relationships>
</file>

<file path=ppt/slideLayouts/_rels/slideLayout9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53.png"/><Relationship Id="rId5" Type="http://schemas.openxmlformats.org/officeDocument/2006/relationships/image" Target="../media/image7.svg"/><Relationship Id="rId4" Type="http://schemas.openxmlformats.org/officeDocument/2006/relationships/image" Target="../media/image48.png"/></Relationships>
</file>

<file path=ppt/slideLayouts/_rels/slideLayout9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3.xml"/><Relationship Id="rId5" Type="http://schemas.openxmlformats.org/officeDocument/2006/relationships/image" Target="../media/image19.svg"/><Relationship Id="rId4" Type="http://schemas.openxmlformats.org/officeDocument/2006/relationships/image" Target="../media/image54.png"/></Relationships>
</file>

<file path=ppt/slideLayouts/_rels/slideLayout9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3.xml"/><Relationship Id="rId5" Type="http://schemas.openxmlformats.org/officeDocument/2006/relationships/image" Target="../media/image21.svg"/><Relationship Id="rId4" Type="http://schemas.openxmlformats.org/officeDocument/2006/relationships/image" Target="../media/image55.png"/></Relationships>
</file>

<file path=ppt/slideLayouts/_rels/slideLayout9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7.svg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3.png"/><Relationship Id="rId5" Type="http://schemas.openxmlformats.org/officeDocument/2006/relationships/image" Target="../media/image7.svg"/><Relationship Id="rId4" Type="http://schemas.openxmlformats.org/officeDocument/2006/relationships/image" Target="../media/image48.png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9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3.xml"/></Relationships>
</file>

<file path=ppt/slideLayouts/_rels/slideLayout9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60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32.svg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9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3.xml"/></Relationships>
</file>

<file path=ppt/slideLayouts/_rels/slideLayout9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36.svg"/></Relationships>
</file>

<file path=ppt/slideLayouts/_rels/slideLayout9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0310D-42CA-6C45-80FA-39CE23EB66F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4229A41-1E5A-EF45-B753-DBCE4255FA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BA7426-6952-634E-B4BE-B8FF8BB755A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9600" y="1316568"/>
            <a:ext cx="11692587" cy="503263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AE29565-32D7-E945-A8AD-E5E0FE936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AAAE302-FAFC-AA40-9A68-EC3AFEE406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192501-D7BF-495D-9A3C-18D45E44CA4D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17545245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s with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3040446B-66AF-1B42-A846-84175B271E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50" y="2056863"/>
            <a:ext cx="3663755" cy="3039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lnSpc>
                <a:spcPct val="114000"/>
              </a:lnSpc>
              <a:spcAft>
                <a:spcPct val="0"/>
              </a:spcAft>
            </a:pPr>
            <a:r>
              <a:rPr lang="en-GB" dirty="0"/>
              <a:t>Point 1</a:t>
            </a:r>
            <a:endParaRPr lang="en-US" dirty="0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00786E6F-CB87-C546-985A-C1FF52C320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9570" y="2056863"/>
            <a:ext cx="3663755" cy="3039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lnSpc>
                <a:spcPct val="114000"/>
              </a:lnSpc>
              <a:spcAft>
                <a:spcPct val="0"/>
              </a:spcAft>
            </a:pPr>
            <a:r>
              <a:rPr lang="en-GB" dirty="0"/>
              <a:t>Point 2</a:t>
            </a:r>
            <a:endParaRPr lang="en-US" dirty="0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41CE2FAA-8832-464F-9BD2-39666589B3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78431" y="2056863"/>
            <a:ext cx="3663752" cy="3039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lnSpc>
                <a:spcPct val="114000"/>
              </a:lnSpc>
              <a:spcAft>
                <a:spcPct val="0"/>
              </a:spcAft>
            </a:pPr>
            <a:r>
              <a:rPr lang="en-GB" dirty="0"/>
              <a:t>Point 3</a:t>
            </a:r>
            <a:endParaRPr lang="en-US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2D1970A2-4FA9-5F4F-A7CC-FD3A322B65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8981" y="3283210"/>
            <a:ext cx="3652724" cy="2880491"/>
          </a:xfrm>
          <a:solidFill>
            <a:schemeClr val="tx1">
              <a:alpha val="10000"/>
            </a:schemeClr>
          </a:solidFill>
          <a:ln>
            <a:noFill/>
          </a:ln>
        </p:spPr>
        <p:txBody>
          <a:bodyPr wrap="square" lIns="180000" tIns="144000" rIns="180000" bIns="180000">
            <a:noAutofit/>
          </a:bodyPr>
          <a:lstStyle>
            <a:lvl1pPr marL="191994" indent="-191994">
              <a:buClr>
                <a:schemeClr val="accent1"/>
              </a:buClr>
              <a:buSzPct val="70000"/>
              <a:buFont typeface="Arial"/>
              <a:buChar char="◆"/>
              <a:defRPr lang="en-GB" altLang="en-US" sz="1733" kern="1200" spc="-20" dirty="0" smtClean="0">
                <a:solidFill>
                  <a:schemeClr val="tx1"/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  <a:lvl2pPr marL="191994" indent="-191994">
              <a:defRPr lang="en-GB" smtClean="0">
                <a:latin typeface="Arial" panose="020B0604020202020204" pitchFamily="34" charset="0"/>
              </a:defRPr>
            </a:lvl2pPr>
            <a:lvl3pPr>
              <a:defRPr lang="en-GB" smtClean="0">
                <a:latin typeface="Arial" panose="020B0604020202020204" pitchFamily="34" charset="0"/>
              </a:defRPr>
            </a:lvl3pPr>
            <a:lvl4pPr>
              <a:defRPr lang="en-GB" smtClean="0">
                <a:latin typeface="Arial" panose="020B0604020202020204" pitchFamily="34" charset="0"/>
              </a:defRPr>
            </a:lvl4pPr>
            <a:lvl5pPr>
              <a:defRPr lang="en-US">
                <a:latin typeface="Arial" panose="020B0604020202020204" pitchFamily="34" charset="0"/>
              </a:defRPr>
            </a:lvl5pPr>
          </a:lstStyle>
          <a:p>
            <a:pPr marL="215993" lvl="0" indent="-215993" eaLnBrk="1" hangingPunct="1">
              <a:spcAft>
                <a:spcPts val="900"/>
              </a:spcAft>
              <a:buClr>
                <a:schemeClr val="accent1"/>
              </a:buClr>
              <a:buSzPct val="70000"/>
              <a:buFont typeface="Arial"/>
              <a:buChar char="◆"/>
            </a:pPr>
            <a:r>
              <a:rPr lang="en-GB" dirty="0"/>
              <a:t>Click to edit text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6B45D2B4-7D95-284B-81EA-2190FD0A04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950" y="2674225"/>
            <a:ext cx="3663756" cy="608984"/>
          </a:xfrm>
          <a:solidFill>
            <a:schemeClr val="tx2"/>
          </a:solidFill>
          <a:ln>
            <a:noFill/>
          </a:ln>
        </p:spPr>
        <p:txBody>
          <a:bodyPr wrap="square" lIns="144000" tIns="72000" rIns="144000" bIns="7200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solidFill>
                  <a:schemeClr val="bg1"/>
                </a:solidFill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spcAft>
                <a:spcPct val="0"/>
              </a:spcAft>
            </a:pPr>
            <a:r>
              <a:rPr lang="en-GB" dirty="0"/>
              <a:t>Consequence 1</a:t>
            </a:r>
            <a:endParaRPr 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4D29B670-775E-2A4C-AA34-D19AB8454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9570" y="2674225"/>
            <a:ext cx="3663756" cy="608984"/>
          </a:xfrm>
          <a:solidFill>
            <a:schemeClr val="tx2"/>
          </a:solidFill>
          <a:ln>
            <a:noFill/>
          </a:ln>
        </p:spPr>
        <p:txBody>
          <a:bodyPr wrap="square" lIns="144000" tIns="72000" rIns="144000" bIns="7200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solidFill>
                  <a:schemeClr val="bg1"/>
                </a:solidFill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spcAft>
                <a:spcPct val="0"/>
              </a:spcAft>
            </a:pPr>
            <a:r>
              <a:rPr lang="en-GB" dirty="0"/>
              <a:t>Consequence 2</a:t>
            </a:r>
            <a:endParaRPr lang="en-US" dirty="0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10C152E7-0572-A54A-B2A1-565EE7799D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8430" y="2674225"/>
            <a:ext cx="3663756" cy="608984"/>
          </a:xfrm>
          <a:solidFill>
            <a:schemeClr val="tx2"/>
          </a:solidFill>
          <a:ln>
            <a:noFill/>
          </a:ln>
        </p:spPr>
        <p:txBody>
          <a:bodyPr wrap="square" lIns="144000" tIns="72000" rIns="144000" bIns="7200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solidFill>
                  <a:schemeClr val="bg1"/>
                </a:solidFill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spcAft>
                <a:spcPct val="0"/>
              </a:spcAft>
            </a:pPr>
            <a:r>
              <a:rPr lang="en-GB" dirty="0"/>
              <a:t>Consequence 3</a:t>
            </a:r>
            <a:endParaRPr lang="en-US" dirty="0"/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AA70474C-1C27-0C45-A0BD-09A728DDA1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50603" y="3283210"/>
            <a:ext cx="3652724" cy="2880491"/>
          </a:xfrm>
          <a:solidFill>
            <a:schemeClr val="tx1">
              <a:alpha val="10000"/>
            </a:schemeClr>
          </a:solidFill>
          <a:ln>
            <a:noFill/>
          </a:ln>
        </p:spPr>
        <p:txBody>
          <a:bodyPr wrap="square" lIns="180000" tIns="144000" rIns="180000" bIns="180000">
            <a:noAutofit/>
          </a:bodyPr>
          <a:lstStyle>
            <a:lvl1pPr marL="191994" indent="-191994">
              <a:buClr>
                <a:schemeClr val="accent1"/>
              </a:buClr>
              <a:buSzPct val="70000"/>
              <a:buFont typeface="Arial"/>
              <a:buChar char="◆"/>
              <a:defRPr lang="en-GB" altLang="en-US" sz="1733" kern="1200" spc="-20" dirty="0" smtClean="0">
                <a:solidFill>
                  <a:schemeClr val="tx1"/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  <a:lvl2pPr marL="191994" indent="-191994">
              <a:defRPr lang="en-GB" smtClean="0">
                <a:latin typeface="Arial" panose="020B0604020202020204" pitchFamily="34" charset="0"/>
              </a:defRPr>
            </a:lvl2pPr>
            <a:lvl3pPr>
              <a:defRPr lang="en-GB" smtClean="0">
                <a:latin typeface="Arial" panose="020B0604020202020204" pitchFamily="34" charset="0"/>
              </a:defRPr>
            </a:lvl3pPr>
            <a:lvl4pPr>
              <a:defRPr lang="en-GB" smtClean="0">
                <a:latin typeface="Arial" panose="020B0604020202020204" pitchFamily="34" charset="0"/>
              </a:defRPr>
            </a:lvl4pPr>
            <a:lvl5pPr>
              <a:defRPr lang="en-US">
                <a:latin typeface="Arial" panose="020B0604020202020204" pitchFamily="34" charset="0"/>
              </a:defRPr>
            </a:lvl5pPr>
          </a:lstStyle>
          <a:p>
            <a:pPr marL="215993" lvl="0" indent="-215993" eaLnBrk="1" hangingPunct="1">
              <a:spcAft>
                <a:spcPts val="900"/>
              </a:spcAft>
              <a:buClr>
                <a:schemeClr val="accent1"/>
              </a:buClr>
              <a:buSzPct val="70000"/>
              <a:buFont typeface="Arial"/>
              <a:buChar char="◆"/>
            </a:pPr>
            <a:r>
              <a:rPr lang="en-GB" dirty="0"/>
              <a:t>Click to edit text</a:t>
            </a: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81349D35-9C45-FA44-9A63-FC2B8D7333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89462" y="3283210"/>
            <a:ext cx="3652724" cy="2880491"/>
          </a:xfrm>
          <a:solidFill>
            <a:schemeClr val="tx1">
              <a:alpha val="10000"/>
            </a:schemeClr>
          </a:solidFill>
          <a:ln>
            <a:noFill/>
          </a:ln>
        </p:spPr>
        <p:txBody>
          <a:bodyPr wrap="square" lIns="180000" tIns="144000" rIns="180000" bIns="180000">
            <a:noAutofit/>
          </a:bodyPr>
          <a:lstStyle>
            <a:lvl1pPr marL="191994" indent="-191994">
              <a:buClr>
                <a:schemeClr val="accent1"/>
              </a:buClr>
              <a:buSzPct val="70000"/>
              <a:buFont typeface="Arial"/>
              <a:buChar char="◆"/>
              <a:defRPr lang="en-GB" altLang="en-US" sz="1733" kern="1200" spc="-20" dirty="0" smtClean="0">
                <a:solidFill>
                  <a:schemeClr val="tx1"/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  <a:lvl2pPr marL="191994" indent="-191994">
              <a:defRPr lang="en-GB" smtClean="0">
                <a:latin typeface="Arial" panose="020B0604020202020204" pitchFamily="34" charset="0"/>
              </a:defRPr>
            </a:lvl2pPr>
            <a:lvl3pPr>
              <a:defRPr lang="en-GB" smtClean="0">
                <a:latin typeface="Arial" panose="020B0604020202020204" pitchFamily="34" charset="0"/>
              </a:defRPr>
            </a:lvl3pPr>
            <a:lvl4pPr>
              <a:defRPr lang="en-GB" smtClean="0">
                <a:latin typeface="Arial" panose="020B0604020202020204" pitchFamily="34" charset="0"/>
              </a:defRPr>
            </a:lvl4pPr>
            <a:lvl5pPr>
              <a:defRPr lang="en-US">
                <a:latin typeface="Arial" panose="020B0604020202020204" pitchFamily="34" charset="0"/>
              </a:defRPr>
            </a:lvl5pPr>
          </a:lstStyle>
          <a:p>
            <a:pPr marL="215993" lvl="0" indent="-215993" eaLnBrk="1" hangingPunct="1">
              <a:spcAft>
                <a:spcPts val="900"/>
              </a:spcAft>
              <a:buClr>
                <a:schemeClr val="accent1"/>
              </a:buClr>
              <a:buSzPct val="70000"/>
              <a:buFont typeface="Arial"/>
              <a:buChar char="◆"/>
            </a:pPr>
            <a:r>
              <a:rPr lang="en-GB" dirty="0"/>
              <a:t>Click to edit text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49AD6E4-53D7-1A41-BEDC-DAAAD1C0FCC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6C96C65-7C58-3941-BEFA-9BE27DF2F4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9D8775A6-8947-E64B-9EC4-3F4AE6542E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657461" y="1316566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82403EF-23F7-3048-9267-12C2A591872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49082" y="1316566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E6198ACD-3878-474A-BD5A-B60BD53E4A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687941" y="1316566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6980E61-F0BD-9C4E-9B7E-E02B6F299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3872FA23-3E04-AE4F-8C2C-4E5CD04187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8C6025A5-551F-DA47-AD0D-F61B4E670F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185883">
            <a:off x="1979494" y="2271031"/>
            <a:ext cx="218464" cy="32293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E8A830BC-BFC0-7B42-903E-57BB7DA3F2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185883">
            <a:off x="5948765" y="2304455"/>
            <a:ext cx="218464" cy="32293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D86C660B-77DC-D044-BD08-F3C6F3C817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185883">
            <a:off x="9994045" y="2304457"/>
            <a:ext cx="218464" cy="3229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D96078D-F0CD-254B-8F52-58BC53A956D1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2340680488"/>
      </p:ext>
    </p:extLst>
  </p:cSld>
  <p:clrMapOvr>
    <a:masterClrMapping/>
  </p:clrMapOvr>
  <p:transition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1367635"/>
      </p:ext>
    </p:extLst>
  </p:cSld>
  <p:clrMapOvr>
    <a:masterClrMapping/>
  </p:clrMapOvr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1214523448"/>
      </p:ext>
    </p:extLst>
  </p:cSld>
  <p:clrMapOvr>
    <a:masterClrMapping/>
  </p:clrMapOvr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85382019"/>
      </p:ext>
    </p:extLst>
  </p:cSld>
  <p:clrMapOvr>
    <a:masterClrMapping/>
  </p:clrMapOvr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8422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32324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95061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08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732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872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17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192876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84884668"/>
      </p:ext>
    </p:extLst>
  </p:cSld>
  <p:clrMapOvr>
    <a:masterClrMapping/>
  </p:clrMapOvr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932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415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215366"/>
      </p:ext>
    </p:extLst>
  </p:cSld>
  <p:clrMapOvr>
    <a:masterClrMapping/>
  </p:clrMapOvr>
  <p:transition spd="slow">
    <p:wipe dir="r"/>
  </p:transition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695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258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07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9294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378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878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855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50758673"/>
      </p:ext>
    </p:extLst>
  </p:cSld>
  <p:clrMapOvr>
    <a:masterClrMapping/>
  </p:clrMapOvr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407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50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26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634665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1108069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672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27313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3351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94590977"/>
      </p:ext>
    </p:extLst>
  </p:cSld>
  <p:clrMapOvr>
    <a:masterClrMapping/>
  </p:clrMapOvr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1323243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49068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35635437"/>
      </p:ext>
    </p:extLst>
  </p:cSld>
  <p:clrMapOvr>
    <a:masterClrMapping/>
  </p:clrMapOvr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06134569"/>
      </p:ext>
    </p:extLst>
  </p:cSld>
  <p:clrMapOvr>
    <a:masterClrMapping/>
  </p:clrMapOvr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96034887"/>
      </p:ext>
    </p:extLst>
  </p:cSld>
  <p:clrMapOvr>
    <a:masterClrMapping/>
  </p:clrMapOvr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96111880"/>
      </p:ext>
    </p:extLst>
  </p:cSld>
  <p:clrMapOvr>
    <a:masterClrMapping/>
  </p:clrMapOvr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88293431"/>
      </p:ext>
    </p:extLst>
  </p:cSld>
  <p:clrMapOvr>
    <a:masterClrMapping/>
  </p:clrMapOvr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8404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872217"/>
      </p:ext>
    </p:extLst>
  </p:cSld>
  <p:clrMapOvr>
    <a:masterClrMapping/>
  </p:clrMapOvr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83735626"/>
      </p:ext>
    </p:extLst>
  </p:cSld>
  <p:clrMapOvr>
    <a:masterClrMapping/>
  </p:clrMapOvr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24597"/>
      </p:ext>
    </p:extLst>
  </p:cSld>
  <p:clrMapOvr>
    <a:masterClrMapping/>
  </p:clrMapOvr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079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489974"/>
      </p:ext>
    </p:extLst>
  </p:cSld>
  <p:clrMapOvr>
    <a:masterClrMapping/>
  </p:clrMapOvr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52168384"/>
      </p:ext>
    </p:extLst>
  </p:cSld>
  <p:clrMapOvr>
    <a:masterClrMapping/>
  </p:clrMapOvr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6481750"/>
      </p:ext>
    </p:extLst>
  </p:cSld>
  <p:clrMapOvr>
    <a:masterClrMapping/>
  </p:clrMapOvr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57212658"/>
      </p:ext>
    </p:extLst>
  </p:cSld>
  <p:clrMapOvr>
    <a:masterClrMapping/>
  </p:clrMapOvr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5950041"/>
      </p:ext>
    </p:extLst>
  </p:cSld>
  <p:clrMapOvr>
    <a:masterClrMapping/>
  </p:clrMapOvr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70686809"/>
      </p:ext>
    </p:extLst>
  </p:cSld>
  <p:clrMapOvr>
    <a:masterClrMapping/>
  </p:clrMapOvr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12748"/>
      </p:ext>
    </p:extLst>
  </p:cSld>
  <p:clrMapOvr>
    <a:masterClrMapping/>
  </p:clrMapOvr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174791892"/>
      </p:ext>
    </p:extLst>
  </p:cSld>
  <p:clrMapOvr>
    <a:masterClrMapping/>
  </p:clrMapOvr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2772678237"/>
      </p:ext>
    </p:extLst>
  </p:cSld>
  <p:clrMapOvr>
    <a:masterClrMapping/>
  </p:clrMapOvr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54943674"/>
      </p:ext>
    </p:extLst>
  </p:cSld>
  <p:clrMapOvr>
    <a:masterClrMapping/>
  </p:clrMapOvr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79064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60719168"/>
      </p:ext>
    </p:extLst>
  </p:cSld>
  <p:clrMapOvr>
    <a:masterClrMapping/>
  </p:clrMapOvr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48195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62320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88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12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66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123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551507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894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425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439409"/>
      </p:ext>
    </p:extLst>
  </p:cSld>
  <p:clrMapOvr>
    <a:masterClrMapping/>
  </p:clrMapOvr>
  <p:transition spd="slow">
    <p:wipe dir="r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76224"/>
      </p:ext>
    </p:extLst>
  </p:cSld>
  <p:clrMapOvr>
    <a:masterClrMapping/>
  </p:clrMapOvr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669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396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76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024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800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79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927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67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874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333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58067"/>
      </p:ext>
    </p:extLst>
  </p:cSld>
  <p:clrMapOvr>
    <a:masterClrMapping/>
  </p:clrMapOvr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434528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641839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071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7388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4311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206357047"/>
      </p:ext>
    </p:extLst>
  </p:cSld>
  <p:clrMapOvr>
    <a:masterClrMapping/>
  </p:clrMapOvr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59392335"/>
      </p:ext>
    </p:extLst>
  </p:cSld>
  <p:clrMapOvr>
    <a:masterClrMapping/>
  </p:clrMapOvr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52089572"/>
      </p:ext>
    </p:extLst>
  </p:cSld>
  <p:clrMapOvr>
    <a:masterClrMapping/>
  </p:clrMapOvr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36300876"/>
      </p:ext>
    </p:extLst>
  </p:cSld>
  <p:clrMapOvr>
    <a:masterClrMapping/>
  </p:clrMapOvr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541318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00597309"/>
      </p:ext>
    </p:extLst>
  </p:cSld>
  <p:clrMapOvr>
    <a:masterClrMapping/>
  </p:clrMapOvr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80961190"/>
      </p:ext>
    </p:extLst>
  </p:cSld>
  <p:clrMapOvr>
    <a:masterClrMapping/>
  </p:clrMapOvr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95241698"/>
      </p:ext>
    </p:extLst>
  </p:cSld>
  <p:clrMapOvr>
    <a:masterClrMapping/>
  </p:clrMapOvr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68231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112835"/>
      </p:ext>
    </p:extLst>
  </p:cSld>
  <p:clrMapOvr>
    <a:masterClrMapping/>
  </p:clrMapOvr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2233994"/>
      </p:ext>
    </p:extLst>
  </p:cSld>
  <p:clrMapOvr>
    <a:masterClrMapping/>
  </p:clrMapOvr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71456"/>
      </p:ext>
    </p:extLst>
  </p:cSld>
  <p:clrMapOvr>
    <a:masterClrMapping/>
  </p:clrMapOvr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77476"/>
      </p:ext>
    </p:extLst>
  </p:cSld>
  <p:clrMapOvr>
    <a:masterClrMapping/>
  </p:clrMapOvr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8745946"/>
      </p:ext>
    </p:extLst>
  </p:cSld>
  <p:clrMapOvr>
    <a:masterClrMapping/>
  </p:clrMapOvr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28220467"/>
      </p:ext>
    </p:extLst>
  </p:cSld>
  <p:clrMapOvr>
    <a:masterClrMapping/>
  </p:clrMapOvr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4195100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70803215"/>
      </p:ext>
    </p:extLst>
  </p:cSld>
  <p:clrMapOvr>
    <a:masterClrMapping/>
  </p:clrMapOvr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46324693"/>
      </p:ext>
    </p:extLst>
  </p:cSld>
  <p:clrMapOvr>
    <a:masterClrMapping/>
  </p:clrMapOvr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38944360"/>
      </p:ext>
    </p:extLst>
  </p:cSld>
  <p:clrMapOvr>
    <a:masterClrMapping/>
  </p:clrMapOvr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85776"/>
      </p:ext>
    </p:extLst>
  </p:cSld>
  <p:clrMapOvr>
    <a:masterClrMapping/>
  </p:clrMapOvr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4033613290"/>
      </p:ext>
    </p:extLst>
  </p:cSld>
  <p:clrMapOvr>
    <a:masterClrMapping/>
  </p:clrMapOvr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2506413680"/>
      </p:ext>
    </p:extLst>
  </p:cSld>
  <p:clrMapOvr>
    <a:masterClrMapping/>
  </p:clrMapOvr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2132584"/>
      </p:ext>
    </p:extLst>
  </p:cSld>
  <p:clrMapOvr>
    <a:masterClrMapping/>
  </p:clrMapOvr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72531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22692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4849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70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and Statis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Placeholder 121">
            <a:extLst>
              <a:ext uri="{FF2B5EF4-FFF2-40B4-BE49-F238E27FC236}">
                <a16:creationId xmlns:a16="http://schemas.microsoft.com/office/drawing/2014/main" id="{94AFD727-8465-5B41-A471-7CE132AA16F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39188" y="4691488"/>
            <a:ext cx="3703975" cy="1764300"/>
          </a:xfr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64" name="Text Placeholder 121">
            <a:extLst>
              <a:ext uri="{FF2B5EF4-FFF2-40B4-BE49-F238E27FC236}">
                <a16:creationId xmlns:a16="http://schemas.microsoft.com/office/drawing/2014/main" id="{CFB95D74-BAF9-8344-9CAF-0F823F91BA8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38700" y="4691488"/>
            <a:ext cx="3703975" cy="1764300"/>
          </a:xfr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63" name="Text Placeholder 121">
            <a:extLst>
              <a:ext uri="{FF2B5EF4-FFF2-40B4-BE49-F238E27FC236}">
                <a16:creationId xmlns:a16="http://schemas.microsoft.com/office/drawing/2014/main" id="{07321427-949B-7E49-A0B6-B7D1AD657AD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259375" y="4691488"/>
            <a:ext cx="3703975" cy="1764300"/>
          </a:xfr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59" name="Text Placeholder 121">
            <a:extLst>
              <a:ext uri="{FF2B5EF4-FFF2-40B4-BE49-F238E27FC236}">
                <a16:creationId xmlns:a16="http://schemas.microsoft.com/office/drawing/2014/main" id="{2123F65F-DCE6-D540-B74E-7DA6AFA6E8C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238216" y="4165691"/>
            <a:ext cx="3725133" cy="531069"/>
          </a:xfrm>
          <a:solidFill>
            <a:srgbClr val="81797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58" name="Text Placeholder 121">
            <a:extLst>
              <a:ext uri="{FF2B5EF4-FFF2-40B4-BE49-F238E27FC236}">
                <a16:creationId xmlns:a16="http://schemas.microsoft.com/office/drawing/2014/main" id="{0358A04A-B38B-8E4E-96C7-E3817BB997F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238700" y="4165691"/>
            <a:ext cx="3725133" cy="531069"/>
          </a:xfrm>
          <a:solidFill>
            <a:srgbClr val="81797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57" name="Text Placeholder 121">
            <a:extLst>
              <a:ext uri="{FF2B5EF4-FFF2-40B4-BE49-F238E27FC236}">
                <a16:creationId xmlns:a16="http://schemas.microsoft.com/office/drawing/2014/main" id="{632148D9-00BD-DF45-B2A0-E5FEF3510B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39188" y="4165691"/>
            <a:ext cx="3725133" cy="531069"/>
          </a:xfrm>
          <a:solidFill>
            <a:srgbClr val="81797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918206-74BF-7343-ABD9-758875F4314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688B5AC-95B9-6448-BD5A-E2A679BD2F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6DF90277-E5EE-F841-9ED4-3FFD4DAAAC2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39182" y="1316570"/>
            <a:ext cx="3714604" cy="284912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22D8DDCF-BA6D-5040-95AD-289A0E130D2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238699" y="1316570"/>
            <a:ext cx="3714604" cy="284912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5AC0051B-39B4-4441-8D5C-BAAD43AE0C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238215" y="1316570"/>
            <a:ext cx="3714604" cy="284912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80452BB0-A447-6A40-B010-6BCE0B6947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6840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16048411-B1AF-7E41-B562-D6C051298B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6840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66F5EF31-5F55-9742-915A-E734B6414D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6840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81421E25-BF3A-2245-8155-91155E67BD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6840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FBA2783E-5BD0-5D42-B05D-6103A7A7616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13984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AB4B0D06-8914-E144-80A9-93C2C0F6EC7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13984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7A8E3DC-2FAD-DD41-B100-4722E0D3B51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13984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9D477B1B-C842-1941-A9D2-5163D7AE9A8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213984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5F82F4AE-99A2-9840-9326-39AE773644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15217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4010560C-466B-674B-9610-A730ADC8886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415217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DDD1F2C4-F53E-3B4A-B8A8-E576614885C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15217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8" name="Text Placeholder 20">
            <a:extLst>
              <a:ext uri="{FF2B5EF4-FFF2-40B4-BE49-F238E27FC236}">
                <a16:creationId xmlns:a16="http://schemas.microsoft.com/office/drawing/2014/main" id="{FEFF0819-2520-5C4A-9C46-6EAE9128189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15217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9CC9131D-8210-7B4A-B3CB-0FA1827EB8D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82360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ADD81F1C-9737-014A-8CE2-04BB8167A65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82360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23CC3F7E-29DF-1647-A720-FAB857D7686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82360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42" name="Text Placeholder 20">
            <a:extLst>
              <a:ext uri="{FF2B5EF4-FFF2-40B4-BE49-F238E27FC236}">
                <a16:creationId xmlns:a16="http://schemas.microsoft.com/office/drawing/2014/main" id="{4CB10C58-01E2-DD44-9CE7-AAE30121701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82360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43" name="Text Placeholder 20">
            <a:extLst>
              <a:ext uri="{FF2B5EF4-FFF2-40B4-BE49-F238E27FC236}">
                <a16:creationId xmlns:a16="http://schemas.microsoft.com/office/drawing/2014/main" id="{8A9F2AD8-A8E6-7047-A725-34D9727FD94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419453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44" name="Text Placeholder 20">
            <a:extLst>
              <a:ext uri="{FF2B5EF4-FFF2-40B4-BE49-F238E27FC236}">
                <a16:creationId xmlns:a16="http://schemas.microsoft.com/office/drawing/2014/main" id="{85C7B6B8-9ADB-554F-A7AC-EEC5252A6EB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419453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AB01E557-FF29-E148-B1D6-BA2C4D57FD7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419453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46" name="Text Placeholder 20">
            <a:extLst>
              <a:ext uri="{FF2B5EF4-FFF2-40B4-BE49-F238E27FC236}">
                <a16:creationId xmlns:a16="http://schemas.microsoft.com/office/drawing/2014/main" id="{5719EAC6-4D5F-CD4C-8B8C-BC1768E89B5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19453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47" name="Text Placeholder 20">
            <a:extLst>
              <a:ext uri="{FF2B5EF4-FFF2-40B4-BE49-F238E27FC236}">
                <a16:creationId xmlns:a16="http://schemas.microsoft.com/office/drawing/2014/main" id="{487E1553-4B4B-224D-B1FB-E5B2B437CF6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186596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48" name="Text Placeholder 20">
            <a:extLst>
              <a:ext uri="{FF2B5EF4-FFF2-40B4-BE49-F238E27FC236}">
                <a16:creationId xmlns:a16="http://schemas.microsoft.com/office/drawing/2014/main" id="{A0CD3E45-3DD2-B14E-9BDC-F49CB542932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186596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49" name="Text Placeholder 20">
            <a:extLst>
              <a:ext uri="{FF2B5EF4-FFF2-40B4-BE49-F238E27FC236}">
                <a16:creationId xmlns:a16="http://schemas.microsoft.com/office/drawing/2014/main" id="{0A0AAFC9-CCF9-EE4B-8E66-7A35F886A83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86596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50" name="Text Placeholder 20">
            <a:extLst>
              <a:ext uri="{FF2B5EF4-FFF2-40B4-BE49-F238E27FC236}">
                <a16:creationId xmlns:a16="http://schemas.microsoft.com/office/drawing/2014/main" id="{2138E266-D69B-104F-8D04-A621F72F560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186596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84AA33B6-CECF-4749-82B2-420E4563044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6840" y="4311149"/>
            <a:ext cx="1575101" cy="27083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52" name="Text Placeholder 20">
            <a:extLst>
              <a:ext uri="{FF2B5EF4-FFF2-40B4-BE49-F238E27FC236}">
                <a16:creationId xmlns:a16="http://schemas.microsoft.com/office/drawing/2014/main" id="{A2DD63CB-CEE1-4A4C-9272-888995E0929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415217" y="4311149"/>
            <a:ext cx="1575101" cy="27083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53" name="Text Placeholder 20">
            <a:extLst>
              <a:ext uri="{FF2B5EF4-FFF2-40B4-BE49-F238E27FC236}">
                <a16:creationId xmlns:a16="http://schemas.microsoft.com/office/drawing/2014/main" id="{4CF9D1DC-4E32-6841-99B6-F90BDFDE631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419453" y="4311149"/>
            <a:ext cx="1575101" cy="27083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A6E3D60E-7178-324E-95D0-98D682EA0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9521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79BD900A-DF46-F24F-B987-18F49B8B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94C4859-9651-1C4B-8247-7CFE2929ADB4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4138691194"/>
      </p:ext>
    </p:extLst>
  </p:cSld>
  <p:clrMapOvr>
    <a:masterClrMapping/>
  </p:clrMapOvr>
  <p:transition spd="med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74433331"/>
      </p:ext>
    </p:extLst>
  </p:cSld>
  <p:clrMapOvr>
    <a:masterClrMapping/>
  </p:clrMapOvr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990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563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5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3368151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76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783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15411"/>
      </p:ext>
    </p:extLst>
  </p:cSld>
  <p:clrMapOvr>
    <a:masterClrMapping/>
  </p:clrMapOvr>
  <p:transition spd="slow">
    <p:wipe dir="r"/>
  </p:transition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20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05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83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60560590"/>
      </p:ext>
    </p:extLst>
  </p:cSld>
  <p:clrMapOvr>
    <a:masterClrMapping/>
  </p:clrMapOvr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1034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2007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42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118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45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646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451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508688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295122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031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16029863"/>
      </p:ext>
    </p:extLst>
  </p:cSld>
  <p:clrMapOvr>
    <a:masterClrMapping/>
  </p:clrMapOvr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3405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8456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1929553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98130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24084250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40134069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4400578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420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5854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94938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rating Environ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2" name="Chart Placeholder 5">
            <a:extLst>
              <a:ext uri="{FF2B5EF4-FFF2-40B4-BE49-F238E27FC236}">
                <a16:creationId xmlns:a16="http://schemas.microsoft.com/office/drawing/2014/main" id="{A764B15C-8963-6842-93A0-14B929A7899F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239185" y="1624096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8868DA2-4E7E-164C-AE90-D831B5F24C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9186" y="1326892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20" name="Chart Placeholder 5">
            <a:extLst>
              <a:ext uri="{FF2B5EF4-FFF2-40B4-BE49-F238E27FC236}">
                <a16:creationId xmlns:a16="http://schemas.microsoft.com/office/drawing/2014/main" id="{AF274A91-FA2E-DD44-BA68-1D6F52A5E375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4201523" y="1624096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1" name="Chart Placeholder 5">
            <a:extLst>
              <a:ext uri="{FF2B5EF4-FFF2-40B4-BE49-F238E27FC236}">
                <a16:creationId xmlns:a16="http://schemas.microsoft.com/office/drawing/2014/main" id="{C899A856-3C05-AC47-8C2F-BF5C7D6C81AD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8163860" y="1624096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2" name="Chart Placeholder 5">
            <a:extLst>
              <a:ext uri="{FF2B5EF4-FFF2-40B4-BE49-F238E27FC236}">
                <a16:creationId xmlns:a16="http://schemas.microsoft.com/office/drawing/2014/main" id="{E331DBA0-E2AE-7F4A-ACE1-97136306D6E8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239185" y="4297051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3" name="Chart Placeholder 5">
            <a:extLst>
              <a:ext uri="{FF2B5EF4-FFF2-40B4-BE49-F238E27FC236}">
                <a16:creationId xmlns:a16="http://schemas.microsoft.com/office/drawing/2014/main" id="{E9D39942-D59B-4B4A-8B01-CE8EFB01C9C2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201523" y="4297051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4" name="Chart Placeholder 5">
            <a:extLst>
              <a:ext uri="{FF2B5EF4-FFF2-40B4-BE49-F238E27FC236}">
                <a16:creationId xmlns:a16="http://schemas.microsoft.com/office/drawing/2014/main" id="{AC3274BE-6397-C74F-B669-4B504D78FA97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8163860" y="4297051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7AFEE340-9B0B-B149-B36C-3D446C2679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01523" y="1326892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93E8649-5455-F346-8558-D01DF4019B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3862" y="1326892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6A1477D7-372D-6C4F-AFA6-36F25F22DB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9186" y="4011799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B217F23-0A11-5C4F-9B40-E2ACCE95A9A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01523" y="4011799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2BF789B9-31C2-634C-8B9B-12B5D49414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63862" y="4011799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074D03-63EE-8B47-A438-AE688F9B631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49599" y="3716797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59A2B59F-707A-0249-AB3E-BBE647403A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01523" y="3716797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D40B1F10-C0CE-AC49-928F-D6E5D718BAB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63860" y="3716797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734893CE-433D-5044-828A-C725020D50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39185" y="6394256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84AD3445-0F14-E341-BBB3-79C496E846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01523" y="6394256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341F7426-CA6A-1048-A6B5-ACE7076A124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63860" y="6394256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A34938-0AEE-5F41-BBBA-FC55ACCF2CD2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4007538749"/>
      </p:ext>
    </p:extLst>
  </p:cSld>
  <p:clrMapOvr>
    <a:masterClrMapping/>
  </p:clrMapOvr>
  <p:transition spd="med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37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536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887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587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35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7915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187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47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458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94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Asset Class Experti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8C6CDA3-E62B-4E4E-8368-1613469FA0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9599" y="1316567"/>
            <a:ext cx="11703220" cy="587520"/>
          </a:xfrm>
        </p:spPr>
        <p:txBody>
          <a:bodyPr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b="0" i="0"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2E8D12-48E9-8B47-BC55-173DD3B3322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3502FC9-21F9-EC4F-B876-D8FD48107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2BC48-064D-D54D-BD8C-FB6987A4BA0A}"/>
              </a:ext>
            </a:extLst>
          </p:cNvPr>
          <p:cNvSpPr/>
          <p:nvPr userDrawn="1"/>
        </p:nvSpPr>
        <p:spPr>
          <a:xfrm>
            <a:off x="249814" y="4815736"/>
            <a:ext cx="11171719" cy="1220871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42B3F1-0691-F649-9C2B-56F32A076974}"/>
              </a:ext>
            </a:extLst>
          </p:cNvPr>
          <p:cNvSpPr/>
          <p:nvPr userDrawn="1"/>
        </p:nvSpPr>
        <p:spPr>
          <a:xfrm>
            <a:off x="249816" y="2072765"/>
            <a:ext cx="2130427" cy="2290900"/>
          </a:xfrm>
          <a:prstGeom prst="rect">
            <a:avLst/>
          </a:prstGeom>
          <a:solidFill>
            <a:schemeClr val="tx2"/>
          </a:solidFill>
          <a:ln w="254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A50E14-29F4-534B-95FE-B4FAE843F395}"/>
              </a:ext>
            </a:extLst>
          </p:cNvPr>
          <p:cNvSpPr/>
          <p:nvPr userDrawn="1"/>
        </p:nvSpPr>
        <p:spPr>
          <a:xfrm>
            <a:off x="2653038" y="2072765"/>
            <a:ext cx="2130427" cy="22909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2255D5-693F-E04F-B483-A15CEBA62748}"/>
              </a:ext>
            </a:extLst>
          </p:cNvPr>
          <p:cNvSpPr/>
          <p:nvPr userDrawn="1"/>
        </p:nvSpPr>
        <p:spPr>
          <a:xfrm>
            <a:off x="5056265" y="2072765"/>
            <a:ext cx="2130427" cy="22909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690048-5AF1-CC47-AA0F-11AA63C6658B}"/>
              </a:ext>
            </a:extLst>
          </p:cNvPr>
          <p:cNvSpPr/>
          <p:nvPr userDrawn="1"/>
        </p:nvSpPr>
        <p:spPr>
          <a:xfrm>
            <a:off x="7434013" y="2072765"/>
            <a:ext cx="2130427" cy="22909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E1595C-EA83-4F49-9EB7-E0D66588CFC4}"/>
              </a:ext>
            </a:extLst>
          </p:cNvPr>
          <p:cNvSpPr/>
          <p:nvPr userDrawn="1"/>
        </p:nvSpPr>
        <p:spPr>
          <a:xfrm>
            <a:off x="9811760" y="2072765"/>
            <a:ext cx="2130427" cy="22909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Picture 44">
            <a:extLst>
              <a:ext uri="{FF2B5EF4-FFF2-40B4-BE49-F238E27FC236}">
                <a16:creationId xmlns:a16="http://schemas.microsoft.com/office/drawing/2014/main" id="{6D4F2842-9DC9-314F-9AAD-E62773D868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6698081" y="5412075"/>
            <a:ext cx="1440136" cy="39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5">
            <a:extLst>
              <a:ext uri="{FF2B5EF4-FFF2-40B4-BE49-F238E27FC236}">
                <a16:creationId xmlns:a16="http://schemas.microsoft.com/office/drawing/2014/main" id="{E6239276-7E57-3E4E-B6CF-4BB61962A2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5257278" y="5416138"/>
            <a:ext cx="1043364" cy="38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3">
            <a:extLst>
              <a:ext uri="{FF2B5EF4-FFF2-40B4-BE49-F238E27FC236}">
                <a16:creationId xmlns:a16="http://schemas.microsoft.com/office/drawing/2014/main" id="{EA4CC459-1DCF-C749-9459-E1285745EF7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 bwMode="auto">
          <a:xfrm>
            <a:off x="3331529" y="5420429"/>
            <a:ext cx="1528307" cy="39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6">
            <a:extLst>
              <a:ext uri="{FF2B5EF4-FFF2-40B4-BE49-F238E27FC236}">
                <a16:creationId xmlns:a16="http://schemas.microsoft.com/office/drawing/2014/main" id="{22777253-EFAB-B14A-B6A3-A0B9B4BAE9B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 bwMode="auto">
          <a:xfrm>
            <a:off x="1890725" y="5423150"/>
            <a:ext cx="1043364" cy="38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7">
            <a:extLst>
              <a:ext uri="{FF2B5EF4-FFF2-40B4-BE49-F238E27FC236}">
                <a16:creationId xmlns:a16="http://schemas.microsoft.com/office/drawing/2014/main" id="{9E4674BE-D9EA-6C45-9C52-D32F4311AAD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/>
        </p:blipFill>
        <p:spPr bwMode="auto">
          <a:xfrm>
            <a:off x="449919" y="5423150"/>
            <a:ext cx="1043364" cy="38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07F42DE-2967-174C-AE87-952B1DE2616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8374601" y="5410967"/>
            <a:ext cx="1080139" cy="41765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2501871-DB79-4148-A9D6-0474FEE449E1}"/>
              </a:ext>
            </a:extLst>
          </p:cNvPr>
          <p:cNvGrpSpPr/>
          <p:nvPr userDrawn="1"/>
        </p:nvGrpSpPr>
        <p:grpSpPr>
          <a:xfrm>
            <a:off x="9691123" y="4218231"/>
            <a:ext cx="2309469" cy="2334301"/>
            <a:chOff x="3582537" y="935875"/>
            <a:chExt cx="1344922" cy="1359384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C35DA19-D808-FF4E-B10E-ED90041AD471}"/>
                </a:ext>
              </a:extLst>
            </p:cNvPr>
            <p:cNvSpPr/>
            <p:nvPr/>
          </p:nvSpPr>
          <p:spPr>
            <a:xfrm>
              <a:off x="3661839" y="1035900"/>
              <a:ext cx="1196975" cy="11969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5DAD337A-A7E8-204C-920B-21E2D63E9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3582537" y="935875"/>
              <a:ext cx="1344922" cy="1359384"/>
            </a:xfrm>
            <a:prstGeom prst="rect">
              <a:avLst/>
            </a:prstGeom>
          </p:spPr>
        </p:pic>
      </p:grp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C79C2517-DCE5-E847-9312-26D207A11F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5431" y="2199392"/>
            <a:ext cx="1919196" cy="1584648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0" name="Picture Placeholder 9">
            <a:extLst>
              <a:ext uri="{FF2B5EF4-FFF2-40B4-BE49-F238E27FC236}">
                <a16:creationId xmlns:a16="http://schemas.microsoft.com/office/drawing/2014/main" id="{6DED55B4-224B-BC41-BF8A-CCD978D72E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45917" y="2199392"/>
            <a:ext cx="1919196" cy="1584648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BDAB5DB-892F-5D4F-AC21-E7B6787F64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6402" y="2199392"/>
            <a:ext cx="1919196" cy="1584648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2" name="Picture Placeholder 9">
            <a:extLst>
              <a:ext uri="{FF2B5EF4-FFF2-40B4-BE49-F238E27FC236}">
                <a16:creationId xmlns:a16="http://schemas.microsoft.com/office/drawing/2014/main" id="{03F6B6D4-D99B-DB43-A778-163C826452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26887" y="2199392"/>
            <a:ext cx="1919196" cy="1584648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3" name="Picture Placeholder 9">
            <a:extLst>
              <a:ext uri="{FF2B5EF4-FFF2-40B4-BE49-F238E27FC236}">
                <a16:creationId xmlns:a16="http://schemas.microsoft.com/office/drawing/2014/main" id="{BB3F01B1-914F-7343-AC3B-129D8BD2A4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17375" y="2199392"/>
            <a:ext cx="1919196" cy="1584648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4CDF4192-450D-5B42-8420-85658DE170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61597" y="4976357"/>
            <a:ext cx="1574919" cy="266676"/>
          </a:xfrm>
        </p:spPr>
        <p:txBody>
          <a:bodyPr wrap="none">
            <a:spAutoFit/>
          </a:bodyPr>
          <a:lstStyle>
            <a:lvl1pPr marL="0" marR="0" indent="0" algn="ctr" defTabSz="12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="0" i="0"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marL="0" marR="0" lvl="0" indent="0" algn="ctr" defTabSz="12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33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rPr>
              <a:t>Click to add text</a:t>
            </a:r>
            <a:endParaRPr kumimoji="0" lang="en-US" altLang="en-US" sz="1733" b="1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6BC40C2-FF18-1D4A-96D9-0D908E6D0C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9816" y="3813890"/>
            <a:ext cx="2130427" cy="525132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3415B609-9C9F-CE4E-B025-B39B3D806D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53038" y="3813890"/>
            <a:ext cx="2130427" cy="525132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1C01CFFF-F987-CF42-ACF5-60F6BA4CF96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56265" y="3813890"/>
            <a:ext cx="2130427" cy="525132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0041EB82-26F9-504C-A304-3135573D48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34013" y="3813890"/>
            <a:ext cx="2130427" cy="525132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FC121911-FCA3-C248-A7F2-5B89C2BF5E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11760" y="3813890"/>
            <a:ext cx="2130427" cy="525132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1A654A56-EB06-D84D-8E03-6A7A7F4453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498298" y="4858914"/>
            <a:ext cx="725221" cy="722176"/>
          </a:xfrm>
        </p:spPr>
        <p:txBody>
          <a:bodyPr wrap="none">
            <a:spAutoFit/>
          </a:bodyPr>
          <a:lstStyle>
            <a:lvl1pPr marL="0" indent="0" algn="ctr">
              <a:buNone/>
              <a:defRPr sz="4267" b="1"/>
            </a:lvl1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BD5EC7CF-8078-B043-BCF9-790E93FCF71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289090" y="5701423"/>
            <a:ext cx="1143640" cy="203094"/>
          </a:xfrm>
        </p:spPr>
        <p:txBody>
          <a:bodyPr wrap="none">
            <a:spAutoFit/>
          </a:bodyPr>
          <a:lstStyle>
            <a:lvl1pPr marL="0" indent="0" algn="ctr">
              <a:buNone/>
              <a:defRPr sz="1200" b="1"/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7AC0E048-AE79-C24E-92D0-D9E4687D0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6" name="Text Placeholder 5">
            <a:extLst>
              <a:ext uri="{FF2B5EF4-FFF2-40B4-BE49-F238E27FC236}">
                <a16:creationId xmlns:a16="http://schemas.microsoft.com/office/drawing/2014/main" id="{8E2D031A-8C9D-D643-9E1E-8AB267502A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E5D751-670D-B94F-B6EB-1B4D50F2BB86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3330080619"/>
      </p:ext>
    </p:extLst>
  </p:cSld>
  <p:clrMapOvr>
    <a:masterClrMapping/>
  </p:clrMapOvr>
  <p:transition spd="med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63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696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454626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4114754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302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2386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2277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4537205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425342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84583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Aspi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A626F64D-5C19-6E47-B7CB-2B5D8320D6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070917"/>
            <a:ext cx="6096000" cy="5787083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1A813D7C-FBD4-9B42-B91F-8E10A8C7C6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070917"/>
            <a:ext cx="6096000" cy="5787083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AA323DA-E55A-6C48-86A2-26808A912E6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DABF27E-5C13-3045-9059-130B2DBEA6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5191D59-6CC5-D546-B32C-72707D49C5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79892" y="3969148"/>
            <a:ext cx="4232219" cy="584163"/>
          </a:xfr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lIns="180000" tIns="144000" rIns="180000" bIns="144000" anchor="b" anchorCtr="0">
            <a:spAutoFit/>
          </a:bodyPr>
          <a:lstStyle>
            <a:lvl1pPr marL="0" marR="0" indent="0" algn="ctr" defTabSz="121916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lang="en-GB" sz="1467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1" indent="0">
              <a:buFont typeface="Arial" panose="020B0604020202020204" pitchFamily="34" charset="0"/>
              <a:buNone/>
              <a:defRPr lang="en-GB" dirty="0" smtClean="0">
                <a:latin typeface="Arial" panose="020B0604020202020204" pitchFamily="34" charset="0"/>
              </a:defRPr>
            </a:lvl2pPr>
            <a:lvl3pPr marL="1219163" indent="0">
              <a:buFont typeface="Arial" panose="020B0604020202020204" pitchFamily="34" charset="0"/>
              <a:buNone/>
              <a:defRPr lang="en-GB" dirty="0" smtClean="0">
                <a:latin typeface="Arial" panose="020B0604020202020204" pitchFamily="34" charset="0"/>
              </a:defRPr>
            </a:lvl3pPr>
            <a:lvl4pPr marL="1828742" indent="0">
              <a:buFont typeface="Arial" panose="020B0604020202020204" pitchFamily="34" charset="0"/>
              <a:buNone/>
              <a:defRPr lang="en-GB" dirty="0" smtClean="0">
                <a:latin typeface="Arial" panose="020B0604020202020204" pitchFamily="34" charset="0"/>
              </a:defRPr>
            </a:lvl4pPr>
            <a:lvl5pPr marL="2438324" indent="0">
              <a:buFont typeface="Arial" panose="020B0604020202020204" pitchFamily="34" charset="0"/>
              <a:buNone/>
              <a:defRPr lang="en-US" dirty="0">
                <a:latin typeface="Arial" panose="020B0604020202020204" pitchFamily="34" charset="0"/>
              </a:defRPr>
            </a:lvl5pPr>
          </a:lstStyle>
          <a:p>
            <a:pPr marL="0" marR="0" lvl="0" indent="0" algn="ctr" defTabSz="121916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33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Click to add text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628FBDF-C431-A741-923E-FF5644A63C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9892" y="4559885"/>
            <a:ext cx="4232219" cy="778634"/>
          </a:xfrm>
          <a:solidFill>
            <a:schemeClr val="accent1"/>
          </a:solidFill>
        </p:spPr>
        <p:txBody>
          <a:bodyPr wrap="square" lIns="180000" tIns="108000" rIns="180000" bIns="216000">
            <a:spAutoFit/>
          </a:bodyPr>
          <a:lstStyle>
            <a:lvl1pPr marL="0" indent="0" algn="ctr">
              <a:buNone/>
              <a:defRPr sz="2667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5990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5B91139-B6F5-8C40-BCA4-D49050BE060B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358131" y="5142833"/>
            <a:ext cx="1475740" cy="38400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9567831F-953F-534D-95F4-58B87F2C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DFCC500A-F683-8A43-96D2-30BBE4D11F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E03C7C-DB11-C948-8DD9-1F96EDC259A3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2703812454"/>
      </p:ext>
    </p:extLst>
  </p:cSld>
  <p:clrMapOvr>
    <a:masterClrMapping/>
  </p:clrMapOvr>
  <p:transition spd="med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2198046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0454411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553095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4128765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96611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1784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6796712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3787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7896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45037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2E8D12-48E9-8B47-BC55-173DD3B3322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3502FC9-21F9-EC4F-B876-D8FD48107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0" name="Text Box 25">
            <a:extLst>
              <a:ext uri="{FF2B5EF4-FFF2-40B4-BE49-F238E27FC236}">
                <a16:creationId xmlns:a16="http://schemas.microsoft.com/office/drawing/2014/main" id="{47AB0411-8CE6-0545-AF7E-403EFA42C1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1649" y="2658165"/>
            <a:ext cx="1175056" cy="748923"/>
          </a:xfrm>
          <a:prstGeom prst="callout3">
            <a:avLst>
              <a:gd name="adj1" fmla="val 5793"/>
              <a:gd name="adj2" fmla="val -8589"/>
              <a:gd name="adj3" fmla="val 202480"/>
              <a:gd name="adj4" fmla="val -10168"/>
              <a:gd name="adj5" fmla="val 202864"/>
              <a:gd name="adj6" fmla="val -9543"/>
              <a:gd name="adj7" fmla="val 204526"/>
              <a:gd name="adj8" fmla="val -9318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Developed and opened the first shopping centre, The Centrepoint</a:t>
            </a:r>
          </a:p>
        </p:txBody>
      </p:sp>
      <p:sp>
        <p:nvSpPr>
          <p:cNvPr id="11" name="Text Box 25">
            <a:extLst>
              <a:ext uri="{FF2B5EF4-FFF2-40B4-BE49-F238E27FC236}">
                <a16:creationId xmlns:a16="http://schemas.microsoft.com/office/drawing/2014/main" id="{BF15BDA8-06F8-C449-AE8C-480DE7294D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26016" y="5534268"/>
            <a:ext cx="1344013" cy="561692"/>
          </a:xfrm>
          <a:prstGeom prst="callout3">
            <a:avLst>
              <a:gd name="adj1" fmla="val 100708"/>
              <a:gd name="adj2" fmla="val -7336"/>
              <a:gd name="adj3" fmla="val -109039"/>
              <a:gd name="adj4" fmla="val -6653"/>
              <a:gd name="adj5" fmla="val -109445"/>
              <a:gd name="adj6" fmla="val 68044"/>
              <a:gd name="adj7" fmla="val -242895"/>
              <a:gd name="adj8" fmla="val 68180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Became a subsidiary of Fraser and Neave Limited</a:t>
            </a: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E49B3BF8-EC06-ED4D-82C2-001C2625C2A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77511" y="3118392"/>
            <a:ext cx="1383241" cy="561692"/>
          </a:xfrm>
          <a:prstGeom prst="callout3">
            <a:avLst>
              <a:gd name="adj1" fmla="val 5451"/>
              <a:gd name="adj2" fmla="val -6396"/>
              <a:gd name="adj3" fmla="val 137232"/>
              <a:gd name="adj4" fmla="val -6497"/>
              <a:gd name="adj5" fmla="val 138688"/>
              <a:gd name="adj6" fmla="val 362048"/>
              <a:gd name="adj7" fmla="val 186712"/>
              <a:gd name="adj8" fmla="val 362149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Launched its</a:t>
            </a:r>
            <a:b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first REIT, Frasers Centrepoint Trust</a:t>
            </a:r>
          </a:p>
        </p:txBody>
      </p:sp>
      <p:sp>
        <p:nvSpPr>
          <p:cNvPr id="13" name="Text Box 25">
            <a:extLst>
              <a:ext uri="{FF2B5EF4-FFF2-40B4-BE49-F238E27FC236}">
                <a16:creationId xmlns:a16="http://schemas.microsoft.com/office/drawing/2014/main" id="{471EBE64-F2C1-8840-A1FA-3F47EC4CEFF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051" y="2766085"/>
            <a:ext cx="1252753" cy="748923"/>
          </a:xfrm>
          <a:prstGeom prst="callout3">
            <a:avLst>
              <a:gd name="adj1" fmla="val 4290"/>
              <a:gd name="adj2" fmla="val -7264"/>
              <a:gd name="adj3" fmla="val 124490"/>
              <a:gd name="adj4" fmla="val -7041"/>
              <a:gd name="adj5" fmla="val 126209"/>
              <a:gd name="adj6" fmla="val 320216"/>
              <a:gd name="adj7" fmla="val 186168"/>
              <a:gd name="adj8" fmla="val 321063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Acquired Allco REIT and branded it as Frasers Commercial Trust</a:t>
            </a:r>
          </a:p>
        </p:txBody>
      </p:sp>
      <p:sp>
        <p:nvSpPr>
          <p:cNvPr id="14" name="Text Box 25">
            <a:extLst>
              <a:ext uri="{FF2B5EF4-FFF2-40B4-BE49-F238E27FC236}">
                <a16:creationId xmlns:a16="http://schemas.microsoft.com/office/drawing/2014/main" id="{E39C7AB3-26B1-3E44-A848-1D0106EF18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17561" y="4868287"/>
            <a:ext cx="991753" cy="561692"/>
          </a:xfrm>
          <a:prstGeom prst="callout3">
            <a:avLst>
              <a:gd name="adj1" fmla="val 96126"/>
              <a:gd name="adj2" fmla="val -13061"/>
              <a:gd name="adj3" fmla="val -81597"/>
              <a:gd name="adj4" fmla="val -13290"/>
              <a:gd name="adj5" fmla="val -82560"/>
              <a:gd name="adj6" fmla="val 583818"/>
              <a:gd name="adj7" fmla="val -125211"/>
              <a:gd name="adj8" fmla="val 583370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Became a member of the TCC Group</a:t>
            </a:r>
          </a:p>
        </p:txBody>
      </p:sp>
      <p:sp>
        <p:nvSpPr>
          <p:cNvPr id="15" name="Text Box 25">
            <a:extLst>
              <a:ext uri="{FF2B5EF4-FFF2-40B4-BE49-F238E27FC236}">
                <a16:creationId xmlns:a16="http://schemas.microsoft.com/office/drawing/2014/main" id="{8863CFEC-C214-C24F-99F7-FBA556B8D3E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74786" y="5570095"/>
            <a:ext cx="1833460" cy="748923"/>
          </a:xfrm>
          <a:prstGeom prst="callout3">
            <a:avLst>
              <a:gd name="adj1" fmla="val 100088"/>
              <a:gd name="adj2" fmla="val -5411"/>
              <a:gd name="adj3" fmla="val -125851"/>
              <a:gd name="adj4" fmla="val -5341"/>
              <a:gd name="adj5" fmla="val -125939"/>
              <a:gd name="adj6" fmla="val 255899"/>
              <a:gd name="adj7" fmla="val -185277"/>
              <a:gd name="adj8" fmla="val 256195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Listing of Frasers Property Limited and Frasers Hospitality Trust on Singapore Stock Exchange</a:t>
            </a:r>
          </a:p>
        </p:txBody>
      </p:sp>
      <p:sp>
        <p:nvSpPr>
          <p:cNvPr id="16" name="Text Box 25">
            <a:extLst>
              <a:ext uri="{FF2B5EF4-FFF2-40B4-BE49-F238E27FC236}">
                <a16:creationId xmlns:a16="http://schemas.microsoft.com/office/drawing/2014/main" id="{CD60A619-F525-7349-BD53-F520C1E2803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60264" y="2547993"/>
            <a:ext cx="2166951" cy="748923"/>
          </a:xfrm>
          <a:prstGeom prst="callout3">
            <a:avLst>
              <a:gd name="adj1" fmla="val 3386"/>
              <a:gd name="adj2" fmla="val -3696"/>
              <a:gd name="adj3" fmla="val 132624"/>
              <a:gd name="adj4" fmla="val -3683"/>
              <a:gd name="adj5" fmla="val 132535"/>
              <a:gd name="adj6" fmla="val 193857"/>
              <a:gd name="adj7" fmla="val 217798"/>
              <a:gd name="adj8" fmla="val 194463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Acquired Australand, a leading property company established in 1924, and rebranded it as Frasers Property Australia</a:t>
            </a:r>
          </a:p>
        </p:txBody>
      </p:sp>
      <p:sp>
        <p:nvSpPr>
          <p:cNvPr id="17" name="Text Box 25">
            <a:extLst>
              <a:ext uri="{FF2B5EF4-FFF2-40B4-BE49-F238E27FC236}">
                <a16:creationId xmlns:a16="http://schemas.microsoft.com/office/drawing/2014/main" id="{6EBBA775-7B02-9C46-B86F-56AD3A1B6E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62001" y="5293055"/>
            <a:ext cx="1227755" cy="561692"/>
          </a:xfrm>
          <a:prstGeom prst="callout3">
            <a:avLst>
              <a:gd name="adj1" fmla="val 97335"/>
              <a:gd name="adj2" fmla="val -7242"/>
              <a:gd name="adj3" fmla="val -84015"/>
              <a:gd name="adj4" fmla="val -8482"/>
              <a:gd name="adj5" fmla="val -82560"/>
              <a:gd name="adj6" fmla="val 246868"/>
              <a:gd name="adj7" fmla="val -205005"/>
              <a:gd name="adj8" fmla="val 246472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Launched Frasers Logistics and Industrial Trust</a:t>
            </a:r>
          </a:p>
        </p:txBody>
      </p:sp>
      <p:sp>
        <p:nvSpPr>
          <p:cNvPr id="18" name="Text Box 25">
            <a:extLst>
              <a:ext uri="{FF2B5EF4-FFF2-40B4-BE49-F238E27FC236}">
                <a16:creationId xmlns:a16="http://schemas.microsoft.com/office/drawing/2014/main" id="{005E8EE6-1F8F-8848-BD0E-DBEA7E3C75D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28675" y="2161202"/>
            <a:ext cx="1019108" cy="561692"/>
          </a:xfrm>
          <a:prstGeom prst="callout3">
            <a:avLst>
              <a:gd name="adj1" fmla="val 6660"/>
              <a:gd name="adj2" fmla="val -6361"/>
              <a:gd name="adj3" fmla="val 214609"/>
              <a:gd name="adj4" fmla="val -5491"/>
              <a:gd name="adj5" fmla="val 213647"/>
              <a:gd name="adj6" fmla="val 252182"/>
              <a:gd name="adj7" fmla="val 358391"/>
              <a:gd name="adj8" fmla="val 252627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Acquired listed Geneba Properties NV </a:t>
            </a:r>
          </a:p>
        </p:txBody>
      </p:sp>
      <p:sp>
        <p:nvSpPr>
          <p:cNvPr id="19" name="Text Box 25">
            <a:extLst>
              <a:ext uri="{FF2B5EF4-FFF2-40B4-BE49-F238E27FC236}">
                <a16:creationId xmlns:a16="http://schemas.microsoft.com/office/drawing/2014/main" id="{784328E5-F1C3-E641-B143-100D5889A9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599043" y="5544441"/>
            <a:ext cx="2038880" cy="936154"/>
          </a:xfrm>
          <a:prstGeom prst="callout3">
            <a:avLst>
              <a:gd name="adj1" fmla="val 97944"/>
              <a:gd name="adj2" fmla="val -6556"/>
              <a:gd name="adj3" fmla="val -37303"/>
              <a:gd name="adj4" fmla="val -7339"/>
              <a:gd name="adj5" fmla="val -37510"/>
              <a:gd name="adj6" fmla="val 85034"/>
              <a:gd name="adj7" fmla="val -149299"/>
              <a:gd name="adj8" fmla="val 84484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Acquired listed TICON Industrial Connection Public Company Limited which was subsequently rebranded as Frasers Property Thailand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295A07-10A0-4C40-8D6C-952AE556CA4E}"/>
              </a:ext>
            </a:extLst>
          </p:cNvPr>
          <p:cNvSpPr txBox="1"/>
          <p:nvPr userDrawn="1"/>
        </p:nvSpPr>
        <p:spPr>
          <a:xfrm>
            <a:off x="10353081" y="1835516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57B4E7-AE47-2C48-8C8C-BAED24BFC775}"/>
              </a:ext>
            </a:extLst>
          </p:cNvPr>
          <p:cNvSpPr txBox="1"/>
          <p:nvPr userDrawn="1"/>
        </p:nvSpPr>
        <p:spPr>
          <a:xfrm>
            <a:off x="9598479" y="5293056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F9FB7C-B46E-A848-BB0C-BDAC58AB5EF1}"/>
              </a:ext>
            </a:extLst>
          </p:cNvPr>
          <p:cNvSpPr txBox="1"/>
          <p:nvPr userDrawn="1"/>
        </p:nvSpPr>
        <p:spPr>
          <a:xfrm>
            <a:off x="8435374" y="1918969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63E00E-38F7-1C42-BAF2-07624BAA0DF8}"/>
              </a:ext>
            </a:extLst>
          </p:cNvPr>
          <p:cNvSpPr txBox="1"/>
          <p:nvPr userDrawn="1"/>
        </p:nvSpPr>
        <p:spPr>
          <a:xfrm>
            <a:off x="7662001" y="5046835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7E3B3E-DBC1-0D41-9A11-908E0A39E77B}"/>
              </a:ext>
            </a:extLst>
          </p:cNvPr>
          <p:cNvSpPr txBox="1"/>
          <p:nvPr userDrawn="1"/>
        </p:nvSpPr>
        <p:spPr>
          <a:xfrm>
            <a:off x="5381779" y="5323876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BFCED6-51C4-D245-A016-86508206468B}"/>
              </a:ext>
            </a:extLst>
          </p:cNvPr>
          <p:cNvSpPr txBox="1"/>
          <p:nvPr userDrawn="1"/>
        </p:nvSpPr>
        <p:spPr>
          <a:xfrm>
            <a:off x="5860263" y="2312168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13242B-E7E5-864D-97D0-05226F5C6E69}"/>
              </a:ext>
            </a:extLst>
          </p:cNvPr>
          <p:cNvSpPr txBox="1"/>
          <p:nvPr userDrawn="1"/>
        </p:nvSpPr>
        <p:spPr>
          <a:xfrm>
            <a:off x="3997335" y="4625375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11BCF4-CBB4-444E-885F-A4912E858779}"/>
              </a:ext>
            </a:extLst>
          </p:cNvPr>
          <p:cNvSpPr txBox="1"/>
          <p:nvPr userDrawn="1"/>
        </p:nvSpPr>
        <p:spPr>
          <a:xfrm>
            <a:off x="4206050" y="2511302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2008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5D398C-BE3A-AA42-837F-FBD2ABB37752}"/>
              </a:ext>
            </a:extLst>
          </p:cNvPr>
          <p:cNvSpPr txBox="1"/>
          <p:nvPr userDrawn="1"/>
        </p:nvSpPr>
        <p:spPr>
          <a:xfrm>
            <a:off x="2577511" y="2862840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2006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C0430B-5E9D-8241-B807-305B69D35B00}"/>
              </a:ext>
            </a:extLst>
          </p:cNvPr>
          <p:cNvSpPr txBox="1"/>
          <p:nvPr userDrawn="1"/>
        </p:nvSpPr>
        <p:spPr>
          <a:xfrm>
            <a:off x="1726013" y="5296343"/>
            <a:ext cx="57558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1990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4A84E4-311A-2546-9496-093C0B0E1631}"/>
              </a:ext>
            </a:extLst>
          </p:cNvPr>
          <p:cNvSpPr txBox="1"/>
          <p:nvPr userDrawn="1"/>
        </p:nvSpPr>
        <p:spPr>
          <a:xfrm>
            <a:off x="581651" y="2412990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1983</a:t>
            </a:r>
          </a:p>
        </p:txBody>
      </p:sp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8746516A-8354-0545-B797-1F813609B0D3}"/>
              </a:ext>
            </a:extLst>
          </p:cNvPr>
          <p:cNvGraphicFramePr>
            <a:graphicFrameLocks/>
          </p:cNvGraphicFramePr>
          <p:nvPr userDrawn="1">
            <p:extLst/>
          </p:nvPr>
        </p:nvGraphicFramePr>
        <p:xfrm>
          <a:off x="198156" y="4076457"/>
          <a:ext cx="11703003" cy="373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73D7D9-E815-0A47-B31A-BCFC7DB746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9599" y="1348976"/>
            <a:ext cx="7976659" cy="595681"/>
          </a:xfrm>
        </p:spPr>
        <p:txBody>
          <a:bodyPr/>
          <a:lstStyle>
            <a:lvl2pPr marL="33599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3" name="Text Box 25">
            <a:extLst>
              <a:ext uri="{FF2B5EF4-FFF2-40B4-BE49-F238E27FC236}">
                <a16:creationId xmlns:a16="http://schemas.microsoft.com/office/drawing/2014/main" id="{79ABA32B-014E-AA4A-A827-A328C1239B6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353080" y="2086438"/>
            <a:ext cx="1508075" cy="936154"/>
          </a:xfrm>
          <a:prstGeom prst="callout3">
            <a:avLst>
              <a:gd name="adj1" fmla="val 5040"/>
              <a:gd name="adj2" fmla="val -5668"/>
              <a:gd name="adj3" fmla="val 109669"/>
              <a:gd name="adj4" fmla="val -4230"/>
              <a:gd name="adj5" fmla="val 110102"/>
              <a:gd name="adj6" fmla="val 84611"/>
              <a:gd name="adj7" fmla="val 221198"/>
              <a:gd name="adj8" fmla="val 84949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Formed Frasers Property Industrial Strategic Business Unit and Frasers Property</a:t>
            </a:r>
            <a:b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Retail unit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9F3787A-6926-F94F-B427-C7E3576F8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4C35CFDD-71F3-0740-8E9E-FF892CC82D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CFCD66-EA7A-FE49-81A1-9B0AADB8F0D9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1236745230"/>
      </p:ext>
    </p:extLst>
  </p:cSld>
  <p:clrMapOvr>
    <a:masterClrMapping/>
  </p:clrMapOvr>
  <p:transition spd="med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5649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2626917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925909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3594381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08485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02092956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144648437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9826760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24027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69929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Netwo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2E8D12-48E9-8B47-BC55-173DD3B3322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3502FC9-21F9-EC4F-B876-D8FD48107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F1148AA2-D772-0D4D-B9DD-2E9DFB395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8" name="Text Placeholder 5">
            <a:extLst>
              <a:ext uri="{FF2B5EF4-FFF2-40B4-BE49-F238E27FC236}">
                <a16:creationId xmlns:a16="http://schemas.microsoft.com/office/drawing/2014/main" id="{EA9B3599-0C21-1849-A7C2-9916762E21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F45CE40E-51D4-A54D-848B-55AC1E2FCE7E}"/>
              </a:ext>
            </a:extLst>
          </p:cNvPr>
          <p:cNvGrpSpPr/>
          <p:nvPr userDrawn="1"/>
        </p:nvGrpSpPr>
        <p:grpSpPr>
          <a:xfrm>
            <a:off x="8342520" y="4159922"/>
            <a:ext cx="1539245" cy="1555797"/>
            <a:chOff x="3582536" y="935875"/>
            <a:chExt cx="1344922" cy="1359384"/>
          </a:xfrm>
        </p:grpSpPr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F6D793A5-8B18-AF48-BC86-BFAB8B82F94C}"/>
                </a:ext>
              </a:extLst>
            </p:cNvPr>
            <p:cNvSpPr/>
            <p:nvPr/>
          </p:nvSpPr>
          <p:spPr>
            <a:xfrm>
              <a:off x="3661839" y="1035900"/>
              <a:ext cx="1196975" cy="11969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14" name="Graphic 313">
              <a:extLst>
                <a:ext uri="{FF2B5EF4-FFF2-40B4-BE49-F238E27FC236}">
                  <a16:creationId xmlns:a16="http://schemas.microsoft.com/office/drawing/2014/main" id="{37C09439-8073-A040-9331-DBC77CC28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582536" y="935875"/>
              <a:ext cx="1344922" cy="1359384"/>
            </a:xfrm>
            <a:prstGeom prst="rect">
              <a:avLst/>
            </a:prstGeom>
          </p:spPr>
        </p:pic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76DE7B6F-8989-994E-87E7-5662EBD0EA4A}"/>
              </a:ext>
            </a:extLst>
          </p:cNvPr>
          <p:cNvGrpSpPr/>
          <p:nvPr userDrawn="1"/>
        </p:nvGrpSpPr>
        <p:grpSpPr>
          <a:xfrm>
            <a:off x="10309059" y="4159922"/>
            <a:ext cx="1539245" cy="1555797"/>
            <a:chOff x="3582536" y="935875"/>
            <a:chExt cx="1344922" cy="1359384"/>
          </a:xfrm>
        </p:grpSpPr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CB0EE6E9-B5FD-4D49-BCC4-501B5E844476}"/>
                </a:ext>
              </a:extLst>
            </p:cNvPr>
            <p:cNvSpPr/>
            <p:nvPr/>
          </p:nvSpPr>
          <p:spPr>
            <a:xfrm>
              <a:off x="3661839" y="1035900"/>
              <a:ext cx="1196975" cy="11969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17" name="Graphic 316">
              <a:extLst>
                <a:ext uri="{FF2B5EF4-FFF2-40B4-BE49-F238E27FC236}">
                  <a16:creationId xmlns:a16="http://schemas.microsoft.com/office/drawing/2014/main" id="{4C382F2A-7DF5-9E41-8EF1-13329AB03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582536" y="935875"/>
              <a:ext cx="1344922" cy="1359384"/>
            </a:xfrm>
            <a:prstGeom prst="rect">
              <a:avLst/>
            </a:prstGeom>
          </p:spPr>
        </p:pic>
      </p:grpSp>
      <p:sp>
        <p:nvSpPr>
          <p:cNvPr id="318" name="Text Placeholder 5">
            <a:extLst>
              <a:ext uri="{FF2B5EF4-FFF2-40B4-BE49-F238E27FC236}">
                <a16:creationId xmlns:a16="http://schemas.microsoft.com/office/drawing/2014/main" id="{C4269A49-C7D6-6F4A-9C9C-466E7D9294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7727" y="5733721"/>
            <a:ext cx="1668846" cy="293293"/>
          </a:xfrm>
        </p:spPr>
        <p:txBody>
          <a:bodyPr wrap="none">
            <a:spAutoFit/>
          </a:bodyPr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19" name="Text Placeholder 5">
            <a:extLst>
              <a:ext uri="{FF2B5EF4-FFF2-40B4-BE49-F238E27FC236}">
                <a16:creationId xmlns:a16="http://schemas.microsoft.com/office/drawing/2014/main" id="{6FF023EE-55A1-1A4F-A7CF-67E574375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44259" y="5733721"/>
            <a:ext cx="1668846" cy="293293"/>
          </a:xfrm>
        </p:spPr>
        <p:txBody>
          <a:bodyPr wrap="none">
            <a:spAutoFit/>
          </a:bodyPr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20" name="Text Placeholder 5">
            <a:extLst>
              <a:ext uri="{FF2B5EF4-FFF2-40B4-BE49-F238E27FC236}">
                <a16:creationId xmlns:a16="http://schemas.microsoft.com/office/drawing/2014/main" id="{E1932531-0014-0A4E-AAFB-4136F5FAED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04432" y="4545740"/>
            <a:ext cx="815422" cy="812550"/>
          </a:xfrm>
        </p:spPr>
        <p:txBody>
          <a:bodyPr wrap="none">
            <a:spAutoFit/>
          </a:bodyPr>
          <a:lstStyle>
            <a:lvl1pPr marL="0" indent="0" algn="ctr">
              <a:buNone/>
              <a:defRPr sz="4800" b="1"/>
            </a:lvl1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21" name="Text Placeholder 5">
            <a:extLst>
              <a:ext uri="{FF2B5EF4-FFF2-40B4-BE49-F238E27FC236}">
                <a16:creationId xmlns:a16="http://schemas.microsoft.com/office/drawing/2014/main" id="{C48D45B9-273A-1141-9202-91C0DDFF52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70972" y="4545740"/>
            <a:ext cx="815422" cy="812550"/>
          </a:xfrm>
        </p:spPr>
        <p:txBody>
          <a:bodyPr wrap="none">
            <a:spAutoFit/>
          </a:bodyPr>
          <a:lstStyle>
            <a:lvl1pPr marL="0" indent="0" algn="ctr">
              <a:buNone/>
              <a:defRPr sz="4800" b="1"/>
            </a:lvl1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22" name="Text Placeholder 121">
            <a:extLst>
              <a:ext uri="{FF2B5EF4-FFF2-40B4-BE49-F238E27FC236}">
                <a16:creationId xmlns:a16="http://schemas.microsoft.com/office/drawing/2014/main" id="{492C624D-09CB-4645-AAD8-EE1A4A810B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6473" y="1316567"/>
            <a:ext cx="3726345" cy="232833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B349B3E-9BB5-454A-8985-C7B0B6E71AFD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  <p:pic>
        <p:nvPicPr>
          <p:cNvPr id="195" name="Picture 194">
            <a:extLst>
              <a:ext uri="{FF2B5EF4-FFF2-40B4-BE49-F238E27FC236}">
                <a16:creationId xmlns:a16="http://schemas.microsoft.com/office/drawing/2014/main" id="{95F36B4A-6636-2A4E-8DBD-614961B4C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082873"/>
            <a:ext cx="8697799" cy="5781304"/>
          </a:xfrm>
          <a:prstGeom prst="rect">
            <a:avLst/>
          </a:prstGeom>
        </p:spPr>
      </p:pic>
      <p:sp>
        <p:nvSpPr>
          <p:cNvPr id="196" name="Andorra" descr="© INSCALE GmbH, 15.06.2010">
            <a:extLst>
              <a:ext uri="{FF2B5EF4-FFF2-40B4-BE49-F238E27FC236}">
                <a16:creationId xmlns:a16="http://schemas.microsoft.com/office/drawing/2014/main" id="{FCA79F79-DCD2-604F-8AE7-15C2386BBA21}"/>
              </a:ext>
            </a:extLst>
          </p:cNvPr>
          <p:cNvSpPr>
            <a:spLocks/>
          </p:cNvSpPr>
          <p:nvPr userDrawn="1"/>
        </p:nvSpPr>
        <p:spPr bwMode="gray">
          <a:xfrm>
            <a:off x="3119024" y="2533000"/>
            <a:ext cx="18261" cy="9431"/>
          </a:xfrm>
          <a:custGeom>
            <a:avLst/>
            <a:gdLst>
              <a:gd name="T0" fmla="*/ 2147483647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2147483647 h 18"/>
              <a:gd name="T6" fmla="*/ 2147483647 w 30"/>
              <a:gd name="T7" fmla="*/ 0 h 18"/>
              <a:gd name="T8" fmla="*/ 0 w 30"/>
              <a:gd name="T9" fmla="*/ 0 h 18"/>
              <a:gd name="T10" fmla="*/ 2147483647 w 30"/>
              <a:gd name="T11" fmla="*/ 2147483647 h 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"/>
              <a:gd name="T19" fmla="*/ 0 h 18"/>
              <a:gd name="T20" fmla="*/ 30 w 30"/>
              <a:gd name="T21" fmla="*/ 18 h 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" h="18">
                <a:moveTo>
                  <a:pt x="6" y="18"/>
                </a:moveTo>
                <a:lnTo>
                  <a:pt x="18" y="12"/>
                </a:lnTo>
                <a:lnTo>
                  <a:pt x="30" y="12"/>
                </a:lnTo>
                <a:lnTo>
                  <a:pt x="30" y="0"/>
                </a:lnTo>
                <a:lnTo>
                  <a:pt x="0" y="0"/>
                </a:lnTo>
                <a:lnTo>
                  <a:pt x="6" y="18"/>
                </a:lnTo>
                <a:close/>
              </a:path>
            </a:pathLst>
          </a:custGeom>
          <a:solidFill>
            <a:srgbClr val="FFFFFF">
              <a:lumMod val="85000"/>
            </a:srgbClr>
          </a:solidFill>
          <a:ln w="3175">
            <a:solidFill>
              <a:srgbClr val="FFFFFF">
                <a:lumMod val="85000"/>
              </a:srgbClr>
            </a:solidFill>
            <a:round/>
            <a:headEnd/>
            <a:tailEnd/>
          </a:ln>
        </p:spPr>
        <p:txBody>
          <a:bodyPr wrap="square"/>
          <a:lstStyle/>
          <a:p>
            <a:pPr marL="0" marR="0" lvl="0" indent="0" algn="l" defTabSz="12191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933" b="0" i="0" u="none" strike="noStrike" kern="0" cap="none" spc="0" normalizeH="0" baseline="0" noProof="0">
              <a:ln>
                <a:noFill/>
              </a:ln>
              <a:solidFill>
                <a:srgbClr val="332B2A"/>
              </a:solidFill>
              <a:effectLst/>
              <a:uLnTx/>
              <a:uFillTx/>
              <a:latin typeface="Arial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7F8DCFD9-7BCF-DC44-B322-3CAF29694CD5}"/>
              </a:ext>
            </a:extLst>
          </p:cNvPr>
          <p:cNvSpPr/>
          <p:nvPr userDrawn="1"/>
        </p:nvSpPr>
        <p:spPr bwMode="auto">
          <a:xfrm>
            <a:off x="5780577" y="2785944"/>
            <a:ext cx="315792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ct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China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3DFDE349-9A72-3C47-90F7-158E68A4A151}"/>
              </a:ext>
            </a:extLst>
          </p:cNvPr>
          <p:cNvSpPr/>
          <p:nvPr userDrawn="1"/>
        </p:nvSpPr>
        <p:spPr bwMode="auto">
          <a:xfrm>
            <a:off x="2505865" y="1940880"/>
            <a:ext cx="16671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UK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680C94B2-4F95-BF4A-9575-2254949EF819}"/>
              </a:ext>
            </a:extLst>
          </p:cNvPr>
          <p:cNvSpPr/>
          <p:nvPr userDrawn="1"/>
        </p:nvSpPr>
        <p:spPr bwMode="auto">
          <a:xfrm>
            <a:off x="6596542" y="5544243"/>
            <a:ext cx="469680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ct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Australia</a:t>
            </a: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3357EF00-21C2-AC44-A3B8-9074705330D6}"/>
              </a:ext>
            </a:extLst>
          </p:cNvPr>
          <p:cNvSpPr/>
          <p:nvPr userDrawn="1"/>
        </p:nvSpPr>
        <p:spPr bwMode="auto">
          <a:xfrm>
            <a:off x="5287524" y="4346563"/>
            <a:ext cx="55143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Singapore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C85B7CFE-B179-684A-996C-E8C8262B148D}"/>
              </a:ext>
            </a:extLst>
          </p:cNvPr>
          <p:cNvSpPr/>
          <p:nvPr userDrawn="1"/>
        </p:nvSpPr>
        <p:spPr bwMode="auto">
          <a:xfrm>
            <a:off x="5692646" y="4780263"/>
            <a:ext cx="524182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Indonesia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A38713A2-950F-F445-A132-338BD417A3B4}"/>
              </a:ext>
            </a:extLst>
          </p:cNvPr>
          <p:cNvSpPr/>
          <p:nvPr userDrawn="1"/>
        </p:nvSpPr>
        <p:spPr bwMode="auto">
          <a:xfrm>
            <a:off x="4027352" y="3127207"/>
            <a:ext cx="416781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Bahrain</a:t>
            </a: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DC3FB57E-97F4-4A4D-8F52-71DE30C57506}"/>
              </a:ext>
            </a:extLst>
          </p:cNvPr>
          <p:cNvSpPr/>
          <p:nvPr userDrawn="1"/>
        </p:nvSpPr>
        <p:spPr bwMode="auto">
          <a:xfrm>
            <a:off x="6759199" y="2885078"/>
            <a:ext cx="328616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Japan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50F61994-A25D-3049-99A3-69BFC0BEE420}"/>
              </a:ext>
            </a:extLst>
          </p:cNvPr>
          <p:cNvSpPr/>
          <p:nvPr userDrawn="1"/>
        </p:nvSpPr>
        <p:spPr bwMode="auto">
          <a:xfrm>
            <a:off x="2535805" y="2219162"/>
            <a:ext cx="37510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France</a:t>
            </a: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8EB63670-FAA4-B34D-BCEB-F2E3026FFAF0}"/>
              </a:ext>
            </a:extLst>
          </p:cNvPr>
          <p:cNvSpPr/>
          <p:nvPr userDrawn="1"/>
        </p:nvSpPr>
        <p:spPr bwMode="auto">
          <a:xfrm>
            <a:off x="5084105" y="4135108"/>
            <a:ext cx="474490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Malaysia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BF556150-60BF-2042-82DC-65CCA10651B6}"/>
              </a:ext>
            </a:extLst>
          </p:cNvPr>
          <p:cNvSpPr/>
          <p:nvPr userDrawn="1"/>
        </p:nvSpPr>
        <p:spPr bwMode="auto">
          <a:xfrm>
            <a:off x="3417122" y="2227443"/>
            <a:ext cx="45525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Hungary</a:t>
            </a: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5A427C8A-09D5-C042-BB42-5706F218992E}"/>
              </a:ext>
            </a:extLst>
          </p:cNvPr>
          <p:cNvSpPr/>
          <p:nvPr userDrawn="1"/>
        </p:nvSpPr>
        <p:spPr bwMode="auto">
          <a:xfrm>
            <a:off x="4140419" y="3261679"/>
            <a:ext cx="301365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Qatar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5E2D2392-D2D4-3A43-A831-43B521DC66B3}"/>
              </a:ext>
            </a:extLst>
          </p:cNvPr>
          <p:cNvSpPr/>
          <p:nvPr userDrawn="1"/>
        </p:nvSpPr>
        <p:spPr bwMode="auto">
          <a:xfrm>
            <a:off x="6627189" y="3087611"/>
            <a:ext cx="671659" cy="114840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South Korea</a:t>
            </a: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2DE1DEE9-BA85-EF41-A802-E24C00879BD3}"/>
              </a:ext>
            </a:extLst>
          </p:cNvPr>
          <p:cNvSpPr/>
          <p:nvPr userDrawn="1"/>
        </p:nvSpPr>
        <p:spPr bwMode="auto">
          <a:xfrm>
            <a:off x="6329606" y="3743647"/>
            <a:ext cx="442429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Vietnam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7A86C57F-7DB1-0146-9135-E4831C977715}"/>
              </a:ext>
            </a:extLst>
          </p:cNvPr>
          <p:cNvSpPr/>
          <p:nvPr userDrawn="1"/>
        </p:nvSpPr>
        <p:spPr bwMode="auto">
          <a:xfrm>
            <a:off x="4188323" y="3410640"/>
            <a:ext cx="246862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UAE</a:t>
            </a: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DA81C265-F702-2446-BB7C-CB91B2BA8C84}"/>
              </a:ext>
            </a:extLst>
          </p:cNvPr>
          <p:cNvSpPr/>
          <p:nvPr userDrawn="1"/>
        </p:nvSpPr>
        <p:spPr bwMode="auto">
          <a:xfrm>
            <a:off x="3677259" y="2488198"/>
            <a:ext cx="367088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Turkey</a:t>
            </a: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4F184FFD-D894-2D47-A611-2F86D733E2DD}"/>
              </a:ext>
            </a:extLst>
          </p:cNvPr>
          <p:cNvSpPr/>
          <p:nvPr userDrawn="1"/>
        </p:nvSpPr>
        <p:spPr bwMode="auto">
          <a:xfrm>
            <a:off x="4901739" y="3829898"/>
            <a:ext cx="464872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Thailand</a:t>
            </a: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0BD51D7A-E076-764F-86B0-B58E49993585}"/>
              </a:ext>
            </a:extLst>
          </p:cNvPr>
          <p:cNvSpPr/>
          <p:nvPr userDrawn="1"/>
        </p:nvSpPr>
        <p:spPr bwMode="auto">
          <a:xfrm>
            <a:off x="5334227" y="3514627"/>
            <a:ext cx="262892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India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46837CAE-BD87-964F-B59E-A581AF0C0F94}"/>
              </a:ext>
            </a:extLst>
          </p:cNvPr>
          <p:cNvSpPr/>
          <p:nvPr userDrawn="1"/>
        </p:nvSpPr>
        <p:spPr bwMode="auto">
          <a:xfrm>
            <a:off x="2194126" y="2476600"/>
            <a:ext cx="309380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Spain</a:t>
            </a: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3D3F897C-88FA-2A42-B5DF-00B411C5BFE1}"/>
              </a:ext>
            </a:extLst>
          </p:cNvPr>
          <p:cNvSpPr/>
          <p:nvPr userDrawn="1"/>
        </p:nvSpPr>
        <p:spPr bwMode="auto">
          <a:xfrm>
            <a:off x="3394863" y="2085124"/>
            <a:ext cx="493725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Germany</a:t>
            </a: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9D1CC3BF-300C-1949-A751-BAA7EC2387AD}"/>
              </a:ext>
            </a:extLst>
          </p:cNvPr>
          <p:cNvSpPr/>
          <p:nvPr userDrawn="1"/>
        </p:nvSpPr>
        <p:spPr bwMode="auto">
          <a:xfrm>
            <a:off x="3057662" y="2974816"/>
            <a:ext cx="692498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Saudi Arabia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4E578E54-A3BF-C64A-A476-25E387A910F6}"/>
              </a:ext>
            </a:extLst>
          </p:cNvPr>
          <p:cNvSpPr/>
          <p:nvPr userDrawn="1"/>
        </p:nvSpPr>
        <p:spPr bwMode="auto">
          <a:xfrm>
            <a:off x="2667866" y="3661742"/>
            <a:ext cx="383118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Nigeria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AEE71738-19FF-9048-8D80-2B7772529122}"/>
              </a:ext>
            </a:extLst>
          </p:cNvPr>
          <p:cNvSpPr/>
          <p:nvPr userDrawn="1"/>
        </p:nvSpPr>
        <p:spPr bwMode="auto">
          <a:xfrm>
            <a:off x="2180253" y="2360772"/>
            <a:ext cx="623569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Switzerland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E423428D-3A70-CC42-B328-E6D7AD09200B}"/>
              </a:ext>
            </a:extLst>
          </p:cNvPr>
          <p:cNvGrpSpPr/>
          <p:nvPr userDrawn="1"/>
        </p:nvGrpSpPr>
        <p:grpSpPr>
          <a:xfrm>
            <a:off x="6611289" y="5753393"/>
            <a:ext cx="440183" cy="86843"/>
            <a:chOff x="3961613" y="4186268"/>
            <a:chExt cx="273710" cy="54000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5093F21F-4A4D-7C4E-893F-C699700DCE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6541" y="4186268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A2ACCF20-C4AB-724B-AF9A-F54FA73395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1613" y="4186268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EF0E2E5F-1945-A34C-9477-BA37760D3D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1469" y="4186268"/>
              <a:ext cx="54000" cy="54000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78808DEC-7B2D-0E43-95A3-1164FC3B36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6397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67BD07FD-105F-EE4A-9D0B-536970BF21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1323" y="4186268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9" name="Oval 248">
            <a:extLst>
              <a:ext uri="{FF2B5EF4-FFF2-40B4-BE49-F238E27FC236}">
                <a16:creationId xmlns:a16="http://schemas.microsoft.com/office/drawing/2014/main" id="{2D1BC40F-4CEF-294B-992A-362A73D0A0E6}"/>
              </a:ext>
            </a:extLst>
          </p:cNvPr>
          <p:cNvSpPr>
            <a:spLocks noChangeAspect="1"/>
          </p:cNvSpPr>
          <p:nvPr userDrawn="1"/>
        </p:nvSpPr>
        <p:spPr>
          <a:xfrm>
            <a:off x="6276629" y="4817071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10F70578-F171-7646-A41B-F12DD169799F}"/>
              </a:ext>
            </a:extLst>
          </p:cNvPr>
          <p:cNvGrpSpPr/>
          <p:nvPr userDrawn="1"/>
        </p:nvGrpSpPr>
        <p:grpSpPr>
          <a:xfrm>
            <a:off x="5867926" y="4368936"/>
            <a:ext cx="355347" cy="86843"/>
            <a:chOff x="3680259" y="3430130"/>
            <a:chExt cx="220958" cy="54000"/>
          </a:xfrm>
        </p:grpSpPr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23669177-5779-4D43-AE68-621D76D14C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5187" y="3430130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0017C01A-4335-4C4A-82F6-46FA2CC42C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0259" y="3430130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CEE44E22-290B-9B48-8C27-80FED918BC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2291" y="3430130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DC6562D9-7AE7-BD4C-8B52-188F961DFD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47217" y="3430130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24C44BB3-7F02-4648-A82D-C0C4C4E8EC0F}"/>
              </a:ext>
            </a:extLst>
          </p:cNvPr>
          <p:cNvGrpSpPr/>
          <p:nvPr userDrawn="1"/>
        </p:nvGrpSpPr>
        <p:grpSpPr>
          <a:xfrm>
            <a:off x="5616402" y="4170485"/>
            <a:ext cx="258723" cy="86843"/>
            <a:chOff x="3680259" y="3430130"/>
            <a:chExt cx="160876" cy="54000"/>
          </a:xfrm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A87C50C5-99E3-8B44-BC84-402614470F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0259" y="3430130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CB07C846-7863-0D46-8DB2-14E90C2544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2212" y="3430130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DFF4C7F2-DCD4-E641-8B52-0ACB994E64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87135" y="3430130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9" name="Oval 258">
            <a:extLst>
              <a:ext uri="{FF2B5EF4-FFF2-40B4-BE49-F238E27FC236}">
                <a16:creationId xmlns:a16="http://schemas.microsoft.com/office/drawing/2014/main" id="{B438F99A-64D3-8049-B0BC-CDF97E17F1AB}"/>
              </a:ext>
            </a:extLst>
          </p:cNvPr>
          <p:cNvSpPr>
            <a:spLocks noChangeAspect="1"/>
          </p:cNvSpPr>
          <p:nvPr userDrawn="1"/>
        </p:nvSpPr>
        <p:spPr>
          <a:xfrm>
            <a:off x="6471898" y="3084477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97867999-A73D-FF43-BBA7-C51383056C72}"/>
              </a:ext>
            </a:extLst>
          </p:cNvPr>
          <p:cNvSpPr>
            <a:spLocks noChangeAspect="1"/>
          </p:cNvSpPr>
          <p:nvPr userDrawn="1"/>
        </p:nvSpPr>
        <p:spPr>
          <a:xfrm>
            <a:off x="6613725" y="2910784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80D4596D-5B48-CD4B-9A0C-29C1A01C1531}"/>
              </a:ext>
            </a:extLst>
          </p:cNvPr>
          <p:cNvGrpSpPr/>
          <p:nvPr userDrawn="1"/>
        </p:nvGrpSpPr>
        <p:grpSpPr>
          <a:xfrm>
            <a:off x="5427743" y="3873780"/>
            <a:ext cx="440183" cy="86843"/>
            <a:chOff x="3961613" y="4186268"/>
            <a:chExt cx="273710" cy="54000"/>
          </a:xfrm>
        </p:grpSpPr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F1D59008-0ACF-4740-A70C-EB6058044D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6541" y="4186268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7E802C62-EB15-2C4F-91DC-361470A0CE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1613" y="4186268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11BF19BE-A3AF-AF42-B109-AA288ACBD7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1469" y="4186268"/>
              <a:ext cx="54000" cy="54000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AB3C370B-EE6B-894C-9830-A702E989CA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6397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1DFEDEF4-3467-324F-82BF-9AADE0D55E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1323" y="4186268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FF81CCB4-A1B9-D84F-BBED-603766A71B8A}"/>
              </a:ext>
            </a:extLst>
          </p:cNvPr>
          <p:cNvGrpSpPr/>
          <p:nvPr userDrawn="1"/>
        </p:nvGrpSpPr>
        <p:grpSpPr>
          <a:xfrm>
            <a:off x="5761624" y="2989205"/>
            <a:ext cx="351851" cy="86843"/>
            <a:chOff x="3961613" y="4186268"/>
            <a:chExt cx="218784" cy="54000"/>
          </a:xfrm>
        </p:grpSpPr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50F63E29-218F-8240-8E97-79BC1D2566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6541" y="4186268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8EB902A2-7620-C346-8293-69E46AC30F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1613" y="4186268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63F0804F-6FC7-7A4B-BFD5-D0D6B76BD9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1469" y="4186268"/>
              <a:ext cx="54000" cy="54000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D0C290BF-5CDB-BC4F-A47C-3D4F53B687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6397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72" name="Oval 271">
            <a:extLst>
              <a:ext uri="{FF2B5EF4-FFF2-40B4-BE49-F238E27FC236}">
                <a16:creationId xmlns:a16="http://schemas.microsoft.com/office/drawing/2014/main" id="{E11F4C1D-D542-8841-BE88-FCC505E82529}"/>
              </a:ext>
            </a:extLst>
          </p:cNvPr>
          <p:cNvSpPr>
            <a:spLocks noChangeAspect="1"/>
          </p:cNvSpPr>
          <p:nvPr userDrawn="1"/>
        </p:nvSpPr>
        <p:spPr>
          <a:xfrm>
            <a:off x="4023858" y="3442192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A3122C62-0CD7-214A-BDE3-9B75EF8EDD1B}"/>
              </a:ext>
            </a:extLst>
          </p:cNvPr>
          <p:cNvSpPr/>
          <p:nvPr userDrawn="1"/>
        </p:nvSpPr>
        <p:spPr bwMode="auto">
          <a:xfrm>
            <a:off x="4194285" y="3570114"/>
            <a:ext cx="32701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Oman</a:t>
            </a:r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id="{8A4CF460-DE51-2045-B8F1-AA1E8CF018E4}"/>
              </a:ext>
            </a:extLst>
          </p:cNvPr>
          <p:cNvSpPr>
            <a:spLocks noChangeAspect="1"/>
          </p:cNvSpPr>
          <p:nvPr userDrawn="1"/>
        </p:nvSpPr>
        <p:spPr>
          <a:xfrm>
            <a:off x="4051609" y="3574897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5252C451-04F5-BF43-9E0F-696A56ADAC94}"/>
              </a:ext>
            </a:extLst>
          </p:cNvPr>
          <p:cNvSpPr>
            <a:spLocks noChangeAspect="1"/>
          </p:cNvSpPr>
          <p:nvPr userDrawn="1"/>
        </p:nvSpPr>
        <p:spPr>
          <a:xfrm>
            <a:off x="3990473" y="3289988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6" name="Oval 275">
            <a:extLst>
              <a:ext uri="{FF2B5EF4-FFF2-40B4-BE49-F238E27FC236}">
                <a16:creationId xmlns:a16="http://schemas.microsoft.com/office/drawing/2014/main" id="{63EC1A50-33F9-F74C-A210-730BCE26404D}"/>
              </a:ext>
            </a:extLst>
          </p:cNvPr>
          <p:cNvSpPr>
            <a:spLocks noChangeAspect="1"/>
          </p:cNvSpPr>
          <p:nvPr userDrawn="1"/>
        </p:nvSpPr>
        <p:spPr>
          <a:xfrm>
            <a:off x="3882726" y="3154412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D4F04468-4BAC-3F4B-BADD-6E801FE74344}"/>
              </a:ext>
            </a:extLst>
          </p:cNvPr>
          <p:cNvSpPr>
            <a:spLocks noChangeAspect="1"/>
          </p:cNvSpPr>
          <p:nvPr userDrawn="1"/>
        </p:nvSpPr>
        <p:spPr>
          <a:xfrm>
            <a:off x="3781236" y="2997839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id="{51E00B6A-837B-8045-84E3-7201091D84AD}"/>
              </a:ext>
            </a:extLst>
          </p:cNvPr>
          <p:cNvSpPr>
            <a:spLocks noChangeAspect="1"/>
          </p:cNvSpPr>
          <p:nvPr userDrawn="1"/>
        </p:nvSpPr>
        <p:spPr>
          <a:xfrm>
            <a:off x="3546417" y="2523588"/>
            <a:ext cx="86400" cy="86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5203737D-2A01-3443-8369-E8A59DF891CE}"/>
              </a:ext>
            </a:extLst>
          </p:cNvPr>
          <p:cNvSpPr>
            <a:spLocks noChangeAspect="1"/>
          </p:cNvSpPr>
          <p:nvPr userDrawn="1"/>
        </p:nvSpPr>
        <p:spPr>
          <a:xfrm>
            <a:off x="5195680" y="3557047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id="{E02C5B01-77C6-FD4D-B6CC-284B3BF53CA2}"/>
              </a:ext>
            </a:extLst>
          </p:cNvPr>
          <p:cNvSpPr>
            <a:spLocks noChangeAspect="1"/>
          </p:cNvSpPr>
          <p:nvPr userDrawn="1"/>
        </p:nvSpPr>
        <p:spPr>
          <a:xfrm>
            <a:off x="3270657" y="2239552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1" name="Oval 280">
            <a:extLst>
              <a:ext uri="{FF2B5EF4-FFF2-40B4-BE49-F238E27FC236}">
                <a16:creationId xmlns:a16="http://schemas.microsoft.com/office/drawing/2014/main" id="{8ABF482E-9EC0-9C48-8C36-B7C217D38A65}"/>
              </a:ext>
            </a:extLst>
          </p:cNvPr>
          <p:cNvSpPr>
            <a:spLocks noChangeAspect="1"/>
          </p:cNvSpPr>
          <p:nvPr userDrawn="1"/>
        </p:nvSpPr>
        <p:spPr>
          <a:xfrm>
            <a:off x="2462735" y="3681696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2" name="Oval 281">
            <a:extLst>
              <a:ext uri="{FF2B5EF4-FFF2-40B4-BE49-F238E27FC236}">
                <a16:creationId xmlns:a16="http://schemas.microsoft.com/office/drawing/2014/main" id="{30F71412-4499-D24D-9340-5776C5109063}"/>
              </a:ext>
            </a:extLst>
          </p:cNvPr>
          <p:cNvSpPr>
            <a:spLocks noChangeAspect="1"/>
          </p:cNvSpPr>
          <p:nvPr userDrawn="1"/>
        </p:nvSpPr>
        <p:spPr>
          <a:xfrm>
            <a:off x="2542051" y="2509021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3" name="Oval 282">
            <a:extLst>
              <a:ext uri="{FF2B5EF4-FFF2-40B4-BE49-F238E27FC236}">
                <a16:creationId xmlns:a16="http://schemas.microsoft.com/office/drawing/2014/main" id="{6018C3D9-6DCE-744F-8DEF-F2193C1F0B18}"/>
              </a:ext>
            </a:extLst>
          </p:cNvPr>
          <p:cNvSpPr>
            <a:spLocks noChangeAspect="1"/>
          </p:cNvSpPr>
          <p:nvPr userDrawn="1"/>
        </p:nvSpPr>
        <p:spPr>
          <a:xfrm>
            <a:off x="2956791" y="2251938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F7520810-F807-494A-AF4C-45AA3400EBA6}"/>
              </a:ext>
            </a:extLst>
          </p:cNvPr>
          <p:cNvGrpSpPr/>
          <p:nvPr userDrawn="1"/>
        </p:nvGrpSpPr>
        <p:grpSpPr>
          <a:xfrm>
            <a:off x="2722270" y="1973260"/>
            <a:ext cx="280969" cy="86843"/>
            <a:chOff x="3961613" y="4186268"/>
            <a:chExt cx="174710" cy="54000"/>
          </a:xfrm>
        </p:grpSpPr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CF0FFD56-898B-2147-BD75-2EC6894300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6541" y="4186268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7D5BDADD-CEE0-8144-A0B7-F6C2762771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1613" y="4186268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E66465D4-5141-1E49-BACA-9B363F3BCF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82323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88" name="Oval 287">
            <a:extLst>
              <a:ext uri="{FF2B5EF4-FFF2-40B4-BE49-F238E27FC236}">
                <a16:creationId xmlns:a16="http://schemas.microsoft.com/office/drawing/2014/main" id="{E8A1421A-ABE1-7343-8E41-2EB95F5B5CF1}"/>
              </a:ext>
            </a:extLst>
          </p:cNvPr>
          <p:cNvSpPr>
            <a:spLocks noChangeAspect="1"/>
          </p:cNvSpPr>
          <p:nvPr userDrawn="1"/>
        </p:nvSpPr>
        <p:spPr>
          <a:xfrm>
            <a:off x="3019634" y="2137016"/>
            <a:ext cx="86843" cy="86843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8E6A5567-E84E-334D-AF54-F52117E55276}"/>
              </a:ext>
            </a:extLst>
          </p:cNvPr>
          <p:cNvSpPr/>
          <p:nvPr userDrawn="1"/>
        </p:nvSpPr>
        <p:spPr bwMode="auto">
          <a:xfrm>
            <a:off x="2334993" y="2093818"/>
            <a:ext cx="650819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Netherlands</a:t>
            </a:r>
          </a:p>
        </p:txBody>
      </p: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044E195B-EA0C-4042-A1A8-7FB15CA95D89}"/>
              </a:ext>
            </a:extLst>
          </p:cNvPr>
          <p:cNvGrpSpPr/>
          <p:nvPr userDrawn="1"/>
        </p:nvGrpSpPr>
        <p:grpSpPr>
          <a:xfrm>
            <a:off x="3163188" y="2113444"/>
            <a:ext cx="175179" cy="86843"/>
            <a:chOff x="4071469" y="4186268"/>
            <a:chExt cx="108928" cy="54000"/>
          </a:xfrm>
        </p:grpSpPr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ECE757CA-825F-2F40-9581-C81EECB9CB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1469" y="4186268"/>
              <a:ext cx="54000" cy="54000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0C3D03D4-970C-C341-87E4-E5F6C85D09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6397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3" name="Rectangle 292">
            <a:extLst>
              <a:ext uri="{FF2B5EF4-FFF2-40B4-BE49-F238E27FC236}">
                <a16:creationId xmlns:a16="http://schemas.microsoft.com/office/drawing/2014/main" id="{A266CAC5-8C6F-7940-8584-FD2C60271B04}"/>
              </a:ext>
            </a:extLst>
          </p:cNvPr>
          <p:cNvSpPr/>
          <p:nvPr userDrawn="1"/>
        </p:nvSpPr>
        <p:spPr bwMode="auto">
          <a:xfrm>
            <a:off x="2976970" y="2367188"/>
            <a:ext cx="37510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Austria</a:t>
            </a:r>
          </a:p>
        </p:txBody>
      </p:sp>
      <p:sp>
        <p:nvSpPr>
          <p:cNvPr id="294" name="Oval 293">
            <a:extLst>
              <a:ext uri="{FF2B5EF4-FFF2-40B4-BE49-F238E27FC236}">
                <a16:creationId xmlns:a16="http://schemas.microsoft.com/office/drawing/2014/main" id="{DBDDD19F-F325-1F4A-88A0-4738D1B6D06E}"/>
              </a:ext>
            </a:extLst>
          </p:cNvPr>
          <p:cNvSpPr>
            <a:spLocks noChangeAspect="1"/>
          </p:cNvSpPr>
          <p:nvPr userDrawn="1"/>
        </p:nvSpPr>
        <p:spPr>
          <a:xfrm>
            <a:off x="3123724" y="2281369"/>
            <a:ext cx="86843" cy="86843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5" name="Oval 294">
            <a:extLst>
              <a:ext uri="{FF2B5EF4-FFF2-40B4-BE49-F238E27FC236}">
                <a16:creationId xmlns:a16="http://schemas.microsoft.com/office/drawing/2014/main" id="{BE0FDC24-6677-AC4C-967A-303CED867CCD}"/>
              </a:ext>
            </a:extLst>
          </p:cNvPr>
          <p:cNvSpPr>
            <a:spLocks noChangeAspect="1"/>
          </p:cNvSpPr>
          <p:nvPr userDrawn="1"/>
        </p:nvSpPr>
        <p:spPr>
          <a:xfrm>
            <a:off x="2842363" y="2383929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DCF55F36-275E-0346-B022-81490390B009}"/>
              </a:ext>
            </a:extLst>
          </p:cNvPr>
          <p:cNvGrpSpPr/>
          <p:nvPr userDrawn="1"/>
        </p:nvGrpSpPr>
        <p:grpSpPr>
          <a:xfrm>
            <a:off x="6023003" y="3772040"/>
            <a:ext cx="267015" cy="86843"/>
            <a:chOff x="3961613" y="4186268"/>
            <a:chExt cx="166032" cy="54000"/>
          </a:xfrm>
        </p:grpSpPr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FCEE63CB-5682-FC42-B5E6-7443F09156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6541" y="4186268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DCC0CDF1-69DE-B743-827B-F567314AB8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1613" y="4186268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D3D1FB37-9A0E-4147-9128-C52FAE12A8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3645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00" name="TextBox 299">
            <a:extLst>
              <a:ext uri="{FF2B5EF4-FFF2-40B4-BE49-F238E27FC236}">
                <a16:creationId xmlns:a16="http://schemas.microsoft.com/office/drawing/2014/main" id="{8D4292B1-5DFD-0E4B-876D-66799695F626}"/>
              </a:ext>
            </a:extLst>
          </p:cNvPr>
          <p:cNvSpPr txBox="1"/>
          <p:nvPr userDrawn="1"/>
        </p:nvSpPr>
        <p:spPr bwMode="auto">
          <a:xfrm>
            <a:off x="367295" y="5759099"/>
            <a:ext cx="1889705" cy="89768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Residential</a:t>
            </a: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Commercial / Business Parks</a:t>
            </a: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Industrial &amp; Logistics</a:t>
            </a: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Hospitality</a:t>
            </a: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Retail</a:t>
            </a:r>
          </a:p>
        </p:txBody>
      </p:sp>
      <p:sp>
        <p:nvSpPr>
          <p:cNvPr id="301" name="Oval 300">
            <a:extLst>
              <a:ext uri="{FF2B5EF4-FFF2-40B4-BE49-F238E27FC236}">
                <a16:creationId xmlns:a16="http://schemas.microsoft.com/office/drawing/2014/main" id="{91783D9B-F412-9E4F-BECB-75A73A470099}"/>
              </a:ext>
            </a:extLst>
          </p:cNvPr>
          <p:cNvSpPr>
            <a:spLocks noChangeAspect="1"/>
          </p:cNvSpPr>
          <p:nvPr userDrawn="1"/>
        </p:nvSpPr>
        <p:spPr>
          <a:xfrm>
            <a:off x="221525" y="5969299"/>
            <a:ext cx="72000" cy="72000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" name="Oval 301">
            <a:extLst>
              <a:ext uri="{FF2B5EF4-FFF2-40B4-BE49-F238E27FC236}">
                <a16:creationId xmlns:a16="http://schemas.microsoft.com/office/drawing/2014/main" id="{09880A78-943B-2F42-AFBA-6D11A470BF2B}"/>
              </a:ext>
            </a:extLst>
          </p:cNvPr>
          <p:cNvSpPr>
            <a:spLocks noChangeAspect="1"/>
          </p:cNvSpPr>
          <p:nvPr userDrawn="1"/>
        </p:nvSpPr>
        <p:spPr>
          <a:xfrm>
            <a:off x="221525" y="5779435"/>
            <a:ext cx="72000" cy="7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3" name="Oval 302">
            <a:extLst>
              <a:ext uri="{FF2B5EF4-FFF2-40B4-BE49-F238E27FC236}">
                <a16:creationId xmlns:a16="http://schemas.microsoft.com/office/drawing/2014/main" id="{2D016B52-F439-124B-B55E-F2B14DEB3A74}"/>
              </a:ext>
            </a:extLst>
          </p:cNvPr>
          <p:cNvSpPr>
            <a:spLocks noChangeAspect="1"/>
          </p:cNvSpPr>
          <p:nvPr userDrawn="1"/>
        </p:nvSpPr>
        <p:spPr>
          <a:xfrm>
            <a:off x="221525" y="6159163"/>
            <a:ext cx="72000" cy="72000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Oval 303">
            <a:extLst>
              <a:ext uri="{FF2B5EF4-FFF2-40B4-BE49-F238E27FC236}">
                <a16:creationId xmlns:a16="http://schemas.microsoft.com/office/drawing/2014/main" id="{77EC7DBD-22F0-8749-9222-F21BA8FA011D}"/>
              </a:ext>
            </a:extLst>
          </p:cNvPr>
          <p:cNvSpPr>
            <a:spLocks noChangeAspect="1"/>
          </p:cNvSpPr>
          <p:nvPr userDrawn="1"/>
        </p:nvSpPr>
        <p:spPr>
          <a:xfrm>
            <a:off x="221525" y="6349027"/>
            <a:ext cx="72000" cy="720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5" name="Oval 304">
            <a:extLst>
              <a:ext uri="{FF2B5EF4-FFF2-40B4-BE49-F238E27FC236}">
                <a16:creationId xmlns:a16="http://schemas.microsoft.com/office/drawing/2014/main" id="{A609F9E4-B556-F24B-B4B2-A51836B21621}"/>
              </a:ext>
            </a:extLst>
          </p:cNvPr>
          <p:cNvSpPr>
            <a:spLocks noChangeAspect="1"/>
          </p:cNvSpPr>
          <p:nvPr userDrawn="1"/>
        </p:nvSpPr>
        <p:spPr>
          <a:xfrm>
            <a:off x="221525" y="6538889"/>
            <a:ext cx="72000" cy="72000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470040"/>
      </p:ext>
    </p:extLst>
  </p:cSld>
  <p:clrMapOvr>
    <a:masterClrMapping/>
  </p:clrMapOvr>
  <p:transition spd="med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53500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27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260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080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72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2434515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78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164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035516"/>
      </p:ext>
    </p:extLst>
  </p:cSld>
  <p:clrMapOvr>
    <a:masterClrMapping/>
  </p:clrMapOvr>
  <p:transition spd="slow">
    <p:wipe dir="r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49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stainabili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4C273CC0-C0C8-5F42-9AFA-57D658C283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70917"/>
            <a:ext cx="12192000" cy="5787083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517522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5867EF-44D7-F34A-A0A1-7E513214070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E820FD-1D14-994B-84FC-DBA9477051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C29041-AAB2-A44E-86D4-D87C76267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19" y="4759487"/>
            <a:ext cx="812237" cy="812237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7511947-7BED-6B42-8FA0-C9A7273C0E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9511" y="2007208"/>
            <a:ext cx="4977345" cy="1988393"/>
          </a:xfrm>
          <a:solidFill>
            <a:schemeClr val="bg1">
              <a:alpha val="85000"/>
            </a:schemeClr>
          </a:solidFill>
        </p:spPr>
        <p:txBody>
          <a:bodyPr wrap="square" lIns="180000" tIns="144000" rIns="180000" bIns="144000"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2" name="Text Placeholder 121">
            <a:extLst>
              <a:ext uri="{FF2B5EF4-FFF2-40B4-BE49-F238E27FC236}">
                <a16:creationId xmlns:a16="http://schemas.microsoft.com/office/drawing/2014/main" id="{3F56E5FF-4B05-6D47-87F3-352CAD605B3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9511" y="4606150"/>
            <a:ext cx="2400000" cy="1879953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D4270770-5BAC-B843-8730-7E543C0CA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5822" y="4829574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4" name="Text Placeholder 121">
            <a:extLst>
              <a:ext uri="{FF2B5EF4-FFF2-40B4-BE49-F238E27FC236}">
                <a16:creationId xmlns:a16="http://schemas.microsoft.com/office/drawing/2014/main" id="{93B4BA87-52C9-2B44-BCE5-BE3328599C7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834940" y="4606150"/>
            <a:ext cx="2400000" cy="1879953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064C8373-EB84-E642-B007-6498A2CE79F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061249" y="4829574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6" name="Text Placeholder 121">
            <a:extLst>
              <a:ext uri="{FF2B5EF4-FFF2-40B4-BE49-F238E27FC236}">
                <a16:creationId xmlns:a16="http://schemas.microsoft.com/office/drawing/2014/main" id="{D376452C-A4B4-044F-B3B7-77059BAF39C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61248" y="4606150"/>
            <a:ext cx="2400000" cy="1879953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A131D3C6-486C-A648-A53F-ECAB56C40D80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687558" y="4829574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D58264-3CBA-6A4C-AFD3-E1E9E6697D55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3443643308"/>
      </p:ext>
    </p:extLst>
  </p:cSld>
  <p:clrMapOvr>
    <a:masterClrMapping/>
  </p:clrMapOvr>
  <p:transition spd="med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741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13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746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612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609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315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21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383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255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810580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alu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4C273CC0-C0C8-5F42-9AFA-57D658C283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70917"/>
            <a:ext cx="12192000" cy="5787083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517522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5867EF-44D7-F34A-A0A1-7E513214070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E820FD-1D14-994B-84FC-DBA9477051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C29041-AAB2-A44E-86D4-D87C76267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1137" y="4404269"/>
            <a:ext cx="812237" cy="812237"/>
          </a:xfrm>
          <a:prstGeom prst="rect">
            <a:avLst/>
          </a:prstGeom>
        </p:spPr>
      </p:pic>
      <p:sp>
        <p:nvSpPr>
          <p:cNvPr id="22" name="Text Placeholder 121">
            <a:extLst>
              <a:ext uri="{FF2B5EF4-FFF2-40B4-BE49-F238E27FC236}">
                <a16:creationId xmlns:a16="http://schemas.microsoft.com/office/drawing/2014/main" id="{3F56E5FF-4B05-6D47-87F3-352CAD605B3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82330" y="4250934"/>
            <a:ext cx="2400000" cy="1726620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D4270770-5BAC-B843-8730-7E543C0CA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908640" y="4474355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4" name="Text Placeholder 121">
            <a:extLst>
              <a:ext uri="{FF2B5EF4-FFF2-40B4-BE49-F238E27FC236}">
                <a16:creationId xmlns:a16="http://schemas.microsoft.com/office/drawing/2014/main" id="{93B4BA87-52C9-2B44-BCE5-BE3328599C7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287758" y="4250934"/>
            <a:ext cx="2400000" cy="1726620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064C8373-EB84-E642-B007-6498A2CE79F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514067" y="4474355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6" name="Text Placeholder 121">
            <a:extLst>
              <a:ext uri="{FF2B5EF4-FFF2-40B4-BE49-F238E27FC236}">
                <a16:creationId xmlns:a16="http://schemas.microsoft.com/office/drawing/2014/main" id="{D376452C-A4B4-044F-B3B7-77059BAF39C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14067" y="4250934"/>
            <a:ext cx="2400000" cy="1726620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A131D3C6-486C-A648-A53F-ECAB56C40D80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140378" y="4474355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09C8C331-32CD-6C4C-8F15-B5F1EDBB2E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99789" y="3230177"/>
            <a:ext cx="6640588" cy="629367"/>
          </a:xfrm>
          <a:solidFill>
            <a:schemeClr val="bg1">
              <a:alpha val="85000"/>
            </a:schemeClr>
          </a:solidFill>
        </p:spPr>
        <p:txBody>
          <a:bodyPr wrap="square" lIns="180000" tIns="144000" rIns="180000" bIns="144000" anchor="b" anchorCtr="0">
            <a:spAutoFit/>
          </a:bodyPr>
          <a:lstStyle>
            <a:lvl1pPr marL="0" indent="0" algn="r">
              <a:buNone/>
              <a:defRPr sz="20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Text Placeholder 121">
            <a:extLst>
              <a:ext uri="{FF2B5EF4-FFF2-40B4-BE49-F238E27FC236}">
                <a16:creationId xmlns:a16="http://schemas.microsoft.com/office/drawing/2014/main" id="{F1BF0F26-91DE-954F-9D4D-4748B9B476F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40377" y="4250934"/>
            <a:ext cx="2400000" cy="1726620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0DD84F3C-8F28-5247-9464-8046DC97367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766686" y="4474355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8F8327-7CCF-5942-93E9-4C97E16CD58E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3428612022"/>
      </p:ext>
    </p:extLst>
  </p:cSld>
  <p:clrMapOvr>
    <a:masterClrMapping/>
  </p:clrMapOvr>
  <p:transition spd="med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918831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763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0545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8819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51217457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2236505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3463865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1619727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411742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7831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apore Mall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FD9960-937C-8E41-99FA-5B9BE4AA19AE}"/>
              </a:ext>
            </a:extLst>
          </p:cNvPr>
          <p:cNvSpPr/>
          <p:nvPr userDrawn="1"/>
        </p:nvSpPr>
        <p:spPr>
          <a:xfrm>
            <a:off x="0" y="1070921"/>
            <a:ext cx="8477281" cy="5787081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58D4BA-B953-8B48-862F-B421C40E920D}"/>
              </a:ext>
            </a:extLst>
          </p:cNvPr>
          <p:cNvGrpSpPr/>
          <p:nvPr userDrawn="1"/>
        </p:nvGrpSpPr>
        <p:grpSpPr>
          <a:xfrm>
            <a:off x="265874" y="2453645"/>
            <a:ext cx="7172467" cy="4606621"/>
            <a:chOff x="619854" y="2596963"/>
            <a:chExt cx="4325526" cy="2778132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021F842-D7E8-BB40-A8D3-D6403ED06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19854" y="2596963"/>
              <a:ext cx="4325526" cy="2778132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DC7655D-CF63-D94A-9911-DB7019EA2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/>
              <a:lum bright="57000" contrast="-77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882212" y="2631108"/>
              <a:ext cx="3364298" cy="1810734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4C4C74C-C952-4E4F-8A24-AB89BC229C22}"/>
              </a:ext>
            </a:extLst>
          </p:cNvPr>
          <p:cNvSpPr/>
          <p:nvPr userDrawn="1"/>
        </p:nvSpPr>
        <p:spPr>
          <a:xfrm>
            <a:off x="242143" y="1329741"/>
            <a:ext cx="8044588" cy="1122995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C128FAB7-53CD-D240-B7DA-A580C034A22A}"/>
              </a:ext>
            </a:extLst>
          </p:cNvPr>
          <p:cNvCxnSpPr>
            <a:cxnSpLocks/>
            <a:endCxn id="23" idx="4"/>
          </p:cNvCxnSpPr>
          <p:nvPr userDrawn="1"/>
        </p:nvCxnSpPr>
        <p:spPr>
          <a:xfrm rot="16200000" flipV="1">
            <a:off x="3255451" y="5243369"/>
            <a:ext cx="1177993" cy="879377"/>
          </a:xfrm>
          <a:prstGeom prst="bentConnector3">
            <a:avLst>
              <a:gd name="adj1" fmla="val 85578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E0EED3EC-07F1-384C-B426-9FDB37C6EE01}"/>
              </a:ext>
            </a:extLst>
          </p:cNvPr>
          <p:cNvCxnSpPr>
            <a:cxnSpLocks/>
            <a:endCxn id="24" idx="6"/>
          </p:cNvCxnSpPr>
          <p:nvPr userDrawn="1"/>
        </p:nvCxnSpPr>
        <p:spPr>
          <a:xfrm rot="16200000" flipV="1">
            <a:off x="4406791" y="4316395"/>
            <a:ext cx="408855" cy="1866785"/>
          </a:xfrm>
          <a:prstGeom prst="bentConnector2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4057D2C2-F8FF-8D43-B3BB-6243F104FEAE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4491615" y="4028377"/>
            <a:ext cx="1380072" cy="2999176"/>
          </a:xfrm>
          <a:prstGeom prst="bentConnector4">
            <a:avLst>
              <a:gd name="adj1" fmla="val 99198"/>
              <a:gd name="adj2" fmla="val 99033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33E4F060-7FD1-0C41-BA8E-CD846846F799}"/>
              </a:ext>
            </a:extLst>
          </p:cNvPr>
          <p:cNvSpPr>
            <a:spLocks noChangeAspect="1"/>
          </p:cNvSpPr>
          <p:nvPr userDrawn="1"/>
        </p:nvSpPr>
        <p:spPr>
          <a:xfrm>
            <a:off x="3368757" y="5022059"/>
            <a:ext cx="72000" cy="7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ECA044B-0BF6-FA42-9FE4-49F065D107B8}"/>
              </a:ext>
            </a:extLst>
          </p:cNvPr>
          <p:cNvSpPr>
            <a:spLocks noChangeAspect="1"/>
          </p:cNvSpPr>
          <p:nvPr userDrawn="1"/>
        </p:nvSpPr>
        <p:spPr>
          <a:xfrm>
            <a:off x="3605824" y="5009360"/>
            <a:ext cx="72000" cy="7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89CF87E-FACD-364E-B543-9B9965B9CFB1}"/>
              </a:ext>
            </a:extLst>
          </p:cNvPr>
          <p:cNvSpPr>
            <a:spLocks noChangeAspect="1"/>
          </p:cNvSpPr>
          <p:nvPr userDrawn="1"/>
        </p:nvSpPr>
        <p:spPr>
          <a:xfrm>
            <a:off x="3648156" y="4797692"/>
            <a:ext cx="72000" cy="7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0BFFFD3-B819-2645-8FE4-F5A35E8879A2}"/>
              </a:ext>
            </a:extLst>
          </p:cNvPr>
          <p:cNvSpPr>
            <a:spLocks noChangeAspect="1"/>
          </p:cNvSpPr>
          <p:nvPr userDrawn="1"/>
        </p:nvSpPr>
        <p:spPr>
          <a:xfrm>
            <a:off x="3631224" y="3078960"/>
            <a:ext cx="72000" cy="7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F9FF02-D03E-D740-B0D4-4AC9B6A57CAB}"/>
              </a:ext>
            </a:extLst>
          </p:cNvPr>
          <p:cNvGrpSpPr/>
          <p:nvPr userDrawn="1"/>
        </p:nvGrpSpPr>
        <p:grpSpPr>
          <a:xfrm>
            <a:off x="759037" y="2281357"/>
            <a:ext cx="7004208" cy="2790592"/>
            <a:chOff x="569278" y="1711018"/>
            <a:chExt cx="5253156" cy="2092944"/>
          </a:xfrm>
        </p:grpSpPr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88D14BF4-EB95-3D40-A8E0-3DDEA9539AE4}"/>
                </a:ext>
              </a:extLst>
            </p:cNvPr>
            <p:cNvCxnSpPr>
              <a:cxnSpLocks/>
              <a:endCxn id="36" idx="4"/>
            </p:cNvCxnSpPr>
            <p:nvPr/>
          </p:nvCxnSpPr>
          <p:spPr>
            <a:xfrm rot="16200000" flipH="1">
              <a:off x="372102" y="1908194"/>
              <a:ext cx="2092944" cy="1698592"/>
            </a:xfrm>
            <a:prstGeom prst="bentConnector3">
              <a:avLst>
                <a:gd name="adj1" fmla="val 99381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lbow Connector 28">
              <a:extLst>
                <a:ext uri="{FF2B5EF4-FFF2-40B4-BE49-F238E27FC236}">
                  <a16:creationId xmlns:a16="http://schemas.microsoft.com/office/drawing/2014/main" id="{731CCDE1-1780-DF4F-BD0D-AC9BF01D2109}"/>
                </a:ext>
              </a:extLst>
            </p:cNvPr>
            <p:cNvCxnSpPr>
              <a:cxnSpLocks/>
              <a:endCxn id="42" idx="7"/>
            </p:cNvCxnSpPr>
            <p:nvPr/>
          </p:nvCxnSpPr>
          <p:spPr>
            <a:xfrm rot="16200000" flipH="1">
              <a:off x="1113018" y="1999726"/>
              <a:ext cx="948302" cy="370886"/>
            </a:xfrm>
            <a:prstGeom prst="bentConnector3">
              <a:avLst>
                <a:gd name="adj1" fmla="val 101851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1DF9653-41C2-DC41-9AC7-92FCF77F50C1}"/>
                </a:ext>
              </a:extLst>
            </p:cNvPr>
            <p:cNvCxnSpPr>
              <a:stCxn id="41" idx="0"/>
            </p:cNvCxnSpPr>
            <p:nvPr/>
          </p:nvCxnSpPr>
          <p:spPr>
            <a:xfrm flipV="1">
              <a:off x="2217070" y="1711018"/>
              <a:ext cx="0" cy="48954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980B6DF2-CC19-9B4A-ACF0-07217B85D335}"/>
                </a:ext>
              </a:extLst>
            </p:cNvPr>
            <p:cNvCxnSpPr>
              <a:cxnSpLocks/>
              <a:endCxn id="40" idx="7"/>
            </p:cNvCxnSpPr>
            <p:nvPr/>
          </p:nvCxnSpPr>
          <p:spPr>
            <a:xfrm rot="5400000">
              <a:off x="2720791" y="1810065"/>
              <a:ext cx="456701" cy="448058"/>
            </a:xfrm>
            <a:prstGeom prst="bentConnector3">
              <a:avLst>
                <a:gd name="adj1" fmla="val 100999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31">
              <a:extLst>
                <a:ext uri="{FF2B5EF4-FFF2-40B4-BE49-F238E27FC236}">
                  <a16:creationId xmlns:a16="http://schemas.microsoft.com/office/drawing/2014/main" id="{1DAE1C5A-A1ED-BF4E-9269-C114115CEE2B}"/>
                </a:ext>
              </a:extLst>
            </p:cNvPr>
            <p:cNvCxnSpPr>
              <a:cxnSpLocks/>
              <a:endCxn id="39" idx="5"/>
            </p:cNvCxnSpPr>
            <p:nvPr/>
          </p:nvCxnSpPr>
          <p:spPr>
            <a:xfrm rot="5400000">
              <a:off x="3387992" y="1827460"/>
              <a:ext cx="832640" cy="615349"/>
            </a:xfrm>
            <a:prstGeom prst="bentConnector3">
              <a:avLst>
                <a:gd name="adj1" fmla="val 97842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32">
              <a:extLst>
                <a:ext uri="{FF2B5EF4-FFF2-40B4-BE49-F238E27FC236}">
                  <a16:creationId xmlns:a16="http://schemas.microsoft.com/office/drawing/2014/main" id="{E518654E-C7AA-4D47-996D-930F8D5853D6}"/>
                </a:ext>
              </a:extLst>
            </p:cNvPr>
            <p:cNvCxnSpPr>
              <a:cxnSpLocks/>
              <a:endCxn id="37" idx="0"/>
            </p:cNvCxnSpPr>
            <p:nvPr/>
          </p:nvCxnSpPr>
          <p:spPr>
            <a:xfrm rot="5400000">
              <a:off x="3601803" y="2025841"/>
              <a:ext cx="1679238" cy="1089554"/>
            </a:xfrm>
            <a:prstGeom prst="bentConnector3">
              <a:avLst>
                <a:gd name="adj1" fmla="val 67209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33">
              <a:extLst>
                <a:ext uri="{FF2B5EF4-FFF2-40B4-BE49-F238E27FC236}">
                  <a16:creationId xmlns:a16="http://schemas.microsoft.com/office/drawing/2014/main" id="{5A68055F-F379-0946-B4A9-E0A29EF9D4BD}"/>
                </a:ext>
              </a:extLst>
            </p:cNvPr>
            <p:cNvCxnSpPr>
              <a:cxnSpLocks/>
              <a:endCxn id="38" idx="4"/>
            </p:cNvCxnSpPr>
            <p:nvPr/>
          </p:nvCxnSpPr>
          <p:spPr>
            <a:xfrm rot="10800000" flipV="1">
              <a:off x="4141121" y="1739452"/>
              <a:ext cx="1681313" cy="1613660"/>
            </a:xfrm>
            <a:prstGeom prst="bentConnector4">
              <a:avLst>
                <a:gd name="adj1" fmla="val 198"/>
                <a:gd name="adj2" fmla="val 98931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485C2E8-52B2-7D42-BDEB-16BA967FEBC1}"/>
              </a:ext>
            </a:extLst>
          </p:cNvPr>
          <p:cNvGrpSpPr/>
          <p:nvPr userDrawn="1"/>
        </p:nvGrpSpPr>
        <p:grpSpPr>
          <a:xfrm>
            <a:off x="2302028" y="2934083"/>
            <a:ext cx="3255467" cy="2137867"/>
            <a:chOff x="1726520" y="2308788"/>
            <a:chExt cx="2441600" cy="16034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50C5D56-6418-F34C-9CAE-B17CCEC677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0870" y="3858188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D095F3D-BD29-DA4C-B9B1-3BADF58501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69645" y="3518463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E52E405-03F4-BB48-8266-F1A924E98E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14120" y="3407338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997C98A-2988-4E41-BEB2-0E3167611A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0545" y="2613588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D0C63D8-7CE5-CA4E-A02E-C08A7ABE92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79020" y="2362763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0CFD39D-0D32-A742-8009-F7AFE7A94E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90070" y="2308788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997F57E-5543-C14D-ACB5-4627EDF4E2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26520" y="2759638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3" name="object 17">
            <a:extLst>
              <a:ext uri="{FF2B5EF4-FFF2-40B4-BE49-F238E27FC236}">
                <a16:creationId xmlns:a16="http://schemas.microsoft.com/office/drawing/2014/main" id="{07DD0484-BBCA-5B4E-BFE5-E9AC2354352D}"/>
              </a:ext>
            </a:extLst>
          </p:cNvPr>
          <p:cNvSpPr/>
          <p:nvPr userDrawn="1"/>
        </p:nvSpPr>
        <p:spPr>
          <a:xfrm>
            <a:off x="328222" y="1414321"/>
            <a:ext cx="1009619" cy="740125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4" name="object 20">
            <a:extLst>
              <a:ext uri="{FF2B5EF4-FFF2-40B4-BE49-F238E27FC236}">
                <a16:creationId xmlns:a16="http://schemas.microsoft.com/office/drawing/2014/main" id="{B0EB2A3E-202D-5540-812D-99E3C5B2E6C1}"/>
              </a:ext>
            </a:extLst>
          </p:cNvPr>
          <p:cNvSpPr/>
          <p:nvPr userDrawn="1"/>
        </p:nvSpPr>
        <p:spPr>
          <a:xfrm>
            <a:off x="2520843" y="1414321"/>
            <a:ext cx="1016192" cy="740125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5" name="object 22">
            <a:extLst>
              <a:ext uri="{FF2B5EF4-FFF2-40B4-BE49-F238E27FC236}">
                <a16:creationId xmlns:a16="http://schemas.microsoft.com/office/drawing/2014/main" id="{0A834C39-BC7A-0B49-BA6C-EE7646598834}"/>
              </a:ext>
            </a:extLst>
          </p:cNvPr>
          <p:cNvSpPr/>
          <p:nvPr userDrawn="1"/>
        </p:nvSpPr>
        <p:spPr>
          <a:xfrm>
            <a:off x="6196080" y="1406433"/>
            <a:ext cx="922855" cy="755899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6" name="object 33">
            <a:extLst>
              <a:ext uri="{FF2B5EF4-FFF2-40B4-BE49-F238E27FC236}">
                <a16:creationId xmlns:a16="http://schemas.microsoft.com/office/drawing/2014/main" id="{A001FD0A-D4E6-834C-BD16-EEB4F16BF166}"/>
              </a:ext>
            </a:extLst>
          </p:cNvPr>
          <p:cNvSpPr/>
          <p:nvPr userDrawn="1"/>
        </p:nvSpPr>
        <p:spPr>
          <a:xfrm>
            <a:off x="3654641" y="1398546"/>
            <a:ext cx="1191033" cy="738809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7" name="object 34">
            <a:extLst>
              <a:ext uri="{FF2B5EF4-FFF2-40B4-BE49-F238E27FC236}">
                <a16:creationId xmlns:a16="http://schemas.microsoft.com/office/drawing/2014/main" id="{F7BA585B-D6B6-2F4C-A842-E22B743BCA5F}"/>
              </a:ext>
            </a:extLst>
          </p:cNvPr>
          <p:cNvSpPr/>
          <p:nvPr userDrawn="1"/>
        </p:nvSpPr>
        <p:spPr>
          <a:xfrm>
            <a:off x="7196153" y="1399862"/>
            <a:ext cx="1014876" cy="767729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8" name="object 35">
            <a:extLst>
              <a:ext uri="{FF2B5EF4-FFF2-40B4-BE49-F238E27FC236}">
                <a16:creationId xmlns:a16="http://schemas.microsoft.com/office/drawing/2014/main" id="{A008D00E-8451-F247-85C1-03C15345477D}"/>
              </a:ext>
            </a:extLst>
          </p:cNvPr>
          <p:cNvSpPr/>
          <p:nvPr userDrawn="1"/>
        </p:nvSpPr>
        <p:spPr>
          <a:xfrm>
            <a:off x="1424759" y="1411691"/>
            <a:ext cx="1039855" cy="750640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9" name="object 36">
            <a:extLst>
              <a:ext uri="{FF2B5EF4-FFF2-40B4-BE49-F238E27FC236}">
                <a16:creationId xmlns:a16="http://schemas.microsoft.com/office/drawing/2014/main" id="{27D1AEBF-E14F-C940-9ECE-EFC38A38436C}"/>
              </a:ext>
            </a:extLst>
          </p:cNvPr>
          <p:cNvSpPr/>
          <p:nvPr userDrawn="1"/>
        </p:nvSpPr>
        <p:spPr>
          <a:xfrm>
            <a:off x="4932590" y="1398544"/>
            <a:ext cx="1176572" cy="766416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50" name="object 18">
            <a:extLst>
              <a:ext uri="{FF2B5EF4-FFF2-40B4-BE49-F238E27FC236}">
                <a16:creationId xmlns:a16="http://schemas.microsoft.com/office/drawing/2014/main" id="{889BE4BE-1CE1-B947-A58B-7E44E61C603C}"/>
              </a:ext>
            </a:extLst>
          </p:cNvPr>
          <p:cNvSpPr txBox="1"/>
          <p:nvPr userDrawn="1"/>
        </p:nvSpPr>
        <p:spPr>
          <a:xfrm>
            <a:off x="505762" y="2206667"/>
            <a:ext cx="654539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An</a:t>
            </a:r>
            <a:r>
              <a:rPr kumimoji="0" sz="933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</a:t>
            </a: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horpoin</a:t>
            </a: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t</a:t>
            </a:r>
          </a:p>
        </p:txBody>
      </p:sp>
      <p:sp>
        <p:nvSpPr>
          <p:cNvPr id="51" name="object 19">
            <a:extLst>
              <a:ext uri="{FF2B5EF4-FFF2-40B4-BE49-F238E27FC236}">
                <a16:creationId xmlns:a16="http://schemas.microsoft.com/office/drawing/2014/main" id="{B9D189D4-B2C1-F746-BC8E-B57740B8DA35}"/>
              </a:ext>
            </a:extLst>
          </p:cNvPr>
          <p:cNvSpPr txBox="1"/>
          <p:nvPr userDrawn="1"/>
        </p:nvSpPr>
        <p:spPr>
          <a:xfrm>
            <a:off x="1571347" y="2206667"/>
            <a:ext cx="746679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YewTee </a:t>
            </a: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Point</a:t>
            </a: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sp>
        <p:nvSpPr>
          <p:cNvPr id="52" name="object 21">
            <a:extLst>
              <a:ext uri="{FF2B5EF4-FFF2-40B4-BE49-F238E27FC236}">
                <a16:creationId xmlns:a16="http://schemas.microsoft.com/office/drawing/2014/main" id="{F1744EE1-E3ED-8B48-ABF8-A953B01D0A35}"/>
              </a:ext>
            </a:extLst>
          </p:cNvPr>
          <p:cNvSpPr txBox="1"/>
          <p:nvPr userDrawn="1"/>
        </p:nvSpPr>
        <p:spPr>
          <a:xfrm>
            <a:off x="2592186" y="2206667"/>
            <a:ext cx="873509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Causeway</a:t>
            </a:r>
            <a:r>
              <a:rPr kumimoji="0" sz="93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 </a:t>
            </a: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Point</a:t>
            </a: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sp>
        <p:nvSpPr>
          <p:cNvPr id="53" name="object 23">
            <a:extLst>
              <a:ext uri="{FF2B5EF4-FFF2-40B4-BE49-F238E27FC236}">
                <a16:creationId xmlns:a16="http://schemas.microsoft.com/office/drawing/2014/main" id="{BC30B924-8C73-CE4E-8A94-D0389F392711}"/>
              </a:ext>
            </a:extLst>
          </p:cNvPr>
          <p:cNvSpPr txBox="1"/>
          <p:nvPr userDrawn="1"/>
        </p:nvSpPr>
        <p:spPr>
          <a:xfrm>
            <a:off x="6324724" y="2206667"/>
            <a:ext cx="665567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Bedok</a:t>
            </a:r>
            <a:r>
              <a:rPr kumimoji="0" sz="93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 </a:t>
            </a: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Point</a:t>
            </a:r>
          </a:p>
        </p:txBody>
      </p:sp>
      <p:sp>
        <p:nvSpPr>
          <p:cNvPr id="54" name="object 24">
            <a:extLst>
              <a:ext uri="{FF2B5EF4-FFF2-40B4-BE49-F238E27FC236}">
                <a16:creationId xmlns:a16="http://schemas.microsoft.com/office/drawing/2014/main" id="{0776B0BE-CFCE-864B-8964-36D172A84095}"/>
              </a:ext>
            </a:extLst>
          </p:cNvPr>
          <p:cNvSpPr txBox="1"/>
          <p:nvPr userDrawn="1"/>
        </p:nvSpPr>
        <p:spPr>
          <a:xfrm>
            <a:off x="7214808" y="2206667"/>
            <a:ext cx="936923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Changi </a:t>
            </a: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City</a:t>
            </a:r>
            <a:r>
              <a:rPr kumimoji="0" sz="93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 </a:t>
            </a: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Point</a:t>
            </a: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sp>
        <p:nvSpPr>
          <p:cNvPr id="55" name="object 26">
            <a:extLst>
              <a:ext uri="{FF2B5EF4-FFF2-40B4-BE49-F238E27FC236}">
                <a16:creationId xmlns:a16="http://schemas.microsoft.com/office/drawing/2014/main" id="{A385C879-55AF-194B-AE1C-377AB93D2B80}"/>
              </a:ext>
            </a:extLst>
          </p:cNvPr>
          <p:cNvSpPr txBox="1"/>
          <p:nvPr userDrawn="1"/>
        </p:nvSpPr>
        <p:spPr>
          <a:xfrm>
            <a:off x="3847290" y="2166911"/>
            <a:ext cx="805734" cy="238696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9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Northpoint </a:t>
            </a: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City</a:t>
            </a:r>
            <a: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/>
            </a:r>
            <a:b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</a:br>
            <a:r>
              <a:rPr kumimoji="0" sz="667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North</a:t>
            </a:r>
            <a:r>
              <a:rPr kumimoji="0" sz="667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 </a:t>
            </a:r>
            <a:r>
              <a:rPr kumimoji="0" sz="667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Wing</a:t>
            </a:r>
            <a:r>
              <a:rPr kumimoji="0" sz="933" b="0" i="0" u="none" strike="noStrike" kern="1200" cap="none" spc="9" normalizeH="0" baseline="2777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1</a:t>
            </a:r>
            <a:endParaRPr kumimoji="0" sz="933" b="0" i="0" u="none" strike="noStrike" kern="1200" cap="none" spc="0" normalizeH="0" baseline="27777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sp>
        <p:nvSpPr>
          <p:cNvPr id="56" name="object 37">
            <a:extLst>
              <a:ext uri="{FF2B5EF4-FFF2-40B4-BE49-F238E27FC236}">
                <a16:creationId xmlns:a16="http://schemas.microsoft.com/office/drawing/2014/main" id="{F2306BA4-2A75-BE4D-8719-0CC18F410BC9}"/>
              </a:ext>
            </a:extLst>
          </p:cNvPr>
          <p:cNvSpPr txBox="1"/>
          <p:nvPr userDrawn="1"/>
        </p:nvSpPr>
        <p:spPr>
          <a:xfrm>
            <a:off x="5069470" y="2206667"/>
            <a:ext cx="902811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Waterway</a:t>
            </a:r>
            <a:r>
              <a:rPr kumimoji="0" sz="93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 </a:t>
            </a: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Point</a:t>
            </a:r>
            <a:r>
              <a:rPr kumimoji="0" sz="933" b="0" i="0" u="none" strike="noStrike" kern="1200" cap="none" spc="0" normalizeH="0" baseline="2777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2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05960A8-50EF-F44D-BED5-EAD7EB34DFAE}"/>
              </a:ext>
            </a:extLst>
          </p:cNvPr>
          <p:cNvSpPr/>
          <p:nvPr userDrawn="1"/>
        </p:nvSpPr>
        <p:spPr>
          <a:xfrm>
            <a:off x="3230645" y="5385412"/>
            <a:ext cx="5079819" cy="112299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object 23">
            <a:extLst>
              <a:ext uri="{FF2B5EF4-FFF2-40B4-BE49-F238E27FC236}">
                <a16:creationId xmlns:a16="http://schemas.microsoft.com/office/drawing/2014/main" id="{EC1EF0C1-0E43-7A44-B3B0-A9FB1A8CBAA7}"/>
              </a:ext>
            </a:extLst>
          </p:cNvPr>
          <p:cNvSpPr txBox="1"/>
          <p:nvPr userDrawn="1"/>
        </p:nvSpPr>
        <p:spPr>
          <a:xfrm>
            <a:off x="5931709" y="6272054"/>
            <a:ext cx="884538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The Centrepoint</a:t>
            </a: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sp>
        <p:nvSpPr>
          <p:cNvPr id="60" name="object 26">
            <a:extLst>
              <a:ext uri="{FF2B5EF4-FFF2-40B4-BE49-F238E27FC236}">
                <a16:creationId xmlns:a16="http://schemas.microsoft.com/office/drawing/2014/main" id="{9BEDDCF4-D88E-F94C-B71D-563AEF441B7A}"/>
              </a:ext>
            </a:extLst>
          </p:cNvPr>
          <p:cNvSpPr txBox="1"/>
          <p:nvPr userDrawn="1"/>
        </p:nvSpPr>
        <p:spPr>
          <a:xfrm>
            <a:off x="3579407" y="6272054"/>
            <a:ext cx="655309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Valley Point</a:t>
            </a:r>
          </a:p>
        </p:txBody>
      </p:sp>
      <p:sp>
        <p:nvSpPr>
          <p:cNvPr id="61" name="object 37">
            <a:extLst>
              <a:ext uri="{FF2B5EF4-FFF2-40B4-BE49-F238E27FC236}">
                <a16:creationId xmlns:a16="http://schemas.microsoft.com/office/drawing/2014/main" id="{A2BC5DBE-086C-5349-B4CC-836B72DD8551}"/>
              </a:ext>
            </a:extLst>
          </p:cNvPr>
          <p:cNvSpPr txBox="1"/>
          <p:nvPr userDrawn="1"/>
        </p:nvSpPr>
        <p:spPr>
          <a:xfrm>
            <a:off x="4640275" y="6272054"/>
            <a:ext cx="873316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Robertson Walk</a:t>
            </a:r>
            <a:endParaRPr kumimoji="0" sz="933" b="0" i="0" u="none" strike="noStrike" kern="1200" cap="none" spc="0" normalizeH="0" baseline="27777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cxnSp>
        <p:nvCxnSpPr>
          <p:cNvPr id="62" name="Elbow Connector 61">
            <a:extLst>
              <a:ext uri="{FF2B5EF4-FFF2-40B4-BE49-F238E27FC236}">
                <a16:creationId xmlns:a16="http://schemas.microsoft.com/office/drawing/2014/main" id="{3CE8D787-86BA-EE4A-B286-5C76B9DACB22}"/>
              </a:ext>
            </a:extLst>
          </p:cNvPr>
          <p:cNvCxnSpPr>
            <a:cxnSpLocks/>
            <a:stCxn id="59" idx="2"/>
            <a:endCxn id="26" idx="4"/>
          </p:cNvCxnSpPr>
          <p:nvPr userDrawn="1"/>
        </p:nvCxnSpPr>
        <p:spPr>
          <a:xfrm rot="5400000" flipH="1">
            <a:off x="4000341" y="2817841"/>
            <a:ext cx="3320036" cy="3986272"/>
          </a:xfrm>
          <a:prstGeom prst="bentConnector3">
            <a:avLst>
              <a:gd name="adj1" fmla="val -6885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2">
            <a:extLst>
              <a:ext uri="{FF2B5EF4-FFF2-40B4-BE49-F238E27FC236}">
                <a16:creationId xmlns:a16="http://schemas.microsoft.com/office/drawing/2014/main" id="{222F1181-E9F0-B548-82CA-E86F1D479A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0492" y="5461351"/>
            <a:ext cx="1213143" cy="74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>
            <a:extLst>
              <a:ext uri="{FF2B5EF4-FFF2-40B4-BE49-F238E27FC236}">
                <a16:creationId xmlns:a16="http://schemas.microsoft.com/office/drawing/2014/main" id="{159CC146-5349-7F45-876B-93C303C7DE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7028" y="5462101"/>
            <a:ext cx="1128496" cy="75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>
            <a:extLst>
              <a:ext uri="{FF2B5EF4-FFF2-40B4-BE49-F238E27FC236}">
                <a16:creationId xmlns:a16="http://schemas.microsoft.com/office/drawing/2014/main" id="{70A2E2A6-55E1-3E4F-95DB-90ACAD2727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8920" y="5460346"/>
            <a:ext cx="1130663" cy="75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2E8D12-48E9-8B47-BC55-173DD3B3322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7" name="Text Placeholder 9">
            <a:extLst>
              <a:ext uri="{FF2B5EF4-FFF2-40B4-BE49-F238E27FC236}">
                <a16:creationId xmlns:a16="http://schemas.microsoft.com/office/drawing/2014/main" id="{5FFB23DA-0A73-6948-AB99-8DE85EA296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706E137C-CEE9-3E4E-B6F9-D23B510C3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9" name="Text Placeholder 5">
            <a:extLst>
              <a:ext uri="{FF2B5EF4-FFF2-40B4-BE49-F238E27FC236}">
                <a16:creationId xmlns:a16="http://schemas.microsoft.com/office/drawing/2014/main" id="{DEB2EC2A-4224-5548-950E-789BEB1330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71" name="Content Placeholder 5">
            <a:extLst>
              <a:ext uri="{FF2B5EF4-FFF2-40B4-BE49-F238E27FC236}">
                <a16:creationId xmlns:a16="http://schemas.microsoft.com/office/drawing/2014/main" id="{4BF626CB-1979-9F4F-BBF1-7EA4C46C7C3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689727" y="1316568"/>
            <a:ext cx="3263093" cy="51918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9" name="object 24">
            <a:extLst>
              <a:ext uri="{FF2B5EF4-FFF2-40B4-BE49-F238E27FC236}">
                <a16:creationId xmlns:a16="http://schemas.microsoft.com/office/drawing/2014/main" id="{F5520EFE-A6F8-F948-A594-D8102EABECA1}"/>
              </a:ext>
            </a:extLst>
          </p:cNvPr>
          <p:cNvSpPr txBox="1"/>
          <p:nvPr userDrawn="1"/>
        </p:nvSpPr>
        <p:spPr>
          <a:xfrm>
            <a:off x="7250629" y="6232298"/>
            <a:ext cx="805734" cy="238696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9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Northpoint </a:t>
            </a:r>
            <a: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City</a:t>
            </a:r>
            <a:b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</a:br>
            <a:r>
              <a:rPr kumimoji="0" lang="en-AU" sz="667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South </a:t>
            </a:r>
            <a:r>
              <a:rPr kumimoji="0" lang="en-AU" sz="667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Wing</a:t>
            </a:r>
            <a:endParaRPr kumimoji="0" lang="en-AU" sz="933" b="0" i="0" u="none" strike="noStrike" kern="1200" cap="none" spc="0" normalizeH="0" baseline="27777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pic>
        <p:nvPicPr>
          <p:cNvPr id="66" name="Picture 12" descr="Image result for northpoint city">
            <a:extLst>
              <a:ext uri="{FF2B5EF4-FFF2-40B4-BE49-F238E27FC236}">
                <a16:creationId xmlns:a16="http://schemas.microsoft.com/office/drawing/2014/main" id="{FEBF99BD-E82A-664D-ACB0-2CABB06FF9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2977" y="5460346"/>
            <a:ext cx="1141041" cy="7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CADAC88F-6C95-5343-B9E8-7283ECFBDCCE}"/>
              </a:ext>
            </a:extLst>
          </p:cNvPr>
          <p:cNvGrpSpPr/>
          <p:nvPr userDrawn="1"/>
        </p:nvGrpSpPr>
        <p:grpSpPr>
          <a:xfrm>
            <a:off x="317621" y="5822015"/>
            <a:ext cx="1450220" cy="328295"/>
            <a:chOff x="238215" y="4328952"/>
            <a:chExt cx="1087665" cy="246221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8AC0DC5-B59F-AB46-81B6-ED32DB54F9BB}"/>
                </a:ext>
              </a:extLst>
            </p:cNvPr>
            <p:cNvSpPr txBox="1"/>
            <p:nvPr/>
          </p:nvSpPr>
          <p:spPr bwMode="auto">
            <a:xfrm>
              <a:off x="347541" y="4328952"/>
              <a:ext cx="978339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504040504020204" pitchFamily="34" charset="77"/>
                  <a:ea typeface="+mn-ea"/>
                  <a:cs typeface="Arial"/>
                </a:rPr>
                <a:t>Malls owned by FPL</a:t>
              </a:r>
            </a:p>
            <a:p>
              <a:pPr marL="0" marR="0" lvl="0" indent="0" algn="l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504040504020204" pitchFamily="34" charset="77"/>
                  <a:ea typeface="+mn-ea"/>
                  <a:cs typeface="Arial"/>
                </a:rPr>
                <a:t>Malls owned by FCT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40C174B-E85A-3942-A7BC-6BC5154661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215" y="4344204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867B7D2-0A53-E842-A887-8C0E847C5F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215" y="4496820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CD0D4784-C8F8-BC43-928E-9E77562162AE}"/>
              </a:ext>
            </a:extLst>
          </p:cNvPr>
          <p:cNvSpPr txBox="1"/>
          <p:nvPr userDrawn="1"/>
        </p:nvSpPr>
        <p:spPr>
          <a:xfrm>
            <a:off x="202628" y="6154796"/>
            <a:ext cx="3028017" cy="400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The map above is a modified and/or derivative version of a work taken from </a:t>
            </a: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17" tooltip="https://commons.wikimedia.org/wiki/File:Singapore_location_map.svg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https://commons.wikimedia.org/wiki/File:Singapore_location_map.svg</a:t>
            </a: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SG" sz="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under a Creative Commons license.</a:t>
            </a:r>
            <a:endParaRPr kumimoji="0" lang="en-US" sz="6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AD552E6-A031-2945-8D6A-2FF119C3BFD5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768275242"/>
      </p:ext>
    </p:extLst>
  </p:cSld>
  <p:clrMapOvr>
    <a:masterClrMapping/>
  </p:clrMapOvr>
  <p:transition spd="med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3871994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52947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38561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7307464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63180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3875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9418554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1822568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1699252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31959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25D199C-0017-BD42-A6C1-62ECF1838D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600" y="221129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E3D37D5-1CCF-7148-8230-D68A57EF7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546986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804921A-AF17-2B45-88FA-59C234884E5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9600" y="1316568"/>
            <a:ext cx="11692587" cy="503263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85BEFE-4815-5346-87FF-B4BC6AC4E8BC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1657437164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Group Stru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2413" y="6571567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3571C89-29F0-1246-8AE1-0F5098C275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98423" y="1316568"/>
            <a:ext cx="4254397" cy="1582591"/>
          </a:xfrm>
        </p:spPr>
        <p:txBody>
          <a:bodyPr/>
          <a:lstStyle>
            <a:lvl1pPr marL="191994" indent="-191994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Char char="◆"/>
              <a:defRPr b="0" i="0"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DE1A40B8-8D52-EB46-8193-B9DC7A3482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19524" y="1348167"/>
            <a:ext cx="1456704" cy="543463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9984C37-7C77-FC4B-A879-DBC06AECB080}"/>
              </a:ext>
            </a:extLst>
          </p:cNvPr>
          <p:cNvCxnSpPr>
            <a:cxnSpLocks/>
          </p:cNvCxnSpPr>
          <p:nvPr userDrawn="1"/>
        </p:nvCxnSpPr>
        <p:spPr>
          <a:xfrm>
            <a:off x="7698422" y="3185593"/>
            <a:ext cx="39872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20">
            <a:extLst>
              <a:ext uri="{FF2B5EF4-FFF2-40B4-BE49-F238E27FC236}">
                <a16:creationId xmlns:a16="http://schemas.microsoft.com/office/drawing/2014/main" id="{0675092F-5121-5B47-A352-C8DDCF017D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98423" y="3377376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62" name="Text Placeholder 20">
            <a:extLst>
              <a:ext uri="{FF2B5EF4-FFF2-40B4-BE49-F238E27FC236}">
                <a16:creationId xmlns:a16="http://schemas.microsoft.com/office/drawing/2014/main" id="{67398FA3-6F08-AA49-AC5B-DF315DC282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98423" y="3764416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63" name="Text Placeholder 20">
            <a:extLst>
              <a:ext uri="{FF2B5EF4-FFF2-40B4-BE49-F238E27FC236}">
                <a16:creationId xmlns:a16="http://schemas.microsoft.com/office/drawing/2014/main" id="{C6FF7924-0668-5F47-8E58-2FFA09922E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10556" y="3377376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64" name="Text Placeholder 20">
            <a:extLst>
              <a:ext uri="{FF2B5EF4-FFF2-40B4-BE49-F238E27FC236}">
                <a16:creationId xmlns:a16="http://schemas.microsoft.com/office/drawing/2014/main" id="{1D66C9A6-E787-7643-B30D-9AB04918E4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10556" y="3764416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65" name="Text Placeholder 20">
            <a:extLst>
              <a:ext uri="{FF2B5EF4-FFF2-40B4-BE49-F238E27FC236}">
                <a16:creationId xmlns:a16="http://schemas.microsoft.com/office/drawing/2014/main" id="{A1AEA269-E29E-F343-8CC2-D09836B2C6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86471" y="421190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66" name="Text Placeholder 20">
            <a:extLst>
              <a:ext uri="{FF2B5EF4-FFF2-40B4-BE49-F238E27FC236}">
                <a16:creationId xmlns:a16="http://schemas.microsoft.com/office/drawing/2014/main" id="{17398756-5B4C-9848-B9F1-94F2D686B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86471" y="4598941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67" name="Text Placeholder 20">
            <a:extLst>
              <a:ext uri="{FF2B5EF4-FFF2-40B4-BE49-F238E27FC236}">
                <a16:creationId xmlns:a16="http://schemas.microsoft.com/office/drawing/2014/main" id="{D1E5F200-1110-804E-8DE4-85EA2F6B81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098604" y="421190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68" name="Text Placeholder 20">
            <a:extLst>
              <a:ext uri="{FF2B5EF4-FFF2-40B4-BE49-F238E27FC236}">
                <a16:creationId xmlns:a16="http://schemas.microsoft.com/office/drawing/2014/main" id="{B93A52DF-9ACA-994F-9E95-A4B984D5575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98604" y="4598941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69" name="Text Placeholder 20">
            <a:extLst>
              <a:ext uri="{FF2B5EF4-FFF2-40B4-BE49-F238E27FC236}">
                <a16:creationId xmlns:a16="http://schemas.microsoft.com/office/drawing/2014/main" id="{0F1122BD-507E-8743-AB6F-5407B89FD0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86471" y="5123135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70" name="Text Placeholder 20">
            <a:extLst>
              <a:ext uri="{FF2B5EF4-FFF2-40B4-BE49-F238E27FC236}">
                <a16:creationId xmlns:a16="http://schemas.microsoft.com/office/drawing/2014/main" id="{501A4A86-2A18-E64A-B1B0-8F72907049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86471" y="5510174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71" name="Text Placeholder 20">
            <a:extLst>
              <a:ext uri="{FF2B5EF4-FFF2-40B4-BE49-F238E27FC236}">
                <a16:creationId xmlns:a16="http://schemas.microsoft.com/office/drawing/2014/main" id="{C29BF387-B674-6B4E-B75A-154AA86AC8D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98604" y="5123135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 REITs</a:t>
            </a:r>
            <a:endParaRPr lang="en-US" dirty="0"/>
          </a:p>
        </p:txBody>
      </p:sp>
      <p:sp>
        <p:nvSpPr>
          <p:cNvPr id="72" name="Text Placeholder 20">
            <a:extLst>
              <a:ext uri="{FF2B5EF4-FFF2-40B4-BE49-F238E27FC236}">
                <a16:creationId xmlns:a16="http://schemas.microsoft.com/office/drawing/2014/main" id="{385E4A0E-219D-004C-AD70-B4C0DEE3293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098604" y="5510174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C554569-F288-7749-A48F-64524DA1455F}"/>
              </a:ext>
            </a:extLst>
          </p:cNvPr>
          <p:cNvSpPr/>
          <p:nvPr userDrawn="1"/>
        </p:nvSpPr>
        <p:spPr>
          <a:xfrm>
            <a:off x="445108" y="5002372"/>
            <a:ext cx="7046007" cy="1291115"/>
          </a:xfrm>
          <a:prstGeom prst="rect">
            <a:avLst/>
          </a:prstGeom>
          <a:solidFill>
            <a:schemeClr val="tx1">
              <a:alpha val="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66A5ABF-A738-FE42-89DE-2D638E673590}"/>
              </a:ext>
            </a:extLst>
          </p:cNvPr>
          <p:cNvSpPr/>
          <p:nvPr userDrawn="1"/>
        </p:nvSpPr>
        <p:spPr>
          <a:xfrm>
            <a:off x="2801392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EDE9C2B-C2E8-564B-B366-F1855C7C1500}"/>
              </a:ext>
            </a:extLst>
          </p:cNvPr>
          <p:cNvSpPr/>
          <p:nvPr userDrawn="1"/>
        </p:nvSpPr>
        <p:spPr>
          <a:xfrm>
            <a:off x="5167190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2ED02FE-70E6-2240-AD67-74B5EEBAF434}"/>
              </a:ext>
            </a:extLst>
          </p:cNvPr>
          <p:cNvSpPr/>
          <p:nvPr userDrawn="1"/>
        </p:nvSpPr>
        <p:spPr>
          <a:xfrm>
            <a:off x="3986670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0147D48-48DC-E846-A14F-E829D770E3C5}"/>
              </a:ext>
            </a:extLst>
          </p:cNvPr>
          <p:cNvSpPr/>
          <p:nvPr userDrawn="1"/>
        </p:nvSpPr>
        <p:spPr>
          <a:xfrm>
            <a:off x="6347710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BDBF8B6-8298-3147-BF35-F6BBB7853B46}"/>
              </a:ext>
            </a:extLst>
          </p:cNvPr>
          <p:cNvSpPr/>
          <p:nvPr userDrawn="1"/>
        </p:nvSpPr>
        <p:spPr>
          <a:xfrm>
            <a:off x="1625630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B3AC661-B7DE-5B4D-BB26-1BE96F61127B}"/>
              </a:ext>
            </a:extLst>
          </p:cNvPr>
          <p:cNvSpPr/>
          <p:nvPr userDrawn="1"/>
        </p:nvSpPr>
        <p:spPr>
          <a:xfrm>
            <a:off x="445109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B24CFD1-3D35-8E49-A8E5-7C15620010BA}"/>
              </a:ext>
            </a:extLst>
          </p:cNvPr>
          <p:cNvSpPr/>
          <p:nvPr userDrawn="1"/>
        </p:nvSpPr>
        <p:spPr>
          <a:xfrm>
            <a:off x="6359753" y="2708589"/>
            <a:ext cx="1131363" cy="2222903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88F3E58-1B71-7B49-AC5C-03BB2CCC6A59}"/>
              </a:ext>
            </a:extLst>
          </p:cNvPr>
          <p:cNvSpPr/>
          <p:nvPr userDrawn="1"/>
        </p:nvSpPr>
        <p:spPr>
          <a:xfrm>
            <a:off x="5180579" y="2708589"/>
            <a:ext cx="1131363" cy="2222903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210605A-A762-5546-89FA-F2165101F613}"/>
              </a:ext>
            </a:extLst>
          </p:cNvPr>
          <p:cNvSpPr/>
          <p:nvPr userDrawn="1"/>
        </p:nvSpPr>
        <p:spPr>
          <a:xfrm>
            <a:off x="2803721" y="4425320"/>
            <a:ext cx="1144156" cy="511464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0A5E8BB-4342-FE4D-BBAB-D8AEE77962B5}"/>
              </a:ext>
            </a:extLst>
          </p:cNvPr>
          <p:cNvSpPr/>
          <p:nvPr userDrawn="1"/>
        </p:nvSpPr>
        <p:spPr>
          <a:xfrm>
            <a:off x="445108" y="2708589"/>
            <a:ext cx="4690136" cy="515249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A61C5E2-5D4A-104A-A52F-0A653060F3DB}"/>
              </a:ext>
            </a:extLst>
          </p:cNvPr>
          <p:cNvSpPr/>
          <p:nvPr userDrawn="1"/>
        </p:nvSpPr>
        <p:spPr>
          <a:xfrm>
            <a:off x="445108" y="3865757"/>
            <a:ext cx="3506949" cy="502489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TextBox 18">
            <a:extLst>
              <a:ext uri="{FF2B5EF4-FFF2-40B4-BE49-F238E27FC236}">
                <a16:creationId xmlns:a16="http://schemas.microsoft.com/office/drawing/2014/main" id="{BBA80FB9-24A4-D94C-8B90-09C587A9FE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6200000">
            <a:off x="-328591" y="5565909"/>
            <a:ext cx="1300511" cy="154640"/>
          </a:xfrm>
          <a:prstGeom prst="rect">
            <a:avLst/>
          </a:prstGeom>
          <a:solidFill>
            <a:schemeClr val="tx1">
              <a:alpha val="15000"/>
            </a:schemeClr>
          </a:solidFill>
          <a:ln w="6350">
            <a:noFill/>
            <a:miter lim="800000"/>
            <a:headEnd/>
            <a:tailEnd/>
          </a:ln>
        </p:spPr>
        <p:txBody>
          <a:bodyPr wrap="none" lIns="0" tIns="18000" rIns="0" bIns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REITs</a:t>
            </a:r>
            <a:endParaRPr kumimoji="0" lang="en-GB" altLang="en-US" sz="1000" b="1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6" name="Text Box 25">
            <a:extLst>
              <a:ext uri="{FF2B5EF4-FFF2-40B4-BE49-F238E27FC236}">
                <a16:creationId xmlns:a16="http://schemas.microsoft.com/office/drawing/2014/main" id="{DC5D0DDF-DA60-314B-AE67-15D2604589F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6585" y="2451945"/>
            <a:ext cx="565861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Singapore</a:t>
            </a:r>
          </a:p>
        </p:txBody>
      </p:sp>
      <p:sp>
        <p:nvSpPr>
          <p:cNvPr id="87" name="Text Box 25">
            <a:extLst>
              <a:ext uri="{FF2B5EF4-FFF2-40B4-BE49-F238E27FC236}">
                <a16:creationId xmlns:a16="http://schemas.microsoft.com/office/drawing/2014/main" id="{15DBE73A-1465-3D4D-9BFB-49E8024E24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46758" y="2451945"/>
            <a:ext cx="506550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Australia</a:t>
            </a:r>
          </a:p>
        </p:txBody>
      </p:sp>
      <p:sp>
        <p:nvSpPr>
          <p:cNvPr id="88" name="Text Box 25">
            <a:extLst>
              <a:ext uri="{FF2B5EF4-FFF2-40B4-BE49-F238E27FC236}">
                <a16:creationId xmlns:a16="http://schemas.microsoft.com/office/drawing/2014/main" id="{E9AB413F-0757-3F43-848E-18ED5507D9F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76154" y="2451945"/>
            <a:ext cx="1130887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Industrial &amp; Logistics</a:t>
            </a:r>
          </a:p>
        </p:txBody>
      </p:sp>
      <p:sp>
        <p:nvSpPr>
          <p:cNvPr id="89" name="Text Box 25">
            <a:extLst>
              <a:ext uri="{FF2B5EF4-FFF2-40B4-BE49-F238E27FC236}">
                <a16:creationId xmlns:a16="http://schemas.microsoft.com/office/drawing/2014/main" id="{69219B19-8AB0-1C4C-80F9-A05B0511626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15095" y="2451945"/>
            <a:ext cx="1112485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Thailand &amp; Vietnam</a:t>
            </a:r>
          </a:p>
        </p:txBody>
      </p:sp>
      <p:sp>
        <p:nvSpPr>
          <p:cNvPr id="90" name="Text Box 25">
            <a:extLst>
              <a:ext uri="{FF2B5EF4-FFF2-40B4-BE49-F238E27FC236}">
                <a16:creationId xmlns:a16="http://schemas.microsoft.com/office/drawing/2014/main" id="{0C9A2F30-384B-8C45-85CC-A3803059D57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29481" y="3649455"/>
            <a:ext cx="833562" cy="348685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Industrial &amp; </a:t>
            </a:r>
            <a:b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Logistics</a:t>
            </a:r>
          </a:p>
        </p:txBody>
      </p:sp>
      <p:sp>
        <p:nvSpPr>
          <p:cNvPr id="91" name="Text Box 25">
            <a:extLst>
              <a:ext uri="{FF2B5EF4-FFF2-40B4-BE49-F238E27FC236}">
                <a16:creationId xmlns:a16="http://schemas.microsoft.com/office/drawing/2014/main" id="{098F5396-5795-C24E-82A3-242D51A1AD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405458" y="2881469"/>
            <a:ext cx="769441" cy="174343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Residential</a:t>
            </a:r>
          </a:p>
        </p:txBody>
      </p:sp>
      <p:sp>
        <p:nvSpPr>
          <p:cNvPr id="92" name="Text Box 25">
            <a:extLst>
              <a:ext uri="{FF2B5EF4-FFF2-40B4-BE49-F238E27FC236}">
                <a16:creationId xmlns:a16="http://schemas.microsoft.com/office/drawing/2014/main" id="{87394650-3904-234C-999F-297B8F41F1E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02215" y="4032257"/>
            <a:ext cx="392736" cy="174343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Retail</a:t>
            </a:r>
          </a:p>
        </p:txBody>
      </p:sp>
      <p:sp>
        <p:nvSpPr>
          <p:cNvPr id="93" name="Text Box 25">
            <a:extLst>
              <a:ext uri="{FF2B5EF4-FFF2-40B4-BE49-F238E27FC236}">
                <a16:creationId xmlns:a16="http://schemas.microsoft.com/office/drawing/2014/main" id="{9EC52AA3-8BF3-F44C-94F2-7CBFC198D4B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959017" y="4511561"/>
            <a:ext cx="833562" cy="348685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Industrial &amp; </a:t>
            </a:r>
            <a:b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Logistics</a:t>
            </a:r>
          </a:p>
        </p:txBody>
      </p:sp>
      <p:sp>
        <p:nvSpPr>
          <p:cNvPr id="94" name="Text Box 25">
            <a:extLst>
              <a:ext uri="{FF2B5EF4-FFF2-40B4-BE49-F238E27FC236}">
                <a16:creationId xmlns:a16="http://schemas.microsoft.com/office/drawing/2014/main" id="{8B1D8BB3-7F88-C540-A0D5-7516EEED0A0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14784" y="2451945"/>
            <a:ext cx="607539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Hospitality</a:t>
            </a:r>
          </a:p>
        </p:txBody>
      </p:sp>
      <p:sp>
        <p:nvSpPr>
          <p:cNvPr id="95" name="Text Box 25">
            <a:extLst>
              <a:ext uri="{FF2B5EF4-FFF2-40B4-BE49-F238E27FC236}">
                <a16:creationId xmlns:a16="http://schemas.microsoft.com/office/drawing/2014/main" id="{210EED42-2A1C-7E4E-811C-77A2CBC30DE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556745" y="3734201"/>
            <a:ext cx="737382" cy="174343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Hospitality</a:t>
            </a:r>
          </a:p>
        </p:txBody>
      </p:sp>
      <p:sp>
        <p:nvSpPr>
          <p:cNvPr id="96" name="Text Box 25">
            <a:extLst>
              <a:ext uri="{FF2B5EF4-FFF2-40B4-BE49-F238E27FC236}">
                <a16:creationId xmlns:a16="http://schemas.microsoft.com/office/drawing/2014/main" id="{026FE25F-CD51-D449-9E61-F47D0A5A5E1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36466" y="2451945"/>
            <a:ext cx="649217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UK &amp; China</a:t>
            </a:r>
          </a:p>
        </p:txBody>
      </p:sp>
      <p:sp>
        <p:nvSpPr>
          <p:cNvPr id="102" name="TextBox 18">
            <a:extLst>
              <a:ext uri="{FF2B5EF4-FFF2-40B4-BE49-F238E27FC236}">
                <a16:creationId xmlns:a16="http://schemas.microsoft.com/office/drawing/2014/main" id="{223A06D8-CDA7-9046-A5F2-6E7B918BEA53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6200000">
            <a:off x="-795909" y="3743735"/>
            <a:ext cx="2228617" cy="146892"/>
          </a:xfrm>
          <a:prstGeom prst="rect">
            <a:avLst/>
          </a:prstGeom>
          <a:solidFill>
            <a:schemeClr val="tx1">
              <a:alpha val="15000"/>
            </a:schemeClr>
          </a:solidFill>
          <a:ln w="6350">
            <a:noFill/>
            <a:miter lim="800000"/>
            <a:headEnd/>
            <a:tailEnd/>
          </a:ln>
        </p:spPr>
        <p:txBody>
          <a:bodyPr wrap="none" lIns="0" tIns="18000" rIns="0" bIns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Segments</a:t>
            </a:r>
            <a:endParaRPr kumimoji="0" lang="en-GB" altLang="en-US" sz="1000" b="1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B7E5239-98C7-854E-AB37-04D98235BD8B}"/>
              </a:ext>
            </a:extLst>
          </p:cNvPr>
          <p:cNvSpPr/>
          <p:nvPr userDrawn="1"/>
        </p:nvSpPr>
        <p:spPr>
          <a:xfrm>
            <a:off x="445108" y="3284402"/>
            <a:ext cx="4687661" cy="527164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4" name="Text Box 25">
            <a:extLst>
              <a:ext uri="{FF2B5EF4-FFF2-40B4-BE49-F238E27FC236}">
                <a16:creationId xmlns:a16="http://schemas.microsoft.com/office/drawing/2014/main" id="{9447E4B1-638C-564B-97A8-7EA96D13213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45382" y="3463238"/>
            <a:ext cx="2087110" cy="174343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Commercial &amp; Business Parks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3429BAB-8072-694A-96DB-B90453DDEF66}"/>
              </a:ext>
            </a:extLst>
          </p:cNvPr>
          <p:cNvGrpSpPr/>
          <p:nvPr userDrawn="1"/>
        </p:nvGrpSpPr>
        <p:grpSpPr>
          <a:xfrm>
            <a:off x="1031005" y="1954298"/>
            <a:ext cx="5932932" cy="392916"/>
            <a:chOff x="1592065" y="1428264"/>
            <a:chExt cx="6225504" cy="301838"/>
          </a:xfrm>
        </p:grpSpPr>
        <p:pic>
          <p:nvPicPr>
            <p:cNvPr id="116" name="Graphic 115">
              <a:extLst>
                <a:ext uri="{FF2B5EF4-FFF2-40B4-BE49-F238E27FC236}">
                  <a16:creationId xmlns:a16="http://schemas.microsoft.com/office/drawing/2014/main" id="{B7F46758-F573-BF4F-9B33-72ED5D133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1543483" y="1655300"/>
              <a:ext cx="129064" cy="20538"/>
            </a:xfrm>
            <a:prstGeom prst="rect">
              <a:avLst/>
            </a:prstGeom>
          </p:spPr>
        </p:pic>
        <p:pic>
          <p:nvPicPr>
            <p:cNvPr id="117" name="Graphic 116">
              <a:extLst>
                <a:ext uri="{FF2B5EF4-FFF2-40B4-BE49-F238E27FC236}">
                  <a16:creationId xmlns:a16="http://schemas.microsoft.com/office/drawing/2014/main" id="{2DFF31D9-9431-C445-8D7C-43C80737FBB1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5247307" y="1652243"/>
              <a:ext cx="129064" cy="26653"/>
            </a:xfrm>
            <a:prstGeom prst="rect">
              <a:avLst/>
            </a:prstGeom>
          </p:spPr>
        </p:pic>
        <p:pic>
          <p:nvPicPr>
            <p:cNvPr id="118" name="Graphic 117">
              <a:extLst>
                <a:ext uri="{FF2B5EF4-FFF2-40B4-BE49-F238E27FC236}">
                  <a16:creationId xmlns:a16="http://schemas.microsoft.com/office/drawing/2014/main" id="{0928733F-EE70-D645-A12D-01D14B50CD21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6480896" y="1652243"/>
              <a:ext cx="129064" cy="26653"/>
            </a:xfrm>
            <a:prstGeom prst="rect">
              <a:avLst/>
            </a:prstGeom>
          </p:spPr>
        </p:pic>
        <p:pic>
          <p:nvPicPr>
            <p:cNvPr id="119" name="Graphic 118">
              <a:extLst>
                <a:ext uri="{FF2B5EF4-FFF2-40B4-BE49-F238E27FC236}">
                  <a16:creationId xmlns:a16="http://schemas.microsoft.com/office/drawing/2014/main" id="{C6C82A9F-78E3-E147-9830-11C842AE7057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7714483" y="1652243"/>
              <a:ext cx="129064" cy="26653"/>
            </a:xfrm>
            <a:prstGeom prst="rect">
              <a:avLst/>
            </a:prstGeom>
          </p:spPr>
        </p:pic>
        <p:pic>
          <p:nvPicPr>
            <p:cNvPr id="120" name="Graphic 119">
              <a:extLst>
                <a:ext uri="{FF2B5EF4-FFF2-40B4-BE49-F238E27FC236}">
                  <a16:creationId xmlns:a16="http://schemas.microsoft.com/office/drawing/2014/main" id="{5B71F861-962B-CE45-B575-2B1F4584DAAC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2759589" y="1652243"/>
              <a:ext cx="129064" cy="26653"/>
            </a:xfrm>
            <a:prstGeom prst="rect">
              <a:avLst/>
            </a:prstGeom>
          </p:spPr>
        </p:pic>
        <p:pic>
          <p:nvPicPr>
            <p:cNvPr id="121" name="Graphic 120">
              <a:extLst>
                <a:ext uri="{FF2B5EF4-FFF2-40B4-BE49-F238E27FC236}">
                  <a16:creationId xmlns:a16="http://schemas.microsoft.com/office/drawing/2014/main" id="{1745FDDE-6606-0C47-888E-E7387F180E06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4000735" y="1654908"/>
              <a:ext cx="129064" cy="21322"/>
            </a:xfrm>
            <a:prstGeom prst="rect">
              <a:avLst/>
            </a:prstGeom>
          </p:spPr>
        </p:pic>
        <p:pic>
          <p:nvPicPr>
            <p:cNvPr id="122" name="Graphic 121">
              <a:extLst>
                <a:ext uri="{FF2B5EF4-FFF2-40B4-BE49-F238E27FC236}">
                  <a16:creationId xmlns:a16="http://schemas.microsoft.com/office/drawing/2014/main" id="{B28B2A07-90B2-BF49-B8E6-5ABFAEC1C42C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4586661" y="1497669"/>
              <a:ext cx="165464" cy="26653"/>
            </a:xfrm>
            <a:prstGeom prst="rect">
              <a:avLst/>
            </a:prstGeom>
          </p:spPr>
        </p:pic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id="{0CAFBB95-3B43-944D-B661-B4D85B2BBD8C}"/>
                </a:ext>
              </a:extLst>
            </p:cNvPr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592065" y="1583328"/>
              <a:ext cx="6225504" cy="19512"/>
            </a:xfrm>
            <a:prstGeom prst="rect">
              <a:avLst/>
            </a:prstGeom>
          </p:spPr>
        </p:pic>
      </p:grpSp>
      <p:pic>
        <p:nvPicPr>
          <p:cNvPr id="124" name="Graphic 123">
            <a:extLst>
              <a:ext uri="{FF2B5EF4-FFF2-40B4-BE49-F238E27FC236}">
                <a16:creationId xmlns:a16="http://schemas.microsoft.com/office/drawing/2014/main" id="{838DBFE5-B714-6147-B8E6-F2847D773BD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>
          <a:xfrm>
            <a:off x="619877" y="5192960"/>
            <a:ext cx="856139" cy="323072"/>
          </a:xfrm>
          <a:prstGeom prst="rect">
            <a:avLst/>
          </a:pr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450BFBAE-23E9-BF48-AFA2-40BF27527C3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/>
        </p:blipFill>
        <p:spPr>
          <a:xfrm>
            <a:off x="619877" y="5769960"/>
            <a:ext cx="856139" cy="323072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2B2A3C67-FD39-FD48-B50A-92EAD2139CB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/>
        </p:blipFill>
        <p:spPr>
          <a:xfrm>
            <a:off x="6467489" y="5192960"/>
            <a:ext cx="856139" cy="323072"/>
          </a:xfrm>
          <a:prstGeom prst="rect">
            <a:avLst/>
          </a:prstGeom>
        </p:spPr>
      </p:pic>
      <p:pic>
        <p:nvPicPr>
          <p:cNvPr id="127" name="Graphic 126">
            <a:extLst>
              <a:ext uri="{FF2B5EF4-FFF2-40B4-BE49-F238E27FC236}">
                <a16:creationId xmlns:a16="http://schemas.microsoft.com/office/drawing/2014/main" id="{7492A80E-E7EF-A24D-8433-EBA587D6694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/>
        </p:blipFill>
        <p:spPr>
          <a:xfrm>
            <a:off x="5066173" y="5192961"/>
            <a:ext cx="1259979" cy="323071"/>
          </a:xfrm>
          <a:prstGeom prst="rect">
            <a:avLst/>
          </a:prstGeom>
        </p:spPr>
      </p:pic>
      <p:pic>
        <p:nvPicPr>
          <p:cNvPr id="128" name="Picture 44">
            <a:extLst>
              <a:ext uri="{FF2B5EF4-FFF2-40B4-BE49-F238E27FC236}">
                <a16:creationId xmlns:a16="http://schemas.microsoft.com/office/drawing/2014/main" id="{71CC2CD5-221A-264D-A650-D0D49BF73AA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2665" y="5191237"/>
            <a:ext cx="1186955" cy="32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Graphic 128">
            <a:extLst>
              <a:ext uri="{FF2B5EF4-FFF2-40B4-BE49-F238E27FC236}">
                <a16:creationId xmlns:a16="http://schemas.microsoft.com/office/drawing/2014/main" id="{16B35741-985F-E541-B26A-9C5C58A11C80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2866968" y="5749232"/>
            <a:ext cx="958351" cy="370563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2CA67413-1D8F-DD4C-8EDF-4B60503FD249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3227322372"/>
      </p:ext>
    </p:extLst>
  </p:cSld>
  <p:clrMapOvr>
    <a:masterClrMapping/>
  </p:clrMapOvr>
  <p:transition spd="med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7772069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6236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57248005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212510235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3842589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22523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6703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06405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99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75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apore Properti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3571C89-29F0-1246-8AE1-0F5098C275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1710" y="1316568"/>
            <a:ext cx="6831109" cy="2926728"/>
          </a:xfrm>
        </p:spPr>
        <p:txBody>
          <a:bodyPr/>
          <a:lstStyle>
            <a:lvl1pPr marL="191994" indent="-191994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Char char="◆"/>
              <a:defRPr b="0" i="0"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0C5CBBB-011E-6848-B090-C63E80C376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97159" y="4441129"/>
            <a:ext cx="1015670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table</a:t>
            </a:r>
            <a:endParaRPr lang="en-US" dirty="0"/>
          </a:p>
        </p:txBody>
      </p:sp>
      <p:sp>
        <p:nvSpPr>
          <p:cNvPr id="16" name="Chart Placeholder 5">
            <a:extLst>
              <a:ext uri="{FF2B5EF4-FFF2-40B4-BE49-F238E27FC236}">
                <a16:creationId xmlns:a16="http://schemas.microsoft.com/office/drawing/2014/main" id="{0F555133-9F81-A547-A363-AD8BC1F6DCB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121710" y="4721859"/>
            <a:ext cx="6831109" cy="1805604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FE4570-173A-9040-8957-684A6C8FC9D6}"/>
              </a:ext>
            </a:extLst>
          </p:cNvPr>
          <p:cNvSpPr/>
          <p:nvPr userDrawn="1"/>
        </p:nvSpPr>
        <p:spPr>
          <a:xfrm>
            <a:off x="249817" y="1322483"/>
            <a:ext cx="4453417" cy="5204981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CD86C5-2593-A647-9D2C-1AC15CA638CD}"/>
              </a:ext>
            </a:extLst>
          </p:cNvPr>
          <p:cNvGrpSpPr/>
          <p:nvPr userDrawn="1"/>
        </p:nvGrpSpPr>
        <p:grpSpPr>
          <a:xfrm>
            <a:off x="361156" y="1439275"/>
            <a:ext cx="797795" cy="806373"/>
            <a:chOff x="3582537" y="935875"/>
            <a:chExt cx="1344922" cy="135938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650064E-DEA5-7142-A262-28E16E33D1DA}"/>
                </a:ext>
              </a:extLst>
            </p:cNvPr>
            <p:cNvSpPr/>
            <p:nvPr/>
          </p:nvSpPr>
          <p:spPr>
            <a:xfrm>
              <a:off x="3661839" y="1035900"/>
              <a:ext cx="1196975" cy="11969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1D15AEAE-CCD4-5746-87D3-EDA8CCDC9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3582537" y="935875"/>
              <a:ext cx="1344922" cy="135938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522482-8EBB-5743-902D-E7A2EFF2B1B0}"/>
              </a:ext>
            </a:extLst>
          </p:cNvPr>
          <p:cNvGrpSpPr/>
          <p:nvPr userDrawn="1"/>
        </p:nvGrpSpPr>
        <p:grpSpPr>
          <a:xfrm>
            <a:off x="2060753" y="1452292"/>
            <a:ext cx="797795" cy="806373"/>
            <a:chOff x="3582537" y="935875"/>
            <a:chExt cx="1344922" cy="135938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11FA771-4357-1248-A92F-93F3D70E075F}"/>
                </a:ext>
              </a:extLst>
            </p:cNvPr>
            <p:cNvSpPr/>
            <p:nvPr/>
          </p:nvSpPr>
          <p:spPr>
            <a:xfrm>
              <a:off x="3661839" y="1035900"/>
              <a:ext cx="1196975" cy="11969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D0755E5-7C9C-4E4F-BEC8-082C37980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3582537" y="935875"/>
              <a:ext cx="1344922" cy="1359384"/>
            </a:xfrm>
            <a:prstGeom prst="rect">
              <a:avLst/>
            </a:prstGeom>
          </p:spPr>
        </p:pic>
      </p:grpSp>
      <p:sp>
        <p:nvSpPr>
          <p:cNvPr id="84" name="Text Placeholder 5">
            <a:extLst>
              <a:ext uri="{FF2B5EF4-FFF2-40B4-BE49-F238E27FC236}">
                <a16:creationId xmlns:a16="http://schemas.microsoft.com/office/drawing/2014/main" id="{C6598CBD-2846-5142-8517-9B720AB86E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67610" y="1661576"/>
            <a:ext cx="609812" cy="40618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0"/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85" name="Text Placeholder 5">
            <a:extLst>
              <a:ext uri="{FF2B5EF4-FFF2-40B4-BE49-F238E27FC236}">
                <a16:creationId xmlns:a16="http://schemas.microsoft.com/office/drawing/2014/main" id="{A57B2B98-C9B9-2044-BBCF-AF14610C35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5795" y="1480716"/>
            <a:ext cx="407712" cy="812550"/>
          </a:xfrm>
        </p:spPr>
        <p:txBody>
          <a:bodyPr wrap="none">
            <a:spAutoFit/>
          </a:bodyPr>
          <a:lstStyle>
            <a:lvl1pPr marL="0" indent="0" algn="ctr">
              <a:buNone/>
              <a:defRPr sz="4800" b="1"/>
            </a:lvl1pPr>
          </a:lstStyle>
          <a:p>
            <a:pPr lvl="0"/>
            <a:r>
              <a:rPr lang="en-GB" dirty="0"/>
              <a:t>X</a:t>
            </a:r>
            <a:endParaRPr lang="en-US" dirty="0"/>
          </a:p>
        </p:txBody>
      </p:sp>
      <p:sp>
        <p:nvSpPr>
          <p:cNvPr id="86" name="Text Placeholder 5">
            <a:extLst>
              <a:ext uri="{FF2B5EF4-FFF2-40B4-BE49-F238E27FC236}">
                <a16:creationId xmlns:a16="http://schemas.microsoft.com/office/drawing/2014/main" id="{9B0AAFFA-5DDD-A34E-A951-77B5D9D71B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62049" y="1661576"/>
            <a:ext cx="609040" cy="40618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0"/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87" name="Text Placeholder 5">
            <a:extLst>
              <a:ext uri="{FF2B5EF4-FFF2-40B4-BE49-F238E27FC236}">
                <a16:creationId xmlns:a16="http://schemas.microsoft.com/office/drawing/2014/main" id="{C1E678A0-AA6B-CA41-8C77-5364941315D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56197" y="1467701"/>
            <a:ext cx="407712" cy="812550"/>
          </a:xfrm>
        </p:spPr>
        <p:txBody>
          <a:bodyPr wrap="none">
            <a:spAutoFit/>
          </a:bodyPr>
          <a:lstStyle>
            <a:lvl1pPr marL="0" indent="0" algn="ctr">
              <a:buNone/>
              <a:defRPr sz="4800" b="1"/>
            </a:lvl1pPr>
          </a:lstStyle>
          <a:p>
            <a:pPr lvl="0"/>
            <a:r>
              <a:rPr lang="en-GB" dirty="0"/>
              <a:t>X</a:t>
            </a:r>
            <a:endParaRPr lang="en-US" dirty="0"/>
          </a:p>
        </p:txBody>
      </p: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02CA835C-982C-184B-872E-CEE220D862A6}"/>
              </a:ext>
            </a:extLst>
          </p:cNvPr>
          <p:cNvGrpSpPr/>
          <p:nvPr userDrawn="1"/>
        </p:nvGrpSpPr>
        <p:grpSpPr>
          <a:xfrm>
            <a:off x="191993" y="2078135"/>
            <a:ext cx="4669096" cy="3002360"/>
            <a:chOff x="76342" y="1557279"/>
            <a:chExt cx="4037146" cy="2595999"/>
          </a:xfrm>
        </p:grpSpPr>
        <p:pic>
          <p:nvPicPr>
            <p:cNvPr id="234" name="Graphic 233">
              <a:extLst>
                <a:ext uri="{FF2B5EF4-FFF2-40B4-BE49-F238E27FC236}">
                  <a16:creationId xmlns:a16="http://schemas.microsoft.com/office/drawing/2014/main" id="{FB6BABD2-8A17-024C-8007-F1A047D6A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25941" y="1557279"/>
              <a:ext cx="3664033" cy="2595999"/>
            </a:xfrm>
            <a:prstGeom prst="rect">
              <a:avLst/>
            </a:prstGeom>
          </p:spPr>
        </p:pic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5B1EE826-1F92-3F48-ADCD-98139FB30365}"/>
                </a:ext>
              </a:extLst>
            </p:cNvPr>
            <p:cNvSpPr/>
            <p:nvPr/>
          </p:nvSpPr>
          <p:spPr bwMode="auto">
            <a:xfrm>
              <a:off x="2660721" y="2786307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6" name="TextBox 7">
              <a:extLst>
                <a:ext uri="{FF2B5EF4-FFF2-40B4-BE49-F238E27FC236}">
                  <a16:creationId xmlns:a16="http://schemas.microsoft.com/office/drawing/2014/main" id="{46C88672-A1B4-A64B-81E9-0E00DF6B06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0448" y="2703835"/>
              <a:ext cx="681038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Bedok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C51D9FD9-F8B7-D047-912E-35D9C21CB8B0}"/>
                </a:ext>
              </a:extLst>
            </p:cNvPr>
            <p:cNvSpPr/>
            <p:nvPr/>
          </p:nvSpPr>
          <p:spPr bwMode="auto">
            <a:xfrm>
              <a:off x="1397071" y="2824406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8" name="TextBox 9">
              <a:extLst>
                <a:ext uri="{FF2B5EF4-FFF2-40B4-BE49-F238E27FC236}">
                  <a16:creationId xmlns:a16="http://schemas.microsoft.com/office/drawing/2014/main" id="{1ABDC6C6-E399-AF47-A149-BB531A42F3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573" y="2771958"/>
              <a:ext cx="665162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Anchorpoint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D6FD2963-F1A5-8F44-8664-3D429230E21A}"/>
                </a:ext>
              </a:extLst>
            </p:cNvPr>
            <p:cNvSpPr/>
            <p:nvPr/>
          </p:nvSpPr>
          <p:spPr bwMode="auto">
            <a:xfrm>
              <a:off x="1755846" y="1940169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4600EEFC-B6BB-FF42-A001-CA4908DD43B6}"/>
                </a:ext>
              </a:extLst>
            </p:cNvPr>
            <p:cNvSpPr/>
            <p:nvPr/>
          </p:nvSpPr>
          <p:spPr bwMode="auto">
            <a:xfrm>
              <a:off x="1908246" y="2254494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1" name="TextBox 13">
              <a:extLst>
                <a:ext uri="{FF2B5EF4-FFF2-40B4-BE49-F238E27FC236}">
                  <a16:creationId xmlns:a16="http://schemas.microsoft.com/office/drawing/2014/main" id="{26EFE774-A41D-2C4A-A0E5-1F35C29D10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1808" y="1838569"/>
              <a:ext cx="874713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Causeway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4956F95D-3677-3041-8FA9-D84D09D0132D}"/>
                </a:ext>
              </a:extLst>
            </p:cNvPr>
            <p:cNvSpPr/>
            <p:nvPr/>
          </p:nvSpPr>
          <p:spPr bwMode="auto">
            <a:xfrm>
              <a:off x="1154183" y="2276719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3" name="TextBox 15">
              <a:extLst>
                <a:ext uri="{FF2B5EF4-FFF2-40B4-BE49-F238E27FC236}">
                  <a16:creationId xmlns:a16="http://schemas.microsoft.com/office/drawing/2014/main" id="{48293063-4C5B-E14E-A0DB-E74C720E43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822" y="2177830"/>
              <a:ext cx="754064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YewTee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9504F83E-9E56-DA4E-9B58-D310A631A698}"/>
                </a:ext>
              </a:extLst>
            </p:cNvPr>
            <p:cNvSpPr/>
            <p:nvPr/>
          </p:nvSpPr>
          <p:spPr bwMode="auto">
            <a:xfrm>
              <a:off x="2046358" y="2919656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7B122C86-BCE6-D14C-9564-88EB6B634650}"/>
                </a:ext>
              </a:extLst>
            </p:cNvPr>
            <p:cNvSpPr/>
            <p:nvPr/>
          </p:nvSpPr>
          <p:spPr bwMode="auto">
            <a:xfrm>
              <a:off x="2000321" y="2883144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F6D66A4B-997E-3B46-965C-B9609F762A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7674" y="2543663"/>
              <a:ext cx="797375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The Centrepoint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99E12C03-E555-B146-9E6C-367818F3EB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6621" y="3107660"/>
              <a:ext cx="971963" cy="8515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Robertson Walk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88B268BA-94E0-C449-B657-944374332E68}"/>
                </a:ext>
              </a:extLst>
            </p:cNvPr>
            <p:cNvSpPr/>
            <p:nvPr/>
          </p:nvSpPr>
          <p:spPr bwMode="auto">
            <a:xfrm>
              <a:off x="1882846" y="3037131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9920D61E-1465-7848-B42F-34F797078D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94" y="3170758"/>
              <a:ext cx="1249058" cy="170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Valley Point Office Tower and Shopping Centre</a:t>
              </a:r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12CDAAEA-D764-784F-BA9F-4D432D1DA61A}"/>
                </a:ext>
              </a:extLst>
            </p:cNvPr>
            <p:cNvSpPr/>
            <p:nvPr/>
          </p:nvSpPr>
          <p:spPr bwMode="auto">
            <a:xfrm>
              <a:off x="2513083" y="2286244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AC18F632-567D-A346-9F4B-B6E6D6A3CB83}"/>
                </a:ext>
              </a:extLst>
            </p:cNvPr>
            <p:cNvSpPr/>
            <p:nvPr/>
          </p:nvSpPr>
          <p:spPr bwMode="auto">
            <a:xfrm>
              <a:off x="2079696" y="3114919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2" name="TextBox 38">
              <a:extLst>
                <a:ext uri="{FF2B5EF4-FFF2-40B4-BE49-F238E27FC236}">
                  <a16:creationId xmlns:a16="http://schemas.microsoft.com/office/drawing/2014/main" id="{8BD41052-337B-EB4B-8255-EB7377FF80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3740" y="2157010"/>
              <a:ext cx="864882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Northpoint City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2C2E8F27-30E0-D84F-8EF0-4649A7F19E22}"/>
                </a:ext>
              </a:extLst>
            </p:cNvPr>
            <p:cNvSpPr/>
            <p:nvPr/>
          </p:nvSpPr>
          <p:spPr bwMode="auto">
            <a:xfrm>
              <a:off x="1844746" y="2262431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0B197C09-A223-944B-9CE5-3ECB71063D4D}"/>
                </a:ext>
              </a:extLst>
            </p:cNvPr>
            <p:cNvSpPr/>
            <p:nvPr/>
          </p:nvSpPr>
          <p:spPr bwMode="auto">
            <a:xfrm>
              <a:off x="3046483" y="2827581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5" name="TextBox 24">
              <a:extLst>
                <a:ext uri="{FF2B5EF4-FFF2-40B4-BE49-F238E27FC236}">
                  <a16:creationId xmlns:a16="http://schemas.microsoft.com/office/drawing/2014/main" id="{85339BB0-6DA3-6D41-BA69-1E13BAAA94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7099" y="2918777"/>
              <a:ext cx="923925" cy="85159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Changi City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6" name="TextBox 28">
              <a:extLst>
                <a:ext uri="{FF2B5EF4-FFF2-40B4-BE49-F238E27FC236}">
                  <a16:creationId xmlns:a16="http://schemas.microsoft.com/office/drawing/2014/main" id="{5E7D8149-EAD8-7C46-B3BE-72469F3EBF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7578" y="2188791"/>
              <a:ext cx="1069975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Waterway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B28B912-7D19-EE40-91C9-B48CC5653668}"/>
                </a:ext>
              </a:extLst>
            </p:cNvPr>
            <p:cNvSpPr/>
            <p:nvPr/>
          </p:nvSpPr>
          <p:spPr bwMode="auto">
            <a:xfrm>
              <a:off x="1428821" y="2945056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8292107E-2315-914A-95C6-B33EE78445EA}"/>
                </a:ext>
              </a:extLst>
            </p:cNvPr>
            <p:cNvSpPr/>
            <p:nvPr/>
          </p:nvSpPr>
          <p:spPr bwMode="auto">
            <a:xfrm>
              <a:off x="1427233" y="3002206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9" name="TextBox 9">
              <a:extLst>
                <a:ext uri="{FF2B5EF4-FFF2-40B4-BE49-F238E27FC236}">
                  <a16:creationId xmlns:a16="http://schemas.microsoft.com/office/drawing/2014/main" id="{763AA462-E86E-FD4D-A00B-5588EF149D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057" y="2891021"/>
              <a:ext cx="828676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Alexandra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0" name="TextBox 9">
              <a:extLst>
                <a:ext uri="{FF2B5EF4-FFF2-40B4-BE49-F238E27FC236}">
                  <a16:creationId xmlns:a16="http://schemas.microsoft.com/office/drawing/2014/main" id="{6894AD48-4AE6-564B-8E98-6DA8F19205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342" y="3011429"/>
              <a:ext cx="1287392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Alexandra Technopark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1" name="TextBox 9">
              <a:extLst>
                <a:ext uri="{FF2B5EF4-FFF2-40B4-BE49-F238E27FC236}">
                  <a16:creationId xmlns:a16="http://schemas.microsoft.com/office/drawing/2014/main" id="{F9EA54AE-0D6C-5D46-AE3F-63C818583C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9470" y="2899994"/>
              <a:ext cx="963425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51 Cuppage Rd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0AD2DBE3-4E28-E04F-AEAF-309DEB50E2DD}"/>
                </a:ext>
              </a:extLst>
            </p:cNvPr>
            <p:cNvSpPr/>
            <p:nvPr/>
          </p:nvSpPr>
          <p:spPr bwMode="auto">
            <a:xfrm>
              <a:off x="1916183" y="3073644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26C20A04-F1B1-1242-8983-442867C0B8FD}"/>
                </a:ext>
              </a:extLst>
            </p:cNvPr>
            <p:cNvSpPr/>
            <p:nvPr/>
          </p:nvSpPr>
          <p:spPr bwMode="auto">
            <a:xfrm>
              <a:off x="1824108" y="3349870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4" name="TextBox 9">
              <a:extLst>
                <a:ext uri="{FF2B5EF4-FFF2-40B4-BE49-F238E27FC236}">
                  <a16:creationId xmlns:a16="http://schemas.microsoft.com/office/drawing/2014/main" id="{88BEFF53-7CD4-864A-8C85-5CE96F5B29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853" y="3387682"/>
              <a:ext cx="769937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Frasers Tower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131F75FC-6EEF-E344-AE34-20362592EF32}"/>
                </a:ext>
              </a:extLst>
            </p:cNvPr>
            <p:cNvSpPr/>
            <p:nvPr/>
          </p:nvSpPr>
          <p:spPr bwMode="auto">
            <a:xfrm>
              <a:off x="1930079" y="3354631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6" name="TextBox 20">
              <a:extLst>
                <a:ext uri="{FF2B5EF4-FFF2-40B4-BE49-F238E27FC236}">
                  <a16:creationId xmlns:a16="http://schemas.microsoft.com/office/drawing/2014/main" id="{7D3FA831-161C-8E49-A927-1F52AAF808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0770" y="3356052"/>
              <a:ext cx="1082675" cy="85159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Cross Street Exchange 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^</a:t>
              </a:r>
              <a:endPara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55063ABB-AEDC-C744-9403-ABD0DAEA3821}"/>
                </a:ext>
              </a:extLst>
            </p:cNvPr>
            <p:cNvSpPr/>
            <p:nvPr/>
          </p:nvSpPr>
          <p:spPr bwMode="auto">
            <a:xfrm>
              <a:off x="2964075" y="2495517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7E7DDF43-C39F-364C-A782-7E9DE58F83F0}"/>
                </a:ext>
              </a:extLst>
            </p:cNvPr>
            <p:cNvSpPr/>
            <p:nvPr/>
          </p:nvSpPr>
          <p:spPr bwMode="auto">
            <a:xfrm>
              <a:off x="2850569" y="2628073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2FEF0C63-5A24-AE4E-8CC2-5C0279FB1221}"/>
                </a:ext>
              </a:extLst>
            </p:cNvPr>
            <p:cNvSpPr/>
            <p:nvPr/>
          </p:nvSpPr>
          <p:spPr bwMode="auto">
            <a:xfrm>
              <a:off x="1753173" y="3034713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FE3313E2-AB83-254C-899E-0F8C7CC47427}"/>
                </a:ext>
              </a:extLst>
            </p:cNvPr>
            <p:cNvSpPr/>
            <p:nvPr/>
          </p:nvSpPr>
          <p:spPr bwMode="auto">
            <a:xfrm>
              <a:off x="2304103" y="2544212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1B7A4761-42CB-614A-A43E-D3F4FB69B387}"/>
                </a:ext>
              </a:extLst>
            </p:cNvPr>
            <p:cNvSpPr/>
            <p:nvPr/>
          </p:nvSpPr>
          <p:spPr bwMode="auto">
            <a:xfrm>
              <a:off x="1803191" y="3094249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2F2E6BAB-18ED-F74D-AD02-9FCF92C24C5F}"/>
                </a:ext>
              </a:extLst>
            </p:cNvPr>
            <p:cNvSpPr/>
            <p:nvPr/>
          </p:nvSpPr>
          <p:spPr bwMode="auto">
            <a:xfrm>
              <a:off x="2910894" y="2641705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3" name="TextBox 28">
              <a:extLst>
                <a:ext uri="{FF2B5EF4-FFF2-40B4-BE49-F238E27FC236}">
                  <a16:creationId xmlns:a16="http://schemas.microsoft.com/office/drawing/2014/main" id="{6E1351E6-ED34-9D41-A02C-096E99D461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989" y="2622121"/>
              <a:ext cx="1069975" cy="17031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Century Squares and Tampines 1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4" name="TextBox 28">
              <a:extLst>
                <a:ext uri="{FF2B5EF4-FFF2-40B4-BE49-F238E27FC236}">
                  <a16:creationId xmlns:a16="http://schemas.microsoft.com/office/drawing/2014/main" id="{E6F3C308-4486-7940-8815-EB2BFAFB9D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3513" y="2466372"/>
              <a:ext cx="1069975" cy="85159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White Sands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5" name="TextBox 28">
              <a:extLst>
                <a:ext uri="{FF2B5EF4-FFF2-40B4-BE49-F238E27FC236}">
                  <a16:creationId xmlns:a16="http://schemas.microsoft.com/office/drawing/2014/main" id="{00475C6A-8C04-AD47-A77F-2128172C4F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2170" y="2354562"/>
              <a:ext cx="1069975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Hougang Mall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6" name="TextBox 28">
              <a:extLst>
                <a:ext uri="{FF2B5EF4-FFF2-40B4-BE49-F238E27FC236}">
                  <a16:creationId xmlns:a16="http://schemas.microsoft.com/office/drawing/2014/main" id="{EB39F335-650B-EB43-B45E-DA50147B1A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9663" y="2699943"/>
              <a:ext cx="763275" cy="170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Tiong Bahru and Central Plaza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098028A-52F1-514C-870C-DA2EEA317D0E}"/>
              </a:ext>
            </a:extLst>
          </p:cNvPr>
          <p:cNvGrpSpPr/>
          <p:nvPr userDrawn="1"/>
        </p:nvGrpSpPr>
        <p:grpSpPr>
          <a:xfrm>
            <a:off x="363033" y="4741360"/>
            <a:ext cx="4174597" cy="1168858"/>
            <a:chOff x="-2300216" y="3232156"/>
            <a:chExt cx="3130948" cy="876644"/>
          </a:xfrm>
        </p:grpSpPr>
        <p:sp>
          <p:nvSpPr>
            <p:cNvPr id="77" name="TextBox 41">
              <a:extLst>
                <a:ext uri="{FF2B5EF4-FFF2-40B4-BE49-F238E27FC236}">
                  <a16:creationId xmlns:a16="http://schemas.microsoft.com/office/drawing/2014/main" id="{551E98EC-9574-1543-BE2D-4BD96F15C4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177359" y="3232156"/>
              <a:ext cx="2043113" cy="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Frasers Centrepoint Trust’s (“FCT”) Malls</a:t>
              </a:r>
              <a:endParaRPr kumimoji="0" lang="en-SG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3777E59-A06D-A941-B4A0-A26004FD2FE1}"/>
                </a:ext>
              </a:extLst>
            </p:cNvPr>
            <p:cNvSpPr/>
            <p:nvPr/>
          </p:nvSpPr>
          <p:spPr bwMode="auto">
            <a:xfrm>
              <a:off x="-2300216" y="3235209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70B981E-5F91-C948-A57B-04EECCE6EE35}"/>
                </a:ext>
              </a:extLst>
            </p:cNvPr>
            <p:cNvSpPr/>
            <p:nvPr/>
          </p:nvSpPr>
          <p:spPr bwMode="auto">
            <a:xfrm>
              <a:off x="-2300216" y="3853601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0" name="TextBox 41">
              <a:extLst>
                <a:ext uri="{FF2B5EF4-FFF2-40B4-BE49-F238E27FC236}">
                  <a16:creationId xmlns:a16="http://schemas.microsoft.com/office/drawing/2014/main" id="{7F00D6D9-FE02-1E48-A374-4A37CC7954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177359" y="3850548"/>
              <a:ext cx="1243012" cy="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Directly-Owned Malls</a:t>
              </a:r>
              <a:endParaRPr kumimoji="0" lang="en-SG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1" name="TextBox 41">
              <a:extLst>
                <a:ext uri="{FF2B5EF4-FFF2-40B4-BE49-F238E27FC236}">
                  <a16:creationId xmlns:a16="http://schemas.microsoft.com/office/drawing/2014/main" id="{77B2629B-8CAB-D140-9C3F-BE99E647EC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177359" y="3403813"/>
              <a:ext cx="2125663" cy="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Frasers Commercial Trust’s (“FCOT”) Assets</a:t>
              </a:r>
              <a:endParaRPr kumimoji="0" lang="en-SG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FC40D9F-E7E9-2149-A741-379B254835FD}"/>
                </a:ext>
              </a:extLst>
            </p:cNvPr>
            <p:cNvSpPr/>
            <p:nvPr/>
          </p:nvSpPr>
          <p:spPr bwMode="auto">
            <a:xfrm>
              <a:off x="-2300216" y="3404011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A3691BA-0A70-0B49-9151-CAAB30B93093}"/>
                </a:ext>
              </a:extLst>
            </p:cNvPr>
            <p:cNvSpPr/>
            <p:nvPr/>
          </p:nvSpPr>
          <p:spPr bwMode="auto">
            <a:xfrm>
              <a:off x="-2300216" y="4028753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8" name="TextBox 41">
              <a:extLst>
                <a:ext uri="{FF2B5EF4-FFF2-40B4-BE49-F238E27FC236}">
                  <a16:creationId xmlns:a16="http://schemas.microsoft.com/office/drawing/2014/main" id="{D145CC2E-E78C-9B45-8E4E-F651F4AF0C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177359" y="4025700"/>
              <a:ext cx="1392238" cy="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Directly-Owned Offices</a:t>
              </a:r>
              <a:endParaRPr kumimoji="0" lang="en-SG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12AE8E5F-D8FA-BA45-8608-F0E3A24F69FF}"/>
                </a:ext>
              </a:extLst>
            </p:cNvPr>
            <p:cNvSpPr/>
            <p:nvPr/>
          </p:nvSpPr>
          <p:spPr bwMode="auto">
            <a:xfrm>
              <a:off x="-2300216" y="3593159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29A582C0-D667-A94E-9FB3-623A4F885674}"/>
                </a:ext>
              </a:extLst>
            </p:cNvPr>
            <p:cNvSpPr/>
            <p:nvPr/>
          </p:nvSpPr>
          <p:spPr>
            <a:xfrm>
              <a:off x="-2177360" y="3566940"/>
              <a:ext cx="3008092" cy="2077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+mn-ea"/>
                  <a:cs typeface="+mn-cs"/>
                </a:rPr>
                <a:t>Singapore portfolio of PGIM ARF,</a:t>
              </a:r>
              <a:b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+mn-ea"/>
                  <a:cs typeface="+mn-cs"/>
                </a:rPr>
              </a:b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+mn-ea"/>
                  <a:cs typeface="+mn-cs"/>
                </a:rPr>
                <a:t>in which FPL has an ~53.7% stake and FCT has an ~21.1% stake</a:t>
              </a:r>
              <a:endParaRPr kumimoji="0" lang="en-SG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+mn-ea"/>
                <a:cs typeface="+mn-cs"/>
              </a:endParaRP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90043E2F-6465-B64D-A73D-8B24A1F3B74D}"/>
              </a:ext>
            </a:extLst>
          </p:cNvPr>
          <p:cNvSpPr txBox="1"/>
          <p:nvPr userDrawn="1"/>
        </p:nvSpPr>
        <p:spPr>
          <a:xfrm>
            <a:off x="249601" y="5927513"/>
            <a:ext cx="48885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^    18, 20 and 22 Cross Street were renamed “Cross Street Exchange” on 1 January 2020.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4DF1A96-6784-1F44-89C1-6E8D33C639C5}"/>
              </a:ext>
            </a:extLst>
          </p:cNvPr>
          <p:cNvSpPr txBox="1"/>
          <p:nvPr userDrawn="1"/>
        </p:nvSpPr>
        <p:spPr>
          <a:xfrm>
            <a:off x="244382" y="6171496"/>
            <a:ext cx="4453417" cy="29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The map above is a modified and/or derivative version of a work taken from </a:t>
            </a: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8" tooltip="https://commons.wikimedia.org/wiki/File:Singapore_location_map.svg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https://commons.wikimedia.org/wiki/</a:t>
            </a: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8" tooltip="https://commons.wikimedia.org/wiki/File:Singapore_location_map.svg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/>
            </a:r>
            <a:b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8" tooltip="https://commons.wikimedia.org/wiki/File:Singapore_location_map.svg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</a:b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8" tooltip="https://commons.wikimedia.org/wiki/File:Singapore_location_map.svg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File:Singapore_location_map.svg</a:t>
            </a: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SG" sz="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under a Creative Commons license.</a:t>
            </a:r>
            <a:endParaRPr kumimoji="0" lang="en-US" sz="6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3ED44A8-18AA-654D-953B-C25354A818E5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723696649"/>
      </p:ext>
    </p:extLst>
  </p:cSld>
  <p:clrMapOvr>
    <a:masterClrMapping/>
  </p:clrMapOvr>
  <p:transition spd="med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154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56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918684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494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75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099854"/>
      </p:ext>
    </p:extLst>
  </p:cSld>
  <p:clrMapOvr>
    <a:masterClrMapping/>
  </p:clrMapOvr>
  <p:transition spd="slow">
    <p:wipe dir="r"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14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011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31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3417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5B5E310-B193-8E4A-9770-1531631CACB6}"/>
              </a:ext>
            </a:extLst>
          </p:cNvPr>
          <p:cNvSpPr/>
          <p:nvPr userDrawn="1"/>
        </p:nvSpPr>
        <p:spPr>
          <a:xfrm>
            <a:off x="0" y="3538397"/>
            <a:ext cx="12192000" cy="215444"/>
          </a:xfrm>
          <a:prstGeom prst="rect">
            <a:avLst/>
          </a:prstGeom>
          <a:solidFill>
            <a:srgbClr val="EC1B29"/>
          </a:solidFill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EC1C29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urlingame Pro Light" panose="020B0304040504020204" pitchFamily="34" charset="77"/>
              <a:ea typeface="+mn-ea"/>
              <a:cs typeface="+mn-cs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46CE2518-8691-8949-8B2D-B7416FF3DE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6614" y="2813762"/>
            <a:ext cx="4390601" cy="439060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8BC68C3-8553-3242-871B-E4935092B348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32076" y="5542298"/>
            <a:ext cx="3200400" cy="60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ED5830-1F23-E642-8D1E-754D194D768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41480"/>
            <a:ext cx="12192000" cy="190195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6A0C170-7650-F74F-BA1E-883AB9E90A6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242963" y="4931177"/>
            <a:ext cx="5706079" cy="556691"/>
          </a:xfrm>
          <a:prstGeom prst="rect">
            <a:avLst/>
          </a:prstGeom>
        </p:spPr>
      </p:pic>
      <p:pic>
        <p:nvPicPr>
          <p:cNvPr id="9" name="Frasers Logo">
            <a:extLst>
              <a:ext uri="{FF2B5EF4-FFF2-40B4-BE49-F238E27FC236}">
                <a16:creationId xmlns:a16="http://schemas.microsoft.com/office/drawing/2014/main" id="{40C5602A-7113-BD48-AB04-2DFF7894141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10108945" y="1"/>
            <a:ext cx="1777081" cy="100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73321"/>
      </p:ext>
    </p:extLst>
  </p:cSld>
  <p:clrMapOvr>
    <a:masterClrMapping/>
  </p:clrMapOvr>
  <p:transition spd="med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932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28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700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100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025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963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1913800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09832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320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8468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49FCA-E499-784D-A8D4-8E0FDE66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99" y="544010"/>
            <a:ext cx="4249240" cy="384721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FE1D40F-B297-A040-B15F-3F348C61849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A93FE142-6D14-5742-B9BA-C27B2926C5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9600" y="1316568"/>
            <a:ext cx="11692587" cy="503263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461730"/>
      </p:ext>
    </p:extLst>
  </p:cSld>
  <p:clrMapOvr>
    <a:masterClrMapping/>
  </p:clrMapOvr>
  <p:transition spd="med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8778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85130364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9869406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673953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3507246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1727048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87587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1747030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13083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0022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Imag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85F27DC1-AA71-6647-A804-48CB172BF1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6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25A760-1BCB-0045-B4DE-39C4EA812B01}"/>
              </a:ext>
            </a:extLst>
          </p:cNvPr>
          <p:cNvSpPr/>
          <p:nvPr userDrawn="1"/>
        </p:nvSpPr>
        <p:spPr>
          <a:xfrm>
            <a:off x="6096000" y="2"/>
            <a:ext cx="609600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7EB179-D556-6745-AFB4-3EF801A1A6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44753" y="6436800"/>
            <a:ext cx="394210" cy="225731"/>
          </a:xfrm>
        </p:spPr>
        <p:txBody>
          <a:bodyPr wrap="none">
            <a:spAutoFit/>
          </a:bodyPr>
          <a:lstStyle>
            <a:lvl1pPr mar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333" kern="1200" spc="-20" dirty="0">
                <a:solidFill>
                  <a:schemeClr val="bg1"/>
                </a:solidFill>
                <a:latin typeface="Burlingame Pro" panose="020B0504040504020204" pitchFamily="34" charset="77"/>
                <a:ea typeface="MS PGothic" panose="020B0600070205080204" pitchFamily="34" charset="-128"/>
                <a:cs typeface="+mn-cs"/>
              </a:defRPr>
            </a:lvl1pPr>
            <a:lvl2pPr marL="335990" indent="0">
              <a:buNone/>
              <a:defRPr/>
            </a:lvl2pPr>
            <a:lvl3pPr marL="815975" indent="0">
              <a:buNone/>
              <a:defRPr/>
            </a:lvl3pPr>
            <a:lvl4pPr marL="1295960" indent="0">
              <a:buNone/>
              <a:defRPr/>
            </a:lvl4pPr>
            <a:lvl5pPr marL="1775944" indent="0">
              <a:buNone/>
              <a:defRPr/>
            </a:lvl5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4108D5D-408A-8E40-A325-209C9F5026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47162" y="3722654"/>
            <a:ext cx="2171066" cy="293293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733" kern="1200" spc="-20" dirty="0">
                <a:solidFill>
                  <a:schemeClr val="bg1"/>
                </a:solidFill>
                <a:latin typeface="Burlingame Pro Medium" panose="020B0504040504020204" pitchFamily="34" charset="77"/>
                <a:ea typeface="MS PGothic" panose="020B0600070205080204" pitchFamily="34" charset="-128"/>
                <a:cs typeface="+mn-cs"/>
              </a:defRPr>
            </a:lvl1pPr>
            <a:lvl2pPr marL="335990" indent="0">
              <a:buNone/>
              <a:defRPr/>
            </a:lvl2pPr>
            <a:lvl3pPr marL="815975" indent="0">
              <a:buNone/>
              <a:defRPr/>
            </a:lvl3pPr>
            <a:lvl4pPr marL="1295960" indent="0">
              <a:buNone/>
              <a:defRPr/>
            </a:lvl4pPr>
            <a:lvl5pPr marL="1775944" indent="0">
              <a:buNone/>
              <a:defRPr/>
            </a:lvl5pPr>
          </a:lstStyle>
          <a:p>
            <a:pPr lvl="0"/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5D58751-FF69-E740-A0D6-737443EA5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6168" y="2982623"/>
            <a:ext cx="4635663" cy="65653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spAutoFit/>
          </a:bodyPr>
          <a:lstStyle>
            <a:lvl1pPr algn="l">
              <a:lnSpc>
                <a:spcPct val="100000"/>
              </a:lnSpc>
              <a:defRPr lang="en-US" sz="4267" b="0" kern="1200" spc="-20" dirty="0">
                <a:solidFill>
                  <a:schemeClr val="bg1"/>
                </a:solidFill>
                <a:latin typeface="Burlingame Pro Medium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lvl="0" algn="ctr" eaLnBrk="1" hangingPunct="1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448C633-27DE-8140-A8E3-7D670BCE2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10108945" y="1"/>
            <a:ext cx="1777081" cy="100739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CE7EF-C3D5-49E9-9900-08B2A90E2D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82353" y="6436785"/>
            <a:ext cx="755649" cy="205316"/>
          </a:xfrm>
        </p:spPr>
        <p:txBody>
          <a:bodyPr/>
          <a:lstStyle/>
          <a:p>
            <a:pPr lvl="0"/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638738754"/>
      </p:ext>
    </p:extLst>
  </p:cSld>
  <p:clrMapOvr>
    <a:masterClrMapping/>
  </p:clrMapOvr>
  <p:transition spd="med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7610863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98393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7154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2690677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5710630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9502648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6265147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992782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32609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979869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gradFill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05209"/>
      </p:ext>
    </p:extLst>
  </p:cSld>
  <p:clrMapOvr>
    <a:masterClrMapping/>
  </p:clrMapOvr>
  <p:transition spd="med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20026153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2183306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648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09611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56876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38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950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53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99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928196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rds with picture">
    <p:bg>
      <p:bgPr>
        <a:gradFill>
          <a:gsLst>
            <a:gs pos="0">
              <a:schemeClr val="bg1">
                <a:lumMod val="100000"/>
              </a:schemeClr>
            </a:gs>
            <a:gs pos="100000">
              <a:schemeClr val="bg1">
                <a:lumMod val="85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DEA30E-C0D0-654E-8D62-547E354266F4}"/>
              </a:ext>
            </a:extLst>
          </p:cNvPr>
          <p:cNvSpPr/>
          <p:nvPr userDrawn="1"/>
        </p:nvSpPr>
        <p:spPr>
          <a:xfrm>
            <a:off x="0" y="3"/>
            <a:ext cx="12192000" cy="10709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B46FE22-9C0C-4B4C-8669-D1DBE70BC2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10513518" y="-1"/>
            <a:ext cx="1428671" cy="80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3" y="220802"/>
            <a:ext cx="4871847" cy="39344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80" dirty="0">
                <a:solidFill>
                  <a:schemeClr val="bg1">
                    <a:alpha val="99000"/>
                  </a:schemeClr>
                </a:solidFill>
                <a:latin typeface="Burlingame Pro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3" y="657600"/>
            <a:ext cx="1705101" cy="205189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333" b="1" i="0" kern="1200" spc="0" baseline="0" dirty="0">
                <a:solidFill>
                  <a:schemeClr val="bg1">
                    <a:alpha val="99000"/>
                  </a:schemeClr>
                </a:solidFill>
                <a:latin typeface="Burlingame Pro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40D977-58FB-2142-B44C-4476B220DC1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73544" y="6561664"/>
            <a:ext cx="297311" cy="259668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Burlingame Pro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ED1C24"/>
              </a:solidFill>
              <a:effectLst/>
              <a:uLnTx/>
              <a:uFillTx/>
              <a:latin typeface="Burlingame Pro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B01ABEF-35FD-E143-9659-4751454C3D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1" y="6649382"/>
            <a:ext cx="9727521" cy="11971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707" dirty="0">
                <a:latin typeface="Burlingame Pro Medium" panose="020B0504040504020204" pitchFamily="34" charset="77"/>
              </a:defRPr>
            </a:lvl1pPr>
          </a:lstStyle>
          <a:p>
            <a:pPr marL="191989" lvl="0" indent="-191989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06545B0A-57A3-2C46-947D-DCCB9AA1BB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9183" y="1316567"/>
            <a:ext cx="3972936" cy="5071992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54A5E3C-5BB0-5343-AD0E-D30503ACF6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03235" y="1316569"/>
            <a:ext cx="7249584" cy="3367193"/>
          </a:xfrm>
        </p:spPr>
        <p:txBody>
          <a:bodyPr/>
          <a:lstStyle>
            <a:lvl1pPr marL="191989" indent="-191989">
              <a:spcAft>
                <a:spcPts val="800"/>
              </a:spcAft>
              <a:buClr>
                <a:schemeClr val="accent1"/>
              </a:buClr>
              <a:buFont typeface="Wingdings" pitchFamily="2" charset="2"/>
              <a:buChar char="§"/>
              <a:defRPr b="0" i="0">
                <a:latin typeface="Burlingame Pro Medium" panose="020B0504040504020204" pitchFamily="34" charset="77"/>
              </a:defRPr>
            </a:lvl1pPr>
            <a:lvl2pPr marL="479973" indent="-143991">
              <a:spcAft>
                <a:spcPts val="800"/>
              </a:spcAft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defRPr lang="en-GB" sz="1400" kern="1200" spc="-20" dirty="0" smtClean="0">
                <a:solidFill>
                  <a:schemeClr val="tx1"/>
                </a:solidFill>
                <a:latin typeface="Burlingame Pro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46" indent="-143991">
              <a:spcAft>
                <a:spcPts val="800"/>
              </a:spcAft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defRPr/>
            </a:lvl3pPr>
            <a:lvl4pPr marL="1439919" indent="-143991">
              <a:spcAft>
                <a:spcPts val="800"/>
              </a:spcAft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defRPr/>
            </a:lvl4pPr>
            <a:lvl5pPr marL="1919892" indent="-143991">
              <a:spcAft>
                <a:spcPts val="800"/>
              </a:spcAft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333149"/>
      </p:ext>
    </p:extLst>
  </p:cSld>
  <p:clrMapOvr>
    <a:masterClrMapping/>
  </p:clrMapOvr>
  <p:transition spd="med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399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25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60384"/>
      </p:ext>
    </p:extLst>
  </p:cSld>
  <p:clrMapOvr>
    <a:masterClrMapping/>
  </p:clrMapOvr>
  <p:transition spd="slow">
    <p:wipe dir="r"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79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922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18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6803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6430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28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652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802" y="1484314"/>
            <a:ext cx="11328399" cy="4824412"/>
          </a:xfrm>
        </p:spPr>
        <p:txBody>
          <a:bodyPr/>
          <a:lstStyle>
            <a:lvl1pPr>
              <a:spcBef>
                <a:spcPts val="0"/>
              </a:spcBef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902FFB-F3B1-4225-8964-3242DC85FB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 defTabSz="914394"/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90FC3-D9F1-498E-A530-866B15C3554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 defTabSz="914394"/>
            <a:fld id="{E917DE0E-AFB1-41FD-BC35-27DB61CA125F}" type="slidenum">
              <a:rPr lang="en-AU" smtClean="0">
                <a:solidFill>
                  <a:srgbClr val="000000"/>
                </a:solidFill>
              </a:rPr>
              <a:pPr defTabSz="914394"/>
              <a:t>‹#›</a:t>
            </a:fld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CB29413-BC8C-43E6-A0A4-57FC83D11E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[Title]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3752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614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67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310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995086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4264216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683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4798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2533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83477497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233011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E4576B-3F72-4B4E-AE0D-EBEA67441E3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88200" y="1484314"/>
            <a:ext cx="5472000" cy="4824412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800" y="1484314"/>
            <a:ext cx="5472000" cy="4824412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902FFB-F3B1-4225-8964-3242DC85FB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14394"/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90FC3-D9F1-498E-A530-866B15C3554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14394"/>
            <a:fld id="{E917DE0E-AFB1-41FD-BC35-27DB61CA125F}" type="slidenum">
              <a:rPr lang="en-AU" smtClean="0">
                <a:solidFill>
                  <a:srgbClr val="000000"/>
                </a:solidFill>
              </a:rPr>
              <a:pPr defTabSz="914394"/>
              <a:t>‹#›</a:t>
            </a:fld>
            <a:endParaRPr lang="en-AU">
              <a:solidFill>
                <a:srgbClr val="000000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01F5879-06E3-4CD4-A9EC-8BCC0E217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88602"/>
            <a:ext cx="805093" cy="39327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[Title]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702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0279742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4691302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86212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9967812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3498384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99678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74967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7041931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1249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836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0310D-42CA-6C45-80FA-39CE23EB66F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4229A41-1E5A-EF45-B753-DBCE4255FA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BA7426-6952-634E-B4BE-B8FF8BB755A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9600" y="1316568"/>
            <a:ext cx="11692587" cy="503263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AE29565-32D7-E945-A8AD-E5E0FE936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AAAE302-FAFC-AA40-9A68-EC3AFEE406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192501-D7BF-495D-9A3C-18D45E44CA4D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2487217447"/>
      </p:ext>
    </p:extLst>
  </p:cSld>
  <p:clrMapOvr>
    <a:masterClrMapping/>
  </p:clrMapOvr>
  <p:transition spd="med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7230367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5894042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2875129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757484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937704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8784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344417452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427706837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71609478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2679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f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517522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8110E10-9B11-AB41-9D32-2512CD9B44C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A8C9CB4-C6DE-9A40-857C-0FE6F5FCED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3571" y="6577502"/>
            <a:ext cx="3902172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CECCA3D7-4922-F14D-A9DA-63BA35BEE74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" y="1070916"/>
            <a:ext cx="6096000" cy="5787084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Add media here using the icons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C024ACBC-F38B-FF4C-850A-85B2D6180D7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65632" y="1316567"/>
            <a:ext cx="5587187" cy="509675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7C2741-64FF-E343-AB0B-98772D41A9CA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3046067266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25D199C-0017-BD42-A6C1-62ECF1838D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600" y="221129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E3D37D5-1CCF-7148-8230-D68A57EF7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546986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804921A-AF17-2B45-88FA-59C234884E5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9600" y="1316568"/>
            <a:ext cx="11692587" cy="503263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85BEFE-4815-5346-87FF-B4BC6AC4E8BC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3613038698"/>
      </p:ext>
    </p:extLst>
  </p:cSld>
  <p:clrMapOvr>
    <a:masterClrMapping/>
  </p:clrMapOvr>
  <p:transition spd="med"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7357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40745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32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577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534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174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4198659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47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70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371458"/>
      </p:ext>
    </p:extLst>
  </p:cSld>
  <p:clrMapOvr>
    <a:masterClrMapping/>
  </p:clrMapOvr>
  <p:transition spd="slow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f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517522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8110E10-9B11-AB41-9D32-2512CD9B44C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A8C9CB4-C6DE-9A40-857C-0FE6F5FCED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3571" y="6577502"/>
            <a:ext cx="3902172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CECCA3D7-4922-F14D-A9DA-63BA35BEE74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" y="1070916"/>
            <a:ext cx="6096000" cy="5787084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Add media here using the icons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C024ACBC-F38B-FF4C-850A-85B2D6180D7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65632" y="1316567"/>
            <a:ext cx="5587187" cy="509675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7C2741-64FF-E343-AB0B-98772D41A9CA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1155934667"/>
      </p:ext>
    </p:extLst>
  </p:cSld>
  <p:clrMapOvr>
    <a:masterClrMapping/>
  </p:clrMapOvr>
  <p:transition spd="med">
    <p:fad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843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5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09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834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908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059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021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566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252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20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s with smal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DE5BFC-533F-BC42-A0FB-94BA19C5F3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03235" y="1316568"/>
            <a:ext cx="7249584" cy="516413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Add media here using the icons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2480F00-78C0-0C43-9840-C00D0FC782B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49599" y="1316565"/>
            <a:ext cx="3973152" cy="512844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35D8D5-8ABD-4947-8E8B-5E5DE9F5B7BD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902513593"/>
      </p:ext>
    </p:extLst>
  </p:cSld>
  <p:clrMapOvr>
    <a:masterClrMapping/>
  </p:clrMapOvr>
  <p:transition spd="med">
    <p:fade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397448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4065081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666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0334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8571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20482167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6310645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8160262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98984712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261598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es with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63FAC199-2A74-6940-8482-B2DCBBCB96BA}"/>
              </a:ext>
            </a:extLst>
          </p:cNvPr>
          <p:cNvSpPr/>
          <p:nvPr userDrawn="1"/>
        </p:nvSpPr>
        <p:spPr>
          <a:xfrm>
            <a:off x="239184" y="4884209"/>
            <a:ext cx="5856816" cy="1504351"/>
          </a:xfrm>
          <a:prstGeom prst="rect">
            <a:avLst/>
          </a:prstGeom>
          <a:solidFill>
            <a:srgbClr val="81797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0001EFFB-7B60-0B49-B31B-77017904415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39182" y="1316569"/>
            <a:ext cx="5856819" cy="356373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9521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1"/>
            <a:ext cx="2477688" cy="266740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3FB9D0-4561-FF4C-B28B-F4D995FE6F4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CF82688-A796-F843-BBB2-306B9D7F90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4" name="Table Placeholder 8">
            <a:extLst>
              <a:ext uri="{FF2B5EF4-FFF2-40B4-BE49-F238E27FC236}">
                <a16:creationId xmlns:a16="http://schemas.microsoft.com/office/drawing/2014/main" id="{F9499645-F061-6B49-AADA-7C5446A0EC18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6346545" y="4683761"/>
            <a:ext cx="5595640" cy="17047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table from the Tables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8989FC9-18E0-EA48-9CC7-824A9509DA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1831" y="4973552"/>
            <a:ext cx="2058909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8DE1F9D5-F4CF-2543-82CA-790E70ED31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1831" y="5695838"/>
            <a:ext cx="2058909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BB0435B3-FB84-B140-97D8-EF4521C546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24662" y="4973552"/>
            <a:ext cx="1707217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8C29354A-17DE-1E4D-B22F-67EB3F5F43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24662" y="5695838"/>
            <a:ext cx="1707217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B5EE7D42-070B-854D-AF5C-F576C9745C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11831" y="5360593"/>
            <a:ext cx="2058909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6C6786DC-CA99-204C-9743-59EAD45E09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11831" y="6073709"/>
            <a:ext cx="2058909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9092B3E7-1533-2343-976B-47473691AE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24662" y="5360591"/>
            <a:ext cx="1707217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18B8227A-4B4F-294F-918F-E8BD9AB21A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24662" y="6073708"/>
            <a:ext cx="1707217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CAD4AA5A-B502-8F4F-A206-0142FC99E2DA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346546" y="1316570"/>
            <a:ext cx="5606273" cy="336719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7C7936A-3250-1B44-AF4B-6BCEB590AE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217" y="4971958"/>
            <a:ext cx="579323" cy="57932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4AE8934-60E1-0C42-A81C-D5B3583F9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215" y="5687778"/>
            <a:ext cx="618172" cy="6181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1B8A2BC-A872-E048-ACC6-464E968196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5" y="4989701"/>
            <a:ext cx="563652" cy="59293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3D0AC82-EA8E-4041-882F-7AA662431357}"/>
              </a:ext>
            </a:extLst>
          </p:cNvPr>
          <p:cNvGrpSpPr/>
          <p:nvPr userDrawn="1"/>
        </p:nvGrpSpPr>
        <p:grpSpPr>
          <a:xfrm>
            <a:off x="519422" y="5666240"/>
            <a:ext cx="481932" cy="619591"/>
            <a:chOff x="350562" y="4194122"/>
            <a:chExt cx="400454" cy="51483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15D91F4-98E6-5D46-B478-A6F2CDA95A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6951" b="-1"/>
            <a:stretch/>
          </p:blipFill>
          <p:spPr>
            <a:xfrm>
              <a:off x="350562" y="4485486"/>
              <a:ext cx="400454" cy="223475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442898E-6F91-8F48-98AD-E9175660FC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531" y="4194122"/>
              <a:ext cx="295418" cy="295418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B1FAB83-4FDE-8440-9F6E-ADBEEB14CFF9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2456240978"/>
      </p:ext>
    </p:extLst>
  </p:cSld>
  <p:clrMapOvr>
    <a:masterClrMapping/>
  </p:clrMapOvr>
  <p:transition spd="med">
    <p:fade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59706917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27445532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40864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17948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46996191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875383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77287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32164507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61071418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331565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and Text Horizont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E8166F9-B3F4-4541-8B3F-78EBFF83B2DF}"/>
              </a:ext>
            </a:extLst>
          </p:cNvPr>
          <p:cNvSpPr/>
          <p:nvPr userDrawn="1"/>
        </p:nvSpPr>
        <p:spPr>
          <a:xfrm>
            <a:off x="3242203" y="3976497"/>
            <a:ext cx="2853799" cy="2512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53037B-DF74-9244-8CF9-AFC3999800D6}"/>
              </a:ext>
            </a:extLst>
          </p:cNvPr>
          <p:cNvSpPr/>
          <p:nvPr userDrawn="1"/>
        </p:nvSpPr>
        <p:spPr>
          <a:xfrm>
            <a:off x="239184" y="3976497"/>
            <a:ext cx="2853799" cy="2512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03A8D3-7283-6D42-A26D-AB102595E2B6}"/>
              </a:ext>
            </a:extLst>
          </p:cNvPr>
          <p:cNvSpPr/>
          <p:nvPr userDrawn="1"/>
        </p:nvSpPr>
        <p:spPr>
          <a:xfrm>
            <a:off x="3241766" y="1316567"/>
            <a:ext cx="2853799" cy="2519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C190FB-4BDB-154F-A026-93A7F03A787E}"/>
              </a:ext>
            </a:extLst>
          </p:cNvPr>
          <p:cNvSpPr/>
          <p:nvPr userDrawn="1"/>
        </p:nvSpPr>
        <p:spPr>
          <a:xfrm>
            <a:off x="239184" y="1316567"/>
            <a:ext cx="2853799" cy="2519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A100486-76DA-824F-84BF-A32B7975C9B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9FF3207-B2B0-8A49-B96F-6247BFD277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B241B45-41D3-DD44-9F7D-3AB42B297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4DFD4802-C767-914F-8C37-FE7238051E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9C41E033-CB46-8341-982E-73D0DEE213F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9282" y="1439514"/>
            <a:ext cx="2559683" cy="1758545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AB157B8F-ADF5-ED44-8F94-23E05E6BA95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89260" y="1439514"/>
            <a:ext cx="2559683" cy="1758545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7" name="Picture Placeholder 9">
            <a:extLst>
              <a:ext uri="{FF2B5EF4-FFF2-40B4-BE49-F238E27FC236}">
                <a16:creationId xmlns:a16="http://schemas.microsoft.com/office/drawing/2014/main" id="{C0D50242-BF96-1E42-AAD6-C291F8747AF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6241" y="4126201"/>
            <a:ext cx="2559683" cy="1738180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8EFE933F-815B-234B-9A85-AD45781FD52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89260" y="4126201"/>
            <a:ext cx="2559683" cy="1738180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07BE16B-07C1-B746-997F-D0503F420D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9599" y="3198058"/>
            <a:ext cx="2843383" cy="62412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5D3E9A72-0A78-674A-89D7-1E01743C1A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46974" y="3198058"/>
            <a:ext cx="2843383" cy="62412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A30F0FDF-E7FE-D14F-BFD9-AE8F612DC94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599" y="5864382"/>
            <a:ext cx="2843383" cy="62412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6F03A208-664C-0042-A338-D115670976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46974" y="5864382"/>
            <a:ext cx="2843383" cy="62412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4728C29-400D-1847-8ABA-D0A3561FC00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361289" y="1316567"/>
            <a:ext cx="5591528" cy="51719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7D5E48-EE85-8C4C-A912-DC0E360F3E4A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3427224435"/>
      </p:ext>
    </p:extLst>
  </p:cSld>
  <p:clrMapOvr>
    <a:masterClrMapping/>
  </p:clrMapOvr>
  <p:transition spd="med">
    <p:fade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81203437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49614314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920071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654044014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809566977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2321385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4688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3713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34077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43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and Text Vert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AACF1D7D-93C2-864D-A7F9-ACBA4289D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E9248D81-DFD0-3C45-B3C2-2D69DEC87E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7A339494-18AE-D745-9DA5-72CDAA22EB8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39B5FCD0-25A1-E047-A02F-91C7BD5C57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1563D6A-05C7-5048-8247-2CBB00E33471}"/>
              </a:ext>
            </a:extLst>
          </p:cNvPr>
          <p:cNvSpPr/>
          <p:nvPr userDrawn="1"/>
        </p:nvSpPr>
        <p:spPr>
          <a:xfrm>
            <a:off x="239064" y="2373864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54133917-1147-0F45-AD94-E703C62489B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56958" y="2515607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979DEE6D-3299-2E44-B210-A27CA4B92B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9477" y="3965131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2D0FA7-3E14-BE4C-B12E-84A3BD4480A3}"/>
              </a:ext>
            </a:extLst>
          </p:cNvPr>
          <p:cNvSpPr/>
          <p:nvPr userDrawn="1"/>
        </p:nvSpPr>
        <p:spPr>
          <a:xfrm>
            <a:off x="3196357" y="2373864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Picture Placeholder 9">
            <a:extLst>
              <a:ext uri="{FF2B5EF4-FFF2-40B4-BE49-F238E27FC236}">
                <a16:creationId xmlns:a16="http://schemas.microsoft.com/office/drawing/2014/main" id="{B0FFFAC0-33A7-0143-9D2A-8471340E1F8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14251" y="2515607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7B756A03-143B-B745-9F33-2E9ABCB028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06770" y="3965131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17489B3-A3FC-9740-81BB-C658574A49EC}"/>
              </a:ext>
            </a:extLst>
          </p:cNvPr>
          <p:cNvSpPr/>
          <p:nvPr userDrawn="1"/>
        </p:nvSpPr>
        <p:spPr>
          <a:xfrm>
            <a:off x="6185831" y="2373864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EE3AA8FB-53C5-F744-BE70-632C023F34C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303724" y="2515607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0BB21859-CDC6-164C-A898-AB1962F1E90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96244" y="3965131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25E753E-7D4B-5A48-8A87-D38E9C976703}"/>
              </a:ext>
            </a:extLst>
          </p:cNvPr>
          <p:cNvSpPr/>
          <p:nvPr userDrawn="1"/>
        </p:nvSpPr>
        <p:spPr>
          <a:xfrm>
            <a:off x="9143124" y="2373864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Picture Placeholder 9">
            <a:extLst>
              <a:ext uri="{FF2B5EF4-FFF2-40B4-BE49-F238E27FC236}">
                <a16:creationId xmlns:a16="http://schemas.microsoft.com/office/drawing/2014/main" id="{44E7B140-D4CD-154C-83D8-55C3B6835D2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261018" y="2515607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082158F3-D676-7D4E-806E-892361A8411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53537" y="3965131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8B6162F-7B0D-2845-8529-3091FABE7881}"/>
              </a:ext>
            </a:extLst>
          </p:cNvPr>
          <p:cNvSpPr/>
          <p:nvPr userDrawn="1"/>
        </p:nvSpPr>
        <p:spPr>
          <a:xfrm>
            <a:off x="239064" y="4548408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Picture Placeholder 9">
            <a:extLst>
              <a:ext uri="{FF2B5EF4-FFF2-40B4-BE49-F238E27FC236}">
                <a16:creationId xmlns:a16="http://schemas.microsoft.com/office/drawing/2014/main" id="{08E6F1D4-19ED-2E49-81B2-ABB0844109F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56958" y="4690151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D40018BF-E69D-4440-92B7-75CE6BFA95F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9477" y="6139675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91D3813-9445-4F45-957A-D31984A60D65}"/>
              </a:ext>
            </a:extLst>
          </p:cNvPr>
          <p:cNvSpPr/>
          <p:nvPr userDrawn="1"/>
        </p:nvSpPr>
        <p:spPr>
          <a:xfrm>
            <a:off x="3196357" y="4548408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Picture Placeholder 9">
            <a:extLst>
              <a:ext uri="{FF2B5EF4-FFF2-40B4-BE49-F238E27FC236}">
                <a16:creationId xmlns:a16="http://schemas.microsoft.com/office/drawing/2014/main" id="{DA8BA657-5D1C-5D45-BFE4-933CD01C2B4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314251" y="4690151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85436B42-1DE4-6846-873D-CA1680F0118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06770" y="6139675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5C61F83-30B6-1840-A96D-F0B6FBBEC4B3}"/>
              </a:ext>
            </a:extLst>
          </p:cNvPr>
          <p:cNvSpPr/>
          <p:nvPr userDrawn="1"/>
        </p:nvSpPr>
        <p:spPr>
          <a:xfrm>
            <a:off x="6185831" y="4548408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Picture Placeholder 9">
            <a:extLst>
              <a:ext uri="{FF2B5EF4-FFF2-40B4-BE49-F238E27FC236}">
                <a16:creationId xmlns:a16="http://schemas.microsoft.com/office/drawing/2014/main" id="{6D67B805-F319-B84F-90A1-CB9ABC57F606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03724" y="4690151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13D4F03B-EB76-624C-9DF4-1CBA604A9DD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96244" y="6139675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1DDE074-5C8F-7842-9C4A-2267D7822062}"/>
              </a:ext>
            </a:extLst>
          </p:cNvPr>
          <p:cNvSpPr/>
          <p:nvPr userDrawn="1"/>
        </p:nvSpPr>
        <p:spPr>
          <a:xfrm>
            <a:off x="9143124" y="4548408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9D1F7D8D-531B-A547-A7C7-5E8F1CB36AF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261018" y="4690151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0" name="Text Placeholder 8">
            <a:extLst>
              <a:ext uri="{FF2B5EF4-FFF2-40B4-BE49-F238E27FC236}">
                <a16:creationId xmlns:a16="http://schemas.microsoft.com/office/drawing/2014/main" id="{B95599E8-57AF-A442-B59F-983272C2A3B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53537" y="6139675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61" name="Text Placeholder 121">
            <a:extLst>
              <a:ext uri="{FF2B5EF4-FFF2-40B4-BE49-F238E27FC236}">
                <a16:creationId xmlns:a16="http://schemas.microsoft.com/office/drawing/2014/main" id="{0C14E317-8A13-3F41-BD38-57C045D4752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28376" y="1316569"/>
            <a:ext cx="11724443" cy="81361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87AC070-D854-5040-82D6-A11B9952BD9E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3182529954"/>
      </p:ext>
    </p:extLst>
  </p:cSld>
  <p:clrMapOvr>
    <a:masterClrMapping/>
  </p:clrMapOvr>
  <p:transition spd="med">
    <p:fade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920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149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701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802207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436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75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01258"/>
      </p:ext>
    </p:extLst>
  </p:cSld>
  <p:clrMapOvr>
    <a:masterClrMapping/>
  </p:clrMapOvr>
  <p:transition spd="slow">
    <p:wipe dir="r"/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70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305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24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1F01A5A2-2907-D34B-8C18-81FCF19C0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FB414B2C-A8E0-0746-8CE0-1E017BCB88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DEA68277-3B5E-424E-A914-6120121776F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53F3601A-611D-4A41-91DE-9AAF133BF0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91A3B1-0780-5242-BF16-1C6ADDCF75FB}"/>
              </a:ext>
            </a:extLst>
          </p:cNvPr>
          <p:cNvSpPr/>
          <p:nvPr userDrawn="1"/>
        </p:nvSpPr>
        <p:spPr>
          <a:xfrm>
            <a:off x="239185" y="1317641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AC233A2B-42B4-AD44-A7AB-18A0729E966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51167" y="1418552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C84B7E09-3768-A040-AC45-C4A648A18C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5954" y="3412933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F1AD471-99D4-8D43-BFE3-98F2EDB0BEF4}"/>
              </a:ext>
            </a:extLst>
          </p:cNvPr>
          <p:cNvSpPr/>
          <p:nvPr userDrawn="1"/>
        </p:nvSpPr>
        <p:spPr>
          <a:xfrm>
            <a:off x="4222752" y="1317641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879B61B0-5A6B-264A-A866-E9A4DDFA4CF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34735" y="1418552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BE36EB1B-02F3-3347-87D1-C29EEAB508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29522" y="3412933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481050-2551-C245-9A3E-A963E49260F2}"/>
              </a:ext>
            </a:extLst>
          </p:cNvPr>
          <p:cNvSpPr/>
          <p:nvPr userDrawn="1"/>
        </p:nvSpPr>
        <p:spPr>
          <a:xfrm>
            <a:off x="8190627" y="1317641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FBFF14EF-6481-BE43-8F04-C1412E5CF33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302610" y="1418552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6472D695-A5DC-C549-9D61-54B92FCF89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97397" y="3412933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A7856E-564F-0545-9356-311D2CE991A9}"/>
              </a:ext>
            </a:extLst>
          </p:cNvPr>
          <p:cNvSpPr/>
          <p:nvPr userDrawn="1"/>
        </p:nvSpPr>
        <p:spPr>
          <a:xfrm>
            <a:off x="239185" y="4013948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Picture Placeholder 9">
            <a:extLst>
              <a:ext uri="{FF2B5EF4-FFF2-40B4-BE49-F238E27FC236}">
                <a16:creationId xmlns:a16="http://schemas.microsoft.com/office/drawing/2014/main" id="{6BEDF1DF-18F9-C345-83B2-CD5855B5685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1167" y="4114859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366AB6DB-5537-494D-A1F7-496ABA1971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5954" y="6109239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0783D49-CDA9-C54D-94E6-E8F643A0CA50}"/>
              </a:ext>
            </a:extLst>
          </p:cNvPr>
          <p:cNvSpPr/>
          <p:nvPr userDrawn="1"/>
        </p:nvSpPr>
        <p:spPr>
          <a:xfrm>
            <a:off x="4222752" y="4013948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Picture Placeholder 9">
            <a:extLst>
              <a:ext uri="{FF2B5EF4-FFF2-40B4-BE49-F238E27FC236}">
                <a16:creationId xmlns:a16="http://schemas.microsoft.com/office/drawing/2014/main" id="{2145F9ED-5A49-1D49-AF83-9429034FB59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34735" y="4114859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03BEA001-88A4-8845-9CA7-EF65278B7C9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29522" y="6109239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23C2948-77D6-B64F-858A-54F5A43D6B4D}"/>
              </a:ext>
            </a:extLst>
          </p:cNvPr>
          <p:cNvSpPr/>
          <p:nvPr userDrawn="1"/>
        </p:nvSpPr>
        <p:spPr>
          <a:xfrm>
            <a:off x="8190627" y="4013948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Picture Placeholder 9">
            <a:extLst>
              <a:ext uri="{FF2B5EF4-FFF2-40B4-BE49-F238E27FC236}">
                <a16:creationId xmlns:a16="http://schemas.microsoft.com/office/drawing/2014/main" id="{32642F4E-3C31-4E43-977F-A5FD16016E9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302610" y="4114859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A93F5251-448B-814F-8FC5-A426F4F2170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97397" y="6109239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9B643C-5CFE-6F4D-AF58-D0222CE6712C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1908568873"/>
      </p:ext>
    </p:extLst>
  </p:cSld>
  <p:clrMapOvr>
    <a:masterClrMapping/>
  </p:clrMapOvr>
  <p:transition spd="med">
    <p:fade/>
  </p:transition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3709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91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355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29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938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375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973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647054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878660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024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4D4A29B-F955-F146-B926-5465F4D9E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70917"/>
            <a:ext cx="12192000" cy="5787083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0" name="Text Placeholder 121">
            <a:extLst>
              <a:ext uri="{FF2B5EF4-FFF2-40B4-BE49-F238E27FC236}">
                <a16:creationId xmlns:a16="http://schemas.microsoft.com/office/drawing/2014/main" id="{6972B746-4526-4D41-A948-5D79EF33CE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9186" y="1615439"/>
            <a:ext cx="3681341" cy="1619144"/>
          </a:xfrm>
          <a:solidFill>
            <a:schemeClr val="bg1">
              <a:alpha val="85000"/>
            </a:schemeClr>
          </a:solidFill>
        </p:spPr>
        <p:txBody>
          <a:bodyPr lIns="144000" tIns="144000" rIns="144000" bIns="144000">
            <a:noAutofit/>
          </a:bodyPr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479985" indent="-191994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2pPr>
            <a:lvl3pPr marL="959970" indent="-14399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3pPr>
            <a:lvl4pPr marL="1439955" indent="-14399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4pPr>
            <a:lvl5pPr marL="1919940" indent="-14399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 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517522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5867EF-44D7-F34A-A0A1-7E513214070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E820FD-1D14-994B-84FC-DBA9477051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3D1C7B0-EF6E-B642-BC83-6A225649F15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5182" y="1856689"/>
            <a:ext cx="3189349" cy="1136649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logo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Text Placeholder 121">
            <a:extLst>
              <a:ext uri="{FF2B5EF4-FFF2-40B4-BE49-F238E27FC236}">
                <a16:creationId xmlns:a16="http://schemas.microsoft.com/office/drawing/2014/main" id="{01E2922A-0C99-484B-9202-C603BDE1C6A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49600" y="3239448"/>
            <a:ext cx="3670928" cy="1988393"/>
          </a:xfrm>
          <a:solidFill>
            <a:schemeClr val="tx2">
              <a:alpha val="80000"/>
            </a:schemeClr>
          </a:solidFill>
        </p:spPr>
        <p:txBody>
          <a:bodyPr wrap="square" lIns="144000" tIns="144000" rIns="144000" bIns="144000">
            <a:sp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479985" indent="-191994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2pPr>
            <a:lvl3pPr marL="959970" indent="-14399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3pPr>
            <a:lvl4pPr marL="1439955" indent="-14399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4pPr>
            <a:lvl5pPr marL="1919940" indent="-14399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8D4510-AAA1-EB4C-9098-FA192E7F9240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1737229109"/>
      </p:ext>
    </p:extLst>
  </p:cSld>
  <p:clrMapOvr>
    <a:masterClrMapping/>
  </p:clrMapOvr>
  <p:transition spd="med">
    <p:fade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2147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002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462097507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02075344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25546315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58166501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69353503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97463652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94168307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73250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s with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3040446B-66AF-1B42-A846-84175B271E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50" y="2056863"/>
            <a:ext cx="3663755" cy="3039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lnSpc>
                <a:spcPct val="114000"/>
              </a:lnSpc>
              <a:spcAft>
                <a:spcPct val="0"/>
              </a:spcAft>
            </a:pPr>
            <a:r>
              <a:rPr lang="en-GB" dirty="0"/>
              <a:t>Point 1</a:t>
            </a:r>
            <a:endParaRPr lang="en-US" dirty="0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00786E6F-CB87-C546-985A-C1FF52C320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9570" y="2056863"/>
            <a:ext cx="3663755" cy="3039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lnSpc>
                <a:spcPct val="114000"/>
              </a:lnSpc>
              <a:spcAft>
                <a:spcPct val="0"/>
              </a:spcAft>
            </a:pPr>
            <a:r>
              <a:rPr lang="en-GB" dirty="0"/>
              <a:t>Point 2</a:t>
            </a:r>
            <a:endParaRPr lang="en-US" dirty="0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41CE2FAA-8832-464F-9BD2-39666589B3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78431" y="2056863"/>
            <a:ext cx="3663752" cy="3039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lnSpc>
                <a:spcPct val="114000"/>
              </a:lnSpc>
              <a:spcAft>
                <a:spcPct val="0"/>
              </a:spcAft>
            </a:pPr>
            <a:r>
              <a:rPr lang="en-GB" dirty="0"/>
              <a:t>Point 3</a:t>
            </a:r>
            <a:endParaRPr lang="en-US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2D1970A2-4FA9-5F4F-A7CC-FD3A322B65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8981" y="3283210"/>
            <a:ext cx="3652724" cy="2880491"/>
          </a:xfrm>
          <a:solidFill>
            <a:schemeClr val="tx1">
              <a:alpha val="10000"/>
            </a:schemeClr>
          </a:solidFill>
          <a:ln>
            <a:noFill/>
          </a:ln>
        </p:spPr>
        <p:txBody>
          <a:bodyPr wrap="square" lIns="180000" tIns="144000" rIns="180000" bIns="180000">
            <a:noAutofit/>
          </a:bodyPr>
          <a:lstStyle>
            <a:lvl1pPr marL="191994" indent="-191994">
              <a:buClr>
                <a:schemeClr val="accent1"/>
              </a:buClr>
              <a:buSzPct val="70000"/>
              <a:buFont typeface="Arial"/>
              <a:buChar char="◆"/>
              <a:defRPr lang="en-GB" altLang="en-US" sz="1733" kern="1200" spc="-20" dirty="0" smtClean="0">
                <a:solidFill>
                  <a:schemeClr val="tx1"/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  <a:lvl2pPr marL="191994" indent="-191994">
              <a:defRPr lang="en-GB" smtClean="0">
                <a:latin typeface="Arial" panose="020B0604020202020204" pitchFamily="34" charset="0"/>
              </a:defRPr>
            </a:lvl2pPr>
            <a:lvl3pPr>
              <a:defRPr lang="en-GB" smtClean="0">
                <a:latin typeface="Arial" panose="020B0604020202020204" pitchFamily="34" charset="0"/>
              </a:defRPr>
            </a:lvl3pPr>
            <a:lvl4pPr>
              <a:defRPr lang="en-GB" smtClean="0">
                <a:latin typeface="Arial" panose="020B0604020202020204" pitchFamily="34" charset="0"/>
              </a:defRPr>
            </a:lvl4pPr>
            <a:lvl5pPr>
              <a:defRPr lang="en-US">
                <a:latin typeface="Arial" panose="020B0604020202020204" pitchFamily="34" charset="0"/>
              </a:defRPr>
            </a:lvl5pPr>
          </a:lstStyle>
          <a:p>
            <a:pPr marL="215993" lvl="0" indent="-215993" eaLnBrk="1" hangingPunct="1">
              <a:spcAft>
                <a:spcPts val="900"/>
              </a:spcAft>
              <a:buClr>
                <a:schemeClr val="accent1"/>
              </a:buClr>
              <a:buSzPct val="70000"/>
              <a:buFont typeface="Arial"/>
              <a:buChar char="◆"/>
            </a:pPr>
            <a:r>
              <a:rPr lang="en-GB" dirty="0"/>
              <a:t>Click to edit text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6B45D2B4-7D95-284B-81EA-2190FD0A04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950" y="2674225"/>
            <a:ext cx="3663756" cy="608984"/>
          </a:xfrm>
          <a:solidFill>
            <a:schemeClr val="tx2"/>
          </a:solidFill>
          <a:ln>
            <a:noFill/>
          </a:ln>
        </p:spPr>
        <p:txBody>
          <a:bodyPr wrap="square" lIns="144000" tIns="72000" rIns="144000" bIns="7200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solidFill>
                  <a:schemeClr val="bg1"/>
                </a:solidFill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spcAft>
                <a:spcPct val="0"/>
              </a:spcAft>
            </a:pPr>
            <a:r>
              <a:rPr lang="en-GB" dirty="0"/>
              <a:t>Consequence 1</a:t>
            </a:r>
            <a:endParaRPr 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4D29B670-775E-2A4C-AA34-D19AB8454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9570" y="2674225"/>
            <a:ext cx="3663756" cy="608984"/>
          </a:xfrm>
          <a:solidFill>
            <a:schemeClr val="tx2"/>
          </a:solidFill>
          <a:ln>
            <a:noFill/>
          </a:ln>
        </p:spPr>
        <p:txBody>
          <a:bodyPr wrap="square" lIns="144000" tIns="72000" rIns="144000" bIns="7200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solidFill>
                  <a:schemeClr val="bg1"/>
                </a:solidFill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spcAft>
                <a:spcPct val="0"/>
              </a:spcAft>
            </a:pPr>
            <a:r>
              <a:rPr lang="en-GB" dirty="0"/>
              <a:t>Consequence 2</a:t>
            </a:r>
            <a:endParaRPr lang="en-US" dirty="0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10C152E7-0572-A54A-B2A1-565EE7799D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8430" y="2674225"/>
            <a:ext cx="3663756" cy="608984"/>
          </a:xfrm>
          <a:solidFill>
            <a:schemeClr val="tx2"/>
          </a:solidFill>
          <a:ln>
            <a:noFill/>
          </a:ln>
        </p:spPr>
        <p:txBody>
          <a:bodyPr wrap="square" lIns="144000" tIns="72000" rIns="144000" bIns="7200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solidFill>
                  <a:schemeClr val="bg1"/>
                </a:solidFill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spcAft>
                <a:spcPct val="0"/>
              </a:spcAft>
            </a:pPr>
            <a:r>
              <a:rPr lang="en-GB" dirty="0"/>
              <a:t>Consequence 3</a:t>
            </a:r>
            <a:endParaRPr lang="en-US" dirty="0"/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AA70474C-1C27-0C45-A0BD-09A728DDA1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50603" y="3283210"/>
            <a:ext cx="3652724" cy="2880491"/>
          </a:xfrm>
          <a:solidFill>
            <a:schemeClr val="tx1">
              <a:alpha val="10000"/>
            </a:schemeClr>
          </a:solidFill>
          <a:ln>
            <a:noFill/>
          </a:ln>
        </p:spPr>
        <p:txBody>
          <a:bodyPr wrap="square" lIns="180000" tIns="144000" rIns="180000" bIns="180000">
            <a:noAutofit/>
          </a:bodyPr>
          <a:lstStyle>
            <a:lvl1pPr marL="191994" indent="-191994">
              <a:buClr>
                <a:schemeClr val="accent1"/>
              </a:buClr>
              <a:buSzPct val="70000"/>
              <a:buFont typeface="Arial"/>
              <a:buChar char="◆"/>
              <a:defRPr lang="en-GB" altLang="en-US" sz="1733" kern="1200" spc="-20" dirty="0" smtClean="0">
                <a:solidFill>
                  <a:schemeClr val="tx1"/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  <a:lvl2pPr marL="191994" indent="-191994">
              <a:defRPr lang="en-GB" smtClean="0">
                <a:latin typeface="Arial" panose="020B0604020202020204" pitchFamily="34" charset="0"/>
              </a:defRPr>
            </a:lvl2pPr>
            <a:lvl3pPr>
              <a:defRPr lang="en-GB" smtClean="0">
                <a:latin typeface="Arial" panose="020B0604020202020204" pitchFamily="34" charset="0"/>
              </a:defRPr>
            </a:lvl3pPr>
            <a:lvl4pPr>
              <a:defRPr lang="en-GB" smtClean="0">
                <a:latin typeface="Arial" panose="020B0604020202020204" pitchFamily="34" charset="0"/>
              </a:defRPr>
            </a:lvl4pPr>
            <a:lvl5pPr>
              <a:defRPr lang="en-US">
                <a:latin typeface="Arial" panose="020B0604020202020204" pitchFamily="34" charset="0"/>
              </a:defRPr>
            </a:lvl5pPr>
          </a:lstStyle>
          <a:p>
            <a:pPr marL="215993" lvl="0" indent="-215993" eaLnBrk="1" hangingPunct="1">
              <a:spcAft>
                <a:spcPts val="900"/>
              </a:spcAft>
              <a:buClr>
                <a:schemeClr val="accent1"/>
              </a:buClr>
              <a:buSzPct val="70000"/>
              <a:buFont typeface="Arial"/>
              <a:buChar char="◆"/>
            </a:pPr>
            <a:r>
              <a:rPr lang="en-GB" dirty="0"/>
              <a:t>Click to edit text</a:t>
            </a: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81349D35-9C45-FA44-9A63-FC2B8D7333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89462" y="3283210"/>
            <a:ext cx="3652724" cy="2880491"/>
          </a:xfrm>
          <a:solidFill>
            <a:schemeClr val="tx1">
              <a:alpha val="10000"/>
            </a:schemeClr>
          </a:solidFill>
          <a:ln>
            <a:noFill/>
          </a:ln>
        </p:spPr>
        <p:txBody>
          <a:bodyPr wrap="square" lIns="180000" tIns="144000" rIns="180000" bIns="180000">
            <a:noAutofit/>
          </a:bodyPr>
          <a:lstStyle>
            <a:lvl1pPr marL="191994" indent="-191994">
              <a:buClr>
                <a:schemeClr val="accent1"/>
              </a:buClr>
              <a:buSzPct val="70000"/>
              <a:buFont typeface="Arial"/>
              <a:buChar char="◆"/>
              <a:defRPr lang="en-GB" altLang="en-US" sz="1733" kern="1200" spc="-20" dirty="0" smtClean="0">
                <a:solidFill>
                  <a:schemeClr val="tx1"/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  <a:lvl2pPr marL="191994" indent="-191994">
              <a:defRPr lang="en-GB" smtClean="0">
                <a:latin typeface="Arial" panose="020B0604020202020204" pitchFamily="34" charset="0"/>
              </a:defRPr>
            </a:lvl2pPr>
            <a:lvl3pPr>
              <a:defRPr lang="en-GB" smtClean="0">
                <a:latin typeface="Arial" panose="020B0604020202020204" pitchFamily="34" charset="0"/>
              </a:defRPr>
            </a:lvl3pPr>
            <a:lvl4pPr>
              <a:defRPr lang="en-GB" smtClean="0">
                <a:latin typeface="Arial" panose="020B0604020202020204" pitchFamily="34" charset="0"/>
              </a:defRPr>
            </a:lvl4pPr>
            <a:lvl5pPr>
              <a:defRPr lang="en-US">
                <a:latin typeface="Arial" panose="020B0604020202020204" pitchFamily="34" charset="0"/>
              </a:defRPr>
            </a:lvl5pPr>
          </a:lstStyle>
          <a:p>
            <a:pPr marL="215993" lvl="0" indent="-215993" eaLnBrk="1" hangingPunct="1">
              <a:spcAft>
                <a:spcPts val="900"/>
              </a:spcAft>
              <a:buClr>
                <a:schemeClr val="accent1"/>
              </a:buClr>
              <a:buSzPct val="70000"/>
              <a:buFont typeface="Arial"/>
              <a:buChar char="◆"/>
            </a:pPr>
            <a:r>
              <a:rPr lang="en-GB" dirty="0"/>
              <a:t>Click to edit text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49AD6E4-53D7-1A41-BEDC-DAAAD1C0FCC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6C96C65-7C58-3941-BEFA-9BE27DF2F4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9D8775A6-8947-E64B-9EC4-3F4AE6542E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657461" y="1316566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82403EF-23F7-3048-9267-12C2A591872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49082" y="1316566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E6198ACD-3878-474A-BD5A-B60BD53E4A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687941" y="1316566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6980E61-F0BD-9C4E-9B7E-E02B6F299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3872FA23-3E04-AE4F-8C2C-4E5CD04187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8C6025A5-551F-DA47-AD0D-F61B4E670F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185883">
            <a:off x="1979494" y="2271031"/>
            <a:ext cx="218464" cy="32293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E8A830BC-BFC0-7B42-903E-57BB7DA3F2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185883">
            <a:off x="5948765" y="2304455"/>
            <a:ext cx="218464" cy="32293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D86C660B-77DC-D044-BD08-F3C6F3C817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185883">
            <a:off x="9994045" y="2304457"/>
            <a:ext cx="218464" cy="3229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D96078D-F0CD-254B-8F52-58BC53A956D1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3893388232"/>
      </p:ext>
    </p:extLst>
  </p:cSld>
  <p:clrMapOvr>
    <a:masterClrMapping/>
  </p:clrMapOvr>
  <p:transition spd="med">
    <p:fade/>
  </p:transition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299733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33183494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90123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20833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8947157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0206665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75830620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1540270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21326370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8021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and Statis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Placeholder 121">
            <a:extLst>
              <a:ext uri="{FF2B5EF4-FFF2-40B4-BE49-F238E27FC236}">
                <a16:creationId xmlns:a16="http://schemas.microsoft.com/office/drawing/2014/main" id="{94AFD727-8465-5B41-A471-7CE132AA16F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39188" y="4691488"/>
            <a:ext cx="3703975" cy="1764300"/>
          </a:xfr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64" name="Text Placeholder 121">
            <a:extLst>
              <a:ext uri="{FF2B5EF4-FFF2-40B4-BE49-F238E27FC236}">
                <a16:creationId xmlns:a16="http://schemas.microsoft.com/office/drawing/2014/main" id="{CFB95D74-BAF9-8344-9CAF-0F823F91BA8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38700" y="4691488"/>
            <a:ext cx="3703975" cy="1764300"/>
          </a:xfr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63" name="Text Placeholder 121">
            <a:extLst>
              <a:ext uri="{FF2B5EF4-FFF2-40B4-BE49-F238E27FC236}">
                <a16:creationId xmlns:a16="http://schemas.microsoft.com/office/drawing/2014/main" id="{07321427-949B-7E49-A0B6-B7D1AD657AD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259375" y="4691488"/>
            <a:ext cx="3703975" cy="1764300"/>
          </a:xfr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59" name="Text Placeholder 121">
            <a:extLst>
              <a:ext uri="{FF2B5EF4-FFF2-40B4-BE49-F238E27FC236}">
                <a16:creationId xmlns:a16="http://schemas.microsoft.com/office/drawing/2014/main" id="{2123F65F-DCE6-D540-B74E-7DA6AFA6E8C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238216" y="4165691"/>
            <a:ext cx="3725133" cy="531069"/>
          </a:xfrm>
          <a:solidFill>
            <a:srgbClr val="81797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58" name="Text Placeholder 121">
            <a:extLst>
              <a:ext uri="{FF2B5EF4-FFF2-40B4-BE49-F238E27FC236}">
                <a16:creationId xmlns:a16="http://schemas.microsoft.com/office/drawing/2014/main" id="{0358A04A-B38B-8E4E-96C7-E3817BB997F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238700" y="4165691"/>
            <a:ext cx="3725133" cy="531069"/>
          </a:xfrm>
          <a:solidFill>
            <a:srgbClr val="81797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57" name="Text Placeholder 121">
            <a:extLst>
              <a:ext uri="{FF2B5EF4-FFF2-40B4-BE49-F238E27FC236}">
                <a16:creationId xmlns:a16="http://schemas.microsoft.com/office/drawing/2014/main" id="{632148D9-00BD-DF45-B2A0-E5FEF3510B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39188" y="4165691"/>
            <a:ext cx="3725133" cy="531069"/>
          </a:xfrm>
          <a:solidFill>
            <a:srgbClr val="81797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918206-74BF-7343-ABD9-758875F4314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688B5AC-95B9-6448-BD5A-E2A679BD2F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6DF90277-E5EE-F841-9ED4-3FFD4DAAAC2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39182" y="1316570"/>
            <a:ext cx="3714604" cy="284912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22D8DDCF-BA6D-5040-95AD-289A0E130D2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238699" y="1316570"/>
            <a:ext cx="3714604" cy="284912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5AC0051B-39B4-4441-8D5C-BAAD43AE0C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238215" y="1316570"/>
            <a:ext cx="3714604" cy="284912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80452BB0-A447-6A40-B010-6BCE0B6947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6840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16048411-B1AF-7E41-B562-D6C051298B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6840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66F5EF31-5F55-9742-915A-E734B6414D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6840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81421E25-BF3A-2245-8155-91155E67BD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6840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FBA2783E-5BD0-5D42-B05D-6103A7A7616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13984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AB4B0D06-8914-E144-80A9-93C2C0F6EC7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13984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7A8E3DC-2FAD-DD41-B100-4722E0D3B51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13984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9D477B1B-C842-1941-A9D2-5163D7AE9A8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213984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5F82F4AE-99A2-9840-9326-39AE773644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15217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4010560C-466B-674B-9610-A730ADC8886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415217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DDD1F2C4-F53E-3B4A-B8A8-E576614885C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15217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8" name="Text Placeholder 20">
            <a:extLst>
              <a:ext uri="{FF2B5EF4-FFF2-40B4-BE49-F238E27FC236}">
                <a16:creationId xmlns:a16="http://schemas.microsoft.com/office/drawing/2014/main" id="{FEFF0819-2520-5C4A-9C46-6EAE9128189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15217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9CC9131D-8210-7B4A-B3CB-0FA1827EB8D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82360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ADD81F1C-9737-014A-8CE2-04BB8167A65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82360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23CC3F7E-29DF-1647-A720-FAB857D7686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82360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42" name="Text Placeholder 20">
            <a:extLst>
              <a:ext uri="{FF2B5EF4-FFF2-40B4-BE49-F238E27FC236}">
                <a16:creationId xmlns:a16="http://schemas.microsoft.com/office/drawing/2014/main" id="{4CB10C58-01E2-DD44-9CE7-AAE30121701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82360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43" name="Text Placeholder 20">
            <a:extLst>
              <a:ext uri="{FF2B5EF4-FFF2-40B4-BE49-F238E27FC236}">
                <a16:creationId xmlns:a16="http://schemas.microsoft.com/office/drawing/2014/main" id="{8A9F2AD8-A8E6-7047-A725-34D9727FD94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419453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44" name="Text Placeholder 20">
            <a:extLst>
              <a:ext uri="{FF2B5EF4-FFF2-40B4-BE49-F238E27FC236}">
                <a16:creationId xmlns:a16="http://schemas.microsoft.com/office/drawing/2014/main" id="{85C7B6B8-9ADB-554F-A7AC-EEC5252A6EB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419453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AB01E557-FF29-E148-B1D6-BA2C4D57FD7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419453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46" name="Text Placeholder 20">
            <a:extLst>
              <a:ext uri="{FF2B5EF4-FFF2-40B4-BE49-F238E27FC236}">
                <a16:creationId xmlns:a16="http://schemas.microsoft.com/office/drawing/2014/main" id="{5719EAC6-4D5F-CD4C-8B8C-BC1768E89B5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19453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47" name="Text Placeholder 20">
            <a:extLst>
              <a:ext uri="{FF2B5EF4-FFF2-40B4-BE49-F238E27FC236}">
                <a16:creationId xmlns:a16="http://schemas.microsoft.com/office/drawing/2014/main" id="{487E1553-4B4B-224D-B1FB-E5B2B437CF6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186596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48" name="Text Placeholder 20">
            <a:extLst>
              <a:ext uri="{FF2B5EF4-FFF2-40B4-BE49-F238E27FC236}">
                <a16:creationId xmlns:a16="http://schemas.microsoft.com/office/drawing/2014/main" id="{A0CD3E45-3DD2-B14E-9BDC-F49CB542932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186596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49" name="Text Placeholder 20">
            <a:extLst>
              <a:ext uri="{FF2B5EF4-FFF2-40B4-BE49-F238E27FC236}">
                <a16:creationId xmlns:a16="http://schemas.microsoft.com/office/drawing/2014/main" id="{0A0AAFC9-CCF9-EE4B-8E66-7A35F886A83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86596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50" name="Text Placeholder 20">
            <a:extLst>
              <a:ext uri="{FF2B5EF4-FFF2-40B4-BE49-F238E27FC236}">
                <a16:creationId xmlns:a16="http://schemas.microsoft.com/office/drawing/2014/main" id="{2138E266-D69B-104F-8D04-A621F72F560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186596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84AA33B6-CECF-4749-82B2-420E4563044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6840" y="4311149"/>
            <a:ext cx="1575101" cy="27083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52" name="Text Placeholder 20">
            <a:extLst>
              <a:ext uri="{FF2B5EF4-FFF2-40B4-BE49-F238E27FC236}">
                <a16:creationId xmlns:a16="http://schemas.microsoft.com/office/drawing/2014/main" id="{A2DD63CB-CEE1-4A4C-9272-888995E0929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415217" y="4311149"/>
            <a:ext cx="1575101" cy="27083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53" name="Text Placeholder 20">
            <a:extLst>
              <a:ext uri="{FF2B5EF4-FFF2-40B4-BE49-F238E27FC236}">
                <a16:creationId xmlns:a16="http://schemas.microsoft.com/office/drawing/2014/main" id="{4CF9D1DC-4E32-6841-99B6-F90BDFDE631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419453" y="4311149"/>
            <a:ext cx="1575101" cy="27083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A6E3D60E-7178-324E-95D0-98D682EA0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9521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79BD900A-DF46-F24F-B987-18F49B8B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94C4859-9651-1C4B-8247-7CFE2929ADB4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2714067379"/>
      </p:ext>
    </p:extLst>
  </p:cSld>
  <p:clrMapOvr>
    <a:masterClrMapping/>
  </p:clrMapOvr>
  <p:transition spd="med">
    <p:fade/>
  </p:transition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450710606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3696317435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09296131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90074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4204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37770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86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16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508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920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s with smal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DE5BFC-533F-BC42-A0FB-94BA19C5F3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03235" y="1316568"/>
            <a:ext cx="7249584" cy="516413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Add media here using the icons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2480F00-78C0-0C43-9840-C00D0FC782B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49599" y="1316565"/>
            <a:ext cx="3973152" cy="512844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35D8D5-8ABD-4947-8E8B-5E5DE9F5B7BD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468941275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rating Environ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2" name="Chart Placeholder 5">
            <a:extLst>
              <a:ext uri="{FF2B5EF4-FFF2-40B4-BE49-F238E27FC236}">
                <a16:creationId xmlns:a16="http://schemas.microsoft.com/office/drawing/2014/main" id="{A764B15C-8963-6842-93A0-14B929A7899F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239185" y="1624096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8868DA2-4E7E-164C-AE90-D831B5F24C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9186" y="1326892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20" name="Chart Placeholder 5">
            <a:extLst>
              <a:ext uri="{FF2B5EF4-FFF2-40B4-BE49-F238E27FC236}">
                <a16:creationId xmlns:a16="http://schemas.microsoft.com/office/drawing/2014/main" id="{AF274A91-FA2E-DD44-BA68-1D6F52A5E375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4201523" y="1624096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1" name="Chart Placeholder 5">
            <a:extLst>
              <a:ext uri="{FF2B5EF4-FFF2-40B4-BE49-F238E27FC236}">
                <a16:creationId xmlns:a16="http://schemas.microsoft.com/office/drawing/2014/main" id="{C899A856-3C05-AC47-8C2F-BF5C7D6C81AD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8163860" y="1624096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2" name="Chart Placeholder 5">
            <a:extLst>
              <a:ext uri="{FF2B5EF4-FFF2-40B4-BE49-F238E27FC236}">
                <a16:creationId xmlns:a16="http://schemas.microsoft.com/office/drawing/2014/main" id="{E331DBA0-E2AE-7F4A-ACE1-97136306D6E8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239185" y="4297051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3" name="Chart Placeholder 5">
            <a:extLst>
              <a:ext uri="{FF2B5EF4-FFF2-40B4-BE49-F238E27FC236}">
                <a16:creationId xmlns:a16="http://schemas.microsoft.com/office/drawing/2014/main" id="{E9D39942-D59B-4B4A-8B01-CE8EFB01C9C2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201523" y="4297051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4" name="Chart Placeholder 5">
            <a:extLst>
              <a:ext uri="{FF2B5EF4-FFF2-40B4-BE49-F238E27FC236}">
                <a16:creationId xmlns:a16="http://schemas.microsoft.com/office/drawing/2014/main" id="{AC3274BE-6397-C74F-B669-4B504D78FA97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8163860" y="4297051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7AFEE340-9B0B-B149-B36C-3D446C2679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01523" y="1326892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93E8649-5455-F346-8558-D01DF4019B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3862" y="1326892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6A1477D7-372D-6C4F-AFA6-36F25F22DB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9186" y="4011799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B217F23-0A11-5C4F-9B40-E2ACCE95A9A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01523" y="4011799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2BF789B9-31C2-634C-8B9B-12B5D49414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63862" y="4011799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074D03-63EE-8B47-A438-AE688F9B631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49599" y="3716797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59A2B59F-707A-0249-AB3E-BBE647403A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01523" y="3716797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D40B1F10-C0CE-AC49-928F-D6E5D718BAB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63860" y="3716797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734893CE-433D-5044-828A-C725020D50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39185" y="6394256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84AD3445-0F14-E341-BBB3-79C496E846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01523" y="6394256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341F7426-CA6A-1048-A6B5-ACE7076A124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63860" y="6394256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A34938-0AEE-5F41-BBBA-FC55ACCF2CD2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2749035661"/>
      </p:ext>
    </p:extLst>
  </p:cSld>
  <p:clrMapOvr>
    <a:masterClrMapping/>
  </p:clrMapOvr>
  <p:transition spd="med">
    <p:fade/>
  </p:transition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1728094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885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535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02690"/>
      </p:ext>
    </p:extLst>
  </p:cSld>
  <p:clrMapOvr>
    <a:masterClrMapping/>
  </p:clrMapOvr>
  <p:transition spd="slow">
    <p:wipe dir="r"/>
  </p:transition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800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923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71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0809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706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57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Asset Class Experti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8C6CDA3-E62B-4E4E-8368-1613469FA0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9599" y="1316567"/>
            <a:ext cx="11703220" cy="587520"/>
          </a:xfrm>
        </p:spPr>
        <p:txBody>
          <a:bodyPr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b="0" i="0"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2E8D12-48E9-8B47-BC55-173DD3B3322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3502FC9-21F9-EC4F-B876-D8FD48107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2BC48-064D-D54D-BD8C-FB6987A4BA0A}"/>
              </a:ext>
            </a:extLst>
          </p:cNvPr>
          <p:cNvSpPr/>
          <p:nvPr userDrawn="1"/>
        </p:nvSpPr>
        <p:spPr>
          <a:xfrm>
            <a:off x="249814" y="4815736"/>
            <a:ext cx="11171719" cy="1220871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42B3F1-0691-F649-9C2B-56F32A076974}"/>
              </a:ext>
            </a:extLst>
          </p:cNvPr>
          <p:cNvSpPr/>
          <p:nvPr userDrawn="1"/>
        </p:nvSpPr>
        <p:spPr>
          <a:xfrm>
            <a:off x="249816" y="2072765"/>
            <a:ext cx="2130427" cy="2290900"/>
          </a:xfrm>
          <a:prstGeom prst="rect">
            <a:avLst/>
          </a:prstGeom>
          <a:solidFill>
            <a:schemeClr val="tx2"/>
          </a:solidFill>
          <a:ln w="254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A50E14-29F4-534B-95FE-B4FAE843F395}"/>
              </a:ext>
            </a:extLst>
          </p:cNvPr>
          <p:cNvSpPr/>
          <p:nvPr userDrawn="1"/>
        </p:nvSpPr>
        <p:spPr>
          <a:xfrm>
            <a:off x="2653038" y="2072765"/>
            <a:ext cx="2130427" cy="22909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2255D5-693F-E04F-B483-A15CEBA62748}"/>
              </a:ext>
            </a:extLst>
          </p:cNvPr>
          <p:cNvSpPr/>
          <p:nvPr userDrawn="1"/>
        </p:nvSpPr>
        <p:spPr>
          <a:xfrm>
            <a:off x="5056265" y="2072765"/>
            <a:ext cx="2130427" cy="22909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690048-5AF1-CC47-AA0F-11AA63C6658B}"/>
              </a:ext>
            </a:extLst>
          </p:cNvPr>
          <p:cNvSpPr/>
          <p:nvPr userDrawn="1"/>
        </p:nvSpPr>
        <p:spPr>
          <a:xfrm>
            <a:off x="7434013" y="2072765"/>
            <a:ext cx="2130427" cy="22909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E1595C-EA83-4F49-9EB7-E0D66588CFC4}"/>
              </a:ext>
            </a:extLst>
          </p:cNvPr>
          <p:cNvSpPr/>
          <p:nvPr userDrawn="1"/>
        </p:nvSpPr>
        <p:spPr>
          <a:xfrm>
            <a:off x="9811760" y="2072765"/>
            <a:ext cx="2130427" cy="22909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Picture 44">
            <a:extLst>
              <a:ext uri="{FF2B5EF4-FFF2-40B4-BE49-F238E27FC236}">
                <a16:creationId xmlns:a16="http://schemas.microsoft.com/office/drawing/2014/main" id="{6D4F2842-9DC9-314F-9AAD-E62773D868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6698081" y="5412075"/>
            <a:ext cx="1440136" cy="39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5">
            <a:extLst>
              <a:ext uri="{FF2B5EF4-FFF2-40B4-BE49-F238E27FC236}">
                <a16:creationId xmlns:a16="http://schemas.microsoft.com/office/drawing/2014/main" id="{E6239276-7E57-3E4E-B6CF-4BB61962A2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5257278" y="5416138"/>
            <a:ext cx="1043364" cy="38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3">
            <a:extLst>
              <a:ext uri="{FF2B5EF4-FFF2-40B4-BE49-F238E27FC236}">
                <a16:creationId xmlns:a16="http://schemas.microsoft.com/office/drawing/2014/main" id="{EA4CC459-1DCF-C749-9459-E1285745EF7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 bwMode="auto">
          <a:xfrm>
            <a:off x="3331529" y="5420429"/>
            <a:ext cx="1528307" cy="39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6">
            <a:extLst>
              <a:ext uri="{FF2B5EF4-FFF2-40B4-BE49-F238E27FC236}">
                <a16:creationId xmlns:a16="http://schemas.microsoft.com/office/drawing/2014/main" id="{22777253-EFAB-B14A-B6A3-A0B9B4BAE9B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 bwMode="auto">
          <a:xfrm>
            <a:off x="1890725" y="5423150"/>
            <a:ext cx="1043364" cy="38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7">
            <a:extLst>
              <a:ext uri="{FF2B5EF4-FFF2-40B4-BE49-F238E27FC236}">
                <a16:creationId xmlns:a16="http://schemas.microsoft.com/office/drawing/2014/main" id="{9E4674BE-D9EA-6C45-9C52-D32F4311AAD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/>
        </p:blipFill>
        <p:spPr bwMode="auto">
          <a:xfrm>
            <a:off x="449919" y="5423150"/>
            <a:ext cx="1043364" cy="38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07F42DE-2967-174C-AE87-952B1DE2616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8374601" y="5410967"/>
            <a:ext cx="1080139" cy="41765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2501871-DB79-4148-A9D6-0474FEE449E1}"/>
              </a:ext>
            </a:extLst>
          </p:cNvPr>
          <p:cNvGrpSpPr/>
          <p:nvPr userDrawn="1"/>
        </p:nvGrpSpPr>
        <p:grpSpPr>
          <a:xfrm>
            <a:off x="9691123" y="4218231"/>
            <a:ext cx="2309469" cy="2334301"/>
            <a:chOff x="3582537" y="935875"/>
            <a:chExt cx="1344922" cy="1359384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C35DA19-D808-FF4E-B10E-ED90041AD471}"/>
                </a:ext>
              </a:extLst>
            </p:cNvPr>
            <p:cNvSpPr/>
            <p:nvPr/>
          </p:nvSpPr>
          <p:spPr>
            <a:xfrm>
              <a:off x="3661839" y="1035900"/>
              <a:ext cx="1196975" cy="11969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5DAD337A-A7E8-204C-920B-21E2D63E9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3582537" y="935875"/>
              <a:ext cx="1344922" cy="1359384"/>
            </a:xfrm>
            <a:prstGeom prst="rect">
              <a:avLst/>
            </a:prstGeom>
          </p:spPr>
        </p:pic>
      </p:grp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C79C2517-DCE5-E847-9312-26D207A11F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5431" y="2199392"/>
            <a:ext cx="1919196" cy="1584648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0" name="Picture Placeholder 9">
            <a:extLst>
              <a:ext uri="{FF2B5EF4-FFF2-40B4-BE49-F238E27FC236}">
                <a16:creationId xmlns:a16="http://schemas.microsoft.com/office/drawing/2014/main" id="{6DED55B4-224B-BC41-BF8A-CCD978D72E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45917" y="2199392"/>
            <a:ext cx="1919196" cy="1584648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BDAB5DB-892F-5D4F-AC21-E7B6787F64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6402" y="2199392"/>
            <a:ext cx="1919196" cy="1584648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2" name="Picture Placeholder 9">
            <a:extLst>
              <a:ext uri="{FF2B5EF4-FFF2-40B4-BE49-F238E27FC236}">
                <a16:creationId xmlns:a16="http://schemas.microsoft.com/office/drawing/2014/main" id="{03F6B6D4-D99B-DB43-A778-163C826452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26887" y="2199392"/>
            <a:ext cx="1919196" cy="1584648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3" name="Picture Placeholder 9">
            <a:extLst>
              <a:ext uri="{FF2B5EF4-FFF2-40B4-BE49-F238E27FC236}">
                <a16:creationId xmlns:a16="http://schemas.microsoft.com/office/drawing/2014/main" id="{BB3F01B1-914F-7343-AC3B-129D8BD2A4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17375" y="2199392"/>
            <a:ext cx="1919196" cy="1584648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4CDF4192-450D-5B42-8420-85658DE170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61597" y="4976357"/>
            <a:ext cx="1574919" cy="266676"/>
          </a:xfrm>
        </p:spPr>
        <p:txBody>
          <a:bodyPr wrap="none">
            <a:spAutoFit/>
          </a:bodyPr>
          <a:lstStyle>
            <a:lvl1pPr marL="0" marR="0" indent="0" algn="ctr" defTabSz="12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="0" i="0"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marL="0" marR="0" lvl="0" indent="0" algn="ctr" defTabSz="12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33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rPr>
              <a:t>Click to add text</a:t>
            </a:r>
            <a:endParaRPr kumimoji="0" lang="en-US" altLang="en-US" sz="1733" b="1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6BC40C2-FF18-1D4A-96D9-0D908E6D0C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9816" y="3813890"/>
            <a:ext cx="2130427" cy="525132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3415B609-9C9F-CE4E-B025-B39B3D806D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53038" y="3813890"/>
            <a:ext cx="2130427" cy="525132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1C01CFFF-F987-CF42-ACF5-60F6BA4CF96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56265" y="3813890"/>
            <a:ext cx="2130427" cy="525132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0041EB82-26F9-504C-A304-3135573D48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34013" y="3813890"/>
            <a:ext cx="2130427" cy="525132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FC121911-FCA3-C248-A7F2-5B89C2BF5E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11760" y="3813890"/>
            <a:ext cx="2130427" cy="525132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1A654A56-EB06-D84D-8E03-6A7A7F4453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498298" y="4858914"/>
            <a:ext cx="725221" cy="722176"/>
          </a:xfrm>
        </p:spPr>
        <p:txBody>
          <a:bodyPr wrap="none">
            <a:spAutoFit/>
          </a:bodyPr>
          <a:lstStyle>
            <a:lvl1pPr marL="0" indent="0" algn="ctr">
              <a:buNone/>
              <a:defRPr sz="4267" b="1"/>
            </a:lvl1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BD5EC7CF-8078-B043-BCF9-790E93FCF71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289090" y="5701423"/>
            <a:ext cx="1143640" cy="203094"/>
          </a:xfrm>
        </p:spPr>
        <p:txBody>
          <a:bodyPr wrap="none">
            <a:spAutoFit/>
          </a:bodyPr>
          <a:lstStyle>
            <a:lvl1pPr marL="0" indent="0" algn="ctr">
              <a:buNone/>
              <a:defRPr sz="1200" b="1"/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7AC0E048-AE79-C24E-92D0-D9E4687D0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6" name="Text Placeholder 5">
            <a:extLst>
              <a:ext uri="{FF2B5EF4-FFF2-40B4-BE49-F238E27FC236}">
                <a16:creationId xmlns:a16="http://schemas.microsoft.com/office/drawing/2014/main" id="{8E2D031A-8C9D-D643-9E1E-8AB267502A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E5D751-670D-B94F-B6EB-1B4D50F2BB86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675546997"/>
      </p:ext>
    </p:extLst>
  </p:cSld>
  <p:clrMapOvr>
    <a:masterClrMapping/>
  </p:clrMapOvr>
  <p:transition spd="med">
    <p:fade/>
  </p:transition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280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25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114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948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553903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946460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49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7660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7919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7115172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Aspi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A626F64D-5C19-6E47-B7CB-2B5D8320D6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070917"/>
            <a:ext cx="6096000" cy="5787083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1A813D7C-FBD4-9B42-B91F-8E10A8C7C6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070917"/>
            <a:ext cx="6096000" cy="5787083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AA323DA-E55A-6C48-86A2-26808A912E6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DABF27E-5C13-3045-9059-130B2DBEA6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5191D59-6CC5-D546-B32C-72707D49C5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79892" y="3969148"/>
            <a:ext cx="4232219" cy="584163"/>
          </a:xfr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lIns="180000" tIns="144000" rIns="180000" bIns="144000" anchor="b" anchorCtr="0">
            <a:spAutoFit/>
          </a:bodyPr>
          <a:lstStyle>
            <a:lvl1pPr marL="0" marR="0" indent="0" algn="ctr" defTabSz="121916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lang="en-GB" sz="1467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1" indent="0">
              <a:buFont typeface="Arial" panose="020B0604020202020204" pitchFamily="34" charset="0"/>
              <a:buNone/>
              <a:defRPr lang="en-GB" dirty="0" smtClean="0">
                <a:latin typeface="Arial" panose="020B0604020202020204" pitchFamily="34" charset="0"/>
              </a:defRPr>
            </a:lvl2pPr>
            <a:lvl3pPr marL="1219163" indent="0">
              <a:buFont typeface="Arial" panose="020B0604020202020204" pitchFamily="34" charset="0"/>
              <a:buNone/>
              <a:defRPr lang="en-GB" dirty="0" smtClean="0">
                <a:latin typeface="Arial" panose="020B0604020202020204" pitchFamily="34" charset="0"/>
              </a:defRPr>
            </a:lvl3pPr>
            <a:lvl4pPr marL="1828742" indent="0">
              <a:buFont typeface="Arial" panose="020B0604020202020204" pitchFamily="34" charset="0"/>
              <a:buNone/>
              <a:defRPr lang="en-GB" dirty="0" smtClean="0">
                <a:latin typeface="Arial" panose="020B0604020202020204" pitchFamily="34" charset="0"/>
              </a:defRPr>
            </a:lvl4pPr>
            <a:lvl5pPr marL="2438324" indent="0">
              <a:buFont typeface="Arial" panose="020B0604020202020204" pitchFamily="34" charset="0"/>
              <a:buNone/>
              <a:defRPr lang="en-US" dirty="0">
                <a:latin typeface="Arial" panose="020B0604020202020204" pitchFamily="34" charset="0"/>
              </a:defRPr>
            </a:lvl5pPr>
          </a:lstStyle>
          <a:p>
            <a:pPr marL="0" marR="0" lvl="0" indent="0" algn="ctr" defTabSz="121916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33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Click to add text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628FBDF-C431-A741-923E-FF5644A63C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9892" y="4559885"/>
            <a:ext cx="4232219" cy="778634"/>
          </a:xfrm>
          <a:solidFill>
            <a:schemeClr val="accent1"/>
          </a:solidFill>
        </p:spPr>
        <p:txBody>
          <a:bodyPr wrap="square" lIns="180000" tIns="108000" rIns="180000" bIns="216000">
            <a:spAutoFit/>
          </a:bodyPr>
          <a:lstStyle>
            <a:lvl1pPr marL="0" indent="0" algn="ctr">
              <a:buNone/>
              <a:defRPr sz="2667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5990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5B91139-B6F5-8C40-BCA4-D49050BE060B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358131" y="5142833"/>
            <a:ext cx="1475740" cy="38400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9567831F-953F-534D-95F4-58B87F2C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DFCC500A-F683-8A43-96D2-30BBE4D11F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E03C7C-DB11-C948-8DD9-1F96EDC259A3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2295945051"/>
      </p:ext>
    </p:extLst>
  </p:cSld>
  <p:clrMapOvr>
    <a:masterClrMapping/>
  </p:clrMapOvr>
  <p:transition spd="med">
    <p:fade/>
  </p:transition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8428906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30545255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86154484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31688494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47373354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77266724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01568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328400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64343387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1610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2E8D12-48E9-8B47-BC55-173DD3B3322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3502FC9-21F9-EC4F-B876-D8FD48107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0" name="Text Box 25">
            <a:extLst>
              <a:ext uri="{FF2B5EF4-FFF2-40B4-BE49-F238E27FC236}">
                <a16:creationId xmlns:a16="http://schemas.microsoft.com/office/drawing/2014/main" id="{47AB0411-8CE6-0545-AF7E-403EFA42C1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1649" y="2658165"/>
            <a:ext cx="1175056" cy="748923"/>
          </a:xfrm>
          <a:prstGeom prst="callout3">
            <a:avLst>
              <a:gd name="adj1" fmla="val 5793"/>
              <a:gd name="adj2" fmla="val -8589"/>
              <a:gd name="adj3" fmla="val 202480"/>
              <a:gd name="adj4" fmla="val -10168"/>
              <a:gd name="adj5" fmla="val 202864"/>
              <a:gd name="adj6" fmla="val -9543"/>
              <a:gd name="adj7" fmla="val 204526"/>
              <a:gd name="adj8" fmla="val -9318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Developed and opened the first shopping centre, The Centrepoint</a:t>
            </a:r>
          </a:p>
        </p:txBody>
      </p:sp>
      <p:sp>
        <p:nvSpPr>
          <p:cNvPr id="11" name="Text Box 25">
            <a:extLst>
              <a:ext uri="{FF2B5EF4-FFF2-40B4-BE49-F238E27FC236}">
                <a16:creationId xmlns:a16="http://schemas.microsoft.com/office/drawing/2014/main" id="{BF15BDA8-06F8-C449-AE8C-480DE7294D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26016" y="5534268"/>
            <a:ext cx="1344013" cy="561692"/>
          </a:xfrm>
          <a:prstGeom prst="callout3">
            <a:avLst>
              <a:gd name="adj1" fmla="val 100708"/>
              <a:gd name="adj2" fmla="val -7336"/>
              <a:gd name="adj3" fmla="val -109039"/>
              <a:gd name="adj4" fmla="val -6653"/>
              <a:gd name="adj5" fmla="val -109445"/>
              <a:gd name="adj6" fmla="val 68044"/>
              <a:gd name="adj7" fmla="val -242895"/>
              <a:gd name="adj8" fmla="val 68180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Became a subsidiary of Fraser and Neave Limited</a:t>
            </a: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E49B3BF8-EC06-ED4D-82C2-001C2625C2A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77511" y="3118392"/>
            <a:ext cx="1383241" cy="561692"/>
          </a:xfrm>
          <a:prstGeom prst="callout3">
            <a:avLst>
              <a:gd name="adj1" fmla="val 5451"/>
              <a:gd name="adj2" fmla="val -6396"/>
              <a:gd name="adj3" fmla="val 137232"/>
              <a:gd name="adj4" fmla="val -6497"/>
              <a:gd name="adj5" fmla="val 138688"/>
              <a:gd name="adj6" fmla="val 362048"/>
              <a:gd name="adj7" fmla="val 186712"/>
              <a:gd name="adj8" fmla="val 362149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Launched its</a:t>
            </a:r>
            <a:b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first REIT, Frasers Centrepoint Trust</a:t>
            </a:r>
          </a:p>
        </p:txBody>
      </p:sp>
      <p:sp>
        <p:nvSpPr>
          <p:cNvPr id="13" name="Text Box 25">
            <a:extLst>
              <a:ext uri="{FF2B5EF4-FFF2-40B4-BE49-F238E27FC236}">
                <a16:creationId xmlns:a16="http://schemas.microsoft.com/office/drawing/2014/main" id="{471EBE64-F2C1-8840-A1FA-3F47EC4CEFF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051" y="2766085"/>
            <a:ext cx="1252753" cy="748923"/>
          </a:xfrm>
          <a:prstGeom prst="callout3">
            <a:avLst>
              <a:gd name="adj1" fmla="val 4290"/>
              <a:gd name="adj2" fmla="val -7264"/>
              <a:gd name="adj3" fmla="val 124490"/>
              <a:gd name="adj4" fmla="val -7041"/>
              <a:gd name="adj5" fmla="val 126209"/>
              <a:gd name="adj6" fmla="val 320216"/>
              <a:gd name="adj7" fmla="val 186168"/>
              <a:gd name="adj8" fmla="val 321063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Acquired Allco REIT and branded it as Frasers Commercial Trust</a:t>
            </a:r>
          </a:p>
        </p:txBody>
      </p:sp>
      <p:sp>
        <p:nvSpPr>
          <p:cNvPr id="14" name="Text Box 25">
            <a:extLst>
              <a:ext uri="{FF2B5EF4-FFF2-40B4-BE49-F238E27FC236}">
                <a16:creationId xmlns:a16="http://schemas.microsoft.com/office/drawing/2014/main" id="{E39C7AB3-26B1-3E44-A848-1D0106EF18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17561" y="4868287"/>
            <a:ext cx="991753" cy="561692"/>
          </a:xfrm>
          <a:prstGeom prst="callout3">
            <a:avLst>
              <a:gd name="adj1" fmla="val 96126"/>
              <a:gd name="adj2" fmla="val -13061"/>
              <a:gd name="adj3" fmla="val -81597"/>
              <a:gd name="adj4" fmla="val -13290"/>
              <a:gd name="adj5" fmla="val -82560"/>
              <a:gd name="adj6" fmla="val 583818"/>
              <a:gd name="adj7" fmla="val -125211"/>
              <a:gd name="adj8" fmla="val 583370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Became a member of the TCC Group</a:t>
            </a:r>
          </a:p>
        </p:txBody>
      </p:sp>
      <p:sp>
        <p:nvSpPr>
          <p:cNvPr id="15" name="Text Box 25">
            <a:extLst>
              <a:ext uri="{FF2B5EF4-FFF2-40B4-BE49-F238E27FC236}">
                <a16:creationId xmlns:a16="http://schemas.microsoft.com/office/drawing/2014/main" id="{8863CFEC-C214-C24F-99F7-FBA556B8D3E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74786" y="5570095"/>
            <a:ext cx="1833460" cy="748923"/>
          </a:xfrm>
          <a:prstGeom prst="callout3">
            <a:avLst>
              <a:gd name="adj1" fmla="val 100088"/>
              <a:gd name="adj2" fmla="val -5411"/>
              <a:gd name="adj3" fmla="val -125851"/>
              <a:gd name="adj4" fmla="val -5341"/>
              <a:gd name="adj5" fmla="val -125939"/>
              <a:gd name="adj6" fmla="val 255899"/>
              <a:gd name="adj7" fmla="val -185277"/>
              <a:gd name="adj8" fmla="val 256195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Listing of Frasers Property Limited and Frasers Hospitality Trust on Singapore Stock Exchange</a:t>
            </a:r>
          </a:p>
        </p:txBody>
      </p:sp>
      <p:sp>
        <p:nvSpPr>
          <p:cNvPr id="16" name="Text Box 25">
            <a:extLst>
              <a:ext uri="{FF2B5EF4-FFF2-40B4-BE49-F238E27FC236}">
                <a16:creationId xmlns:a16="http://schemas.microsoft.com/office/drawing/2014/main" id="{CD60A619-F525-7349-BD53-F520C1E2803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60264" y="2547993"/>
            <a:ext cx="2166951" cy="748923"/>
          </a:xfrm>
          <a:prstGeom prst="callout3">
            <a:avLst>
              <a:gd name="adj1" fmla="val 3386"/>
              <a:gd name="adj2" fmla="val -3696"/>
              <a:gd name="adj3" fmla="val 132624"/>
              <a:gd name="adj4" fmla="val -3683"/>
              <a:gd name="adj5" fmla="val 132535"/>
              <a:gd name="adj6" fmla="val 193857"/>
              <a:gd name="adj7" fmla="val 217798"/>
              <a:gd name="adj8" fmla="val 194463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Acquired Australand, a leading property company established in 1924, and rebranded it as Frasers Property Australia</a:t>
            </a:r>
          </a:p>
        </p:txBody>
      </p:sp>
      <p:sp>
        <p:nvSpPr>
          <p:cNvPr id="17" name="Text Box 25">
            <a:extLst>
              <a:ext uri="{FF2B5EF4-FFF2-40B4-BE49-F238E27FC236}">
                <a16:creationId xmlns:a16="http://schemas.microsoft.com/office/drawing/2014/main" id="{6EBBA775-7B02-9C46-B86F-56AD3A1B6E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62001" y="5293055"/>
            <a:ext cx="1227755" cy="561692"/>
          </a:xfrm>
          <a:prstGeom prst="callout3">
            <a:avLst>
              <a:gd name="adj1" fmla="val 97335"/>
              <a:gd name="adj2" fmla="val -7242"/>
              <a:gd name="adj3" fmla="val -84015"/>
              <a:gd name="adj4" fmla="val -8482"/>
              <a:gd name="adj5" fmla="val -82560"/>
              <a:gd name="adj6" fmla="val 246868"/>
              <a:gd name="adj7" fmla="val -205005"/>
              <a:gd name="adj8" fmla="val 246472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Launched Frasers Logistics and Industrial Trust</a:t>
            </a:r>
          </a:p>
        </p:txBody>
      </p:sp>
      <p:sp>
        <p:nvSpPr>
          <p:cNvPr id="18" name="Text Box 25">
            <a:extLst>
              <a:ext uri="{FF2B5EF4-FFF2-40B4-BE49-F238E27FC236}">
                <a16:creationId xmlns:a16="http://schemas.microsoft.com/office/drawing/2014/main" id="{005E8EE6-1F8F-8848-BD0E-DBEA7E3C75D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28675" y="2161202"/>
            <a:ext cx="1019108" cy="561692"/>
          </a:xfrm>
          <a:prstGeom prst="callout3">
            <a:avLst>
              <a:gd name="adj1" fmla="val 6660"/>
              <a:gd name="adj2" fmla="val -6361"/>
              <a:gd name="adj3" fmla="val 214609"/>
              <a:gd name="adj4" fmla="val -5491"/>
              <a:gd name="adj5" fmla="val 213647"/>
              <a:gd name="adj6" fmla="val 252182"/>
              <a:gd name="adj7" fmla="val 358391"/>
              <a:gd name="adj8" fmla="val 252627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Acquired listed Geneba Properties NV </a:t>
            </a:r>
          </a:p>
        </p:txBody>
      </p:sp>
      <p:sp>
        <p:nvSpPr>
          <p:cNvPr id="19" name="Text Box 25">
            <a:extLst>
              <a:ext uri="{FF2B5EF4-FFF2-40B4-BE49-F238E27FC236}">
                <a16:creationId xmlns:a16="http://schemas.microsoft.com/office/drawing/2014/main" id="{784328E5-F1C3-E641-B143-100D5889A9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599043" y="5544441"/>
            <a:ext cx="2038880" cy="936154"/>
          </a:xfrm>
          <a:prstGeom prst="callout3">
            <a:avLst>
              <a:gd name="adj1" fmla="val 97944"/>
              <a:gd name="adj2" fmla="val -6556"/>
              <a:gd name="adj3" fmla="val -37303"/>
              <a:gd name="adj4" fmla="val -7339"/>
              <a:gd name="adj5" fmla="val -37510"/>
              <a:gd name="adj6" fmla="val 85034"/>
              <a:gd name="adj7" fmla="val -149299"/>
              <a:gd name="adj8" fmla="val 84484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Acquired listed TICON Industrial Connection Public Company Limited which was subsequently rebranded as Frasers Property Thailand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295A07-10A0-4C40-8D6C-952AE556CA4E}"/>
              </a:ext>
            </a:extLst>
          </p:cNvPr>
          <p:cNvSpPr txBox="1"/>
          <p:nvPr userDrawn="1"/>
        </p:nvSpPr>
        <p:spPr>
          <a:xfrm>
            <a:off x="10353081" y="1835516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57B4E7-AE47-2C48-8C8C-BAED24BFC775}"/>
              </a:ext>
            </a:extLst>
          </p:cNvPr>
          <p:cNvSpPr txBox="1"/>
          <p:nvPr userDrawn="1"/>
        </p:nvSpPr>
        <p:spPr>
          <a:xfrm>
            <a:off x="9598479" y="5293056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F9FB7C-B46E-A848-BB0C-BDAC58AB5EF1}"/>
              </a:ext>
            </a:extLst>
          </p:cNvPr>
          <p:cNvSpPr txBox="1"/>
          <p:nvPr userDrawn="1"/>
        </p:nvSpPr>
        <p:spPr>
          <a:xfrm>
            <a:off x="8435374" y="1918969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63E00E-38F7-1C42-BAF2-07624BAA0DF8}"/>
              </a:ext>
            </a:extLst>
          </p:cNvPr>
          <p:cNvSpPr txBox="1"/>
          <p:nvPr userDrawn="1"/>
        </p:nvSpPr>
        <p:spPr>
          <a:xfrm>
            <a:off x="7662001" y="5046835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7E3B3E-DBC1-0D41-9A11-908E0A39E77B}"/>
              </a:ext>
            </a:extLst>
          </p:cNvPr>
          <p:cNvSpPr txBox="1"/>
          <p:nvPr userDrawn="1"/>
        </p:nvSpPr>
        <p:spPr>
          <a:xfrm>
            <a:off x="5381779" y="5323876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BFCED6-51C4-D245-A016-86508206468B}"/>
              </a:ext>
            </a:extLst>
          </p:cNvPr>
          <p:cNvSpPr txBox="1"/>
          <p:nvPr userDrawn="1"/>
        </p:nvSpPr>
        <p:spPr>
          <a:xfrm>
            <a:off x="5860263" y="2312168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13242B-E7E5-864D-97D0-05226F5C6E69}"/>
              </a:ext>
            </a:extLst>
          </p:cNvPr>
          <p:cNvSpPr txBox="1"/>
          <p:nvPr userDrawn="1"/>
        </p:nvSpPr>
        <p:spPr>
          <a:xfrm>
            <a:off x="3997335" y="4625375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11BCF4-CBB4-444E-885F-A4912E858779}"/>
              </a:ext>
            </a:extLst>
          </p:cNvPr>
          <p:cNvSpPr txBox="1"/>
          <p:nvPr userDrawn="1"/>
        </p:nvSpPr>
        <p:spPr>
          <a:xfrm>
            <a:off x="4206050" y="2511302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2008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5D398C-BE3A-AA42-837F-FBD2ABB37752}"/>
              </a:ext>
            </a:extLst>
          </p:cNvPr>
          <p:cNvSpPr txBox="1"/>
          <p:nvPr userDrawn="1"/>
        </p:nvSpPr>
        <p:spPr>
          <a:xfrm>
            <a:off x="2577511" y="2862840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2006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C0430B-5E9D-8241-B807-305B69D35B00}"/>
              </a:ext>
            </a:extLst>
          </p:cNvPr>
          <p:cNvSpPr txBox="1"/>
          <p:nvPr userDrawn="1"/>
        </p:nvSpPr>
        <p:spPr>
          <a:xfrm>
            <a:off x="1726013" y="5296343"/>
            <a:ext cx="57558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1990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4A84E4-311A-2546-9496-093C0B0E1631}"/>
              </a:ext>
            </a:extLst>
          </p:cNvPr>
          <p:cNvSpPr txBox="1"/>
          <p:nvPr userDrawn="1"/>
        </p:nvSpPr>
        <p:spPr>
          <a:xfrm>
            <a:off x="581651" y="2412990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1983</a:t>
            </a:r>
          </a:p>
        </p:txBody>
      </p:sp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8746516A-8354-0545-B797-1F813609B0D3}"/>
              </a:ext>
            </a:extLst>
          </p:cNvPr>
          <p:cNvGraphicFramePr>
            <a:graphicFrameLocks/>
          </p:cNvGraphicFramePr>
          <p:nvPr userDrawn="1">
            <p:extLst/>
          </p:nvPr>
        </p:nvGraphicFramePr>
        <p:xfrm>
          <a:off x="198156" y="4076457"/>
          <a:ext cx="11703003" cy="373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73D7D9-E815-0A47-B31A-BCFC7DB746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9599" y="1348976"/>
            <a:ext cx="7976659" cy="595681"/>
          </a:xfrm>
        </p:spPr>
        <p:txBody>
          <a:bodyPr/>
          <a:lstStyle>
            <a:lvl2pPr marL="33599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3" name="Text Box 25">
            <a:extLst>
              <a:ext uri="{FF2B5EF4-FFF2-40B4-BE49-F238E27FC236}">
                <a16:creationId xmlns:a16="http://schemas.microsoft.com/office/drawing/2014/main" id="{79ABA32B-014E-AA4A-A827-A328C1239B6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353080" y="2086438"/>
            <a:ext cx="1508075" cy="936154"/>
          </a:xfrm>
          <a:prstGeom prst="callout3">
            <a:avLst>
              <a:gd name="adj1" fmla="val 5040"/>
              <a:gd name="adj2" fmla="val -5668"/>
              <a:gd name="adj3" fmla="val 109669"/>
              <a:gd name="adj4" fmla="val -4230"/>
              <a:gd name="adj5" fmla="val 110102"/>
              <a:gd name="adj6" fmla="val 84611"/>
              <a:gd name="adj7" fmla="val 221198"/>
              <a:gd name="adj8" fmla="val 84949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Formed Frasers Property Industrial Strategic Business Unit and Frasers Property</a:t>
            </a:r>
            <a:b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Retail unit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9F3787A-6926-F94F-B427-C7E3576F8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4C35CFDD-71F3-0740-8E9E-FF892CC82D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CFCD66-EA7A-FE49-81A1-9B0AADB8F0D9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1411328408"/>
      </p:ext>
    </p:extLst>
  </p:cSld>
  <p:clrMapOvr>
    <a:masterClrMapping/>
  </p:clrMapOvr>
  <p:transition spd="med">
    <p:fade/>
  </p:transition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54335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14170635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27396527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95383123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31035834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88291167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484988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3675593727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932921523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27883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Netwo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2E8D12-48E9-8B47-BC55-173DD3B3322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3502FC9-21F9-EC4F-B876-D8FD48107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F1148AA2-D772-0D4D-B9DD-2E9DFB395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8" name="Text Placeholder 5">
            <a:extLst>
              <a:ext uri="{FF2B5EF4-FFF2-40B4-BE49-F238E27FC236}">
                <a16:creationId xmlns:a16="http://schemas.microsoft.com/office/drawing/2014/main" id="{EA9B3599-0C21-1849-A7C2-9916762E21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F45CE40E-51D4-A54D-848B-55AC1E2FCE7E}"/>
              </a:ext>
            </a:extLst>
          </p:cNvPr>
          <p:cNvGrpSpPr/>
          <p:nvPr userDrawn="1"/>
        </p:nvGrpSpPr>
        <p:grpSpPr>
          <a:xfrm>
            <a:off x="8342520" y="4159922"/>
            <a:ext cx="1539245" cy="1555797"/>
            <a:chOff x="3582536" y="935875"/>
            <a:chExt cx="1344922" cy="1359384"/>
          </a:xfrm>
        </p:grpSpPr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F6D793A5-8B18-AF48-BC86-BFAB8B82F94C}"/>
                </a:ext>
              </a:extLst>
            </p:cNvPr>
            <p:cNvSpPr/>
            <p:nvPr/>
          </p:nvSpPr>
          <p:spPr>
            <a:xfrm>
              <a:off x="3661839" y="1035900"/>
              <a:ext cx="1196975" cy="11969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14" name="Graphic 313">
              <a:extLst>
                <a:ext uri="{FF2B5EF4-FFF2-40B4-BE49-F238E27FC236}">
                  <a16:creationId xmlns:a16="http://schemas.microsoft.com/office/drawing/2014/main" id="{37C09439-8073-A040-9331-DBC77CC28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582536" y="935875"/>
              <a:ext cx="1344922" cy="1359384"/>
            </a:xfrm>
            <a:prstGeom prst="rect">
              <a:avLst/>
            </a:prstGeom>
          </p:spPr>
        </p:pic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76DE7B6F-8989-994E-87E7-5662EBD0EA4A}"/>
              </a:ext>
            </a:extLst>
          </p:cNvPr>
          <p:cNvGrpSpPr/>
          <p:nvPr userDrawn="1"/>
        </p:nvGrpSpPr>
        <p:grpSpPr>
          <a:xfrm>
            <a:off x="10309059" y="4159922"/>
            <a:ext cx="1539245" cy="1555797"/>
            <a:chOff x="3582536" y="935875"/>
            <a:chExt cx="1344922" cy="1359384"/>
          </a:xfrm>
        </p:grpSpPr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CB0EE6E9-B5FD-4D49-BCC4-501B5E844476}"/>
                </a:ext>
              </a:extLst>
            </p:cNvPr>
            <p:cNvSpPr/>
            <p:nvPr/>
          </p:nvSpPr>
          <p:spPr>
            <a:xfrm>
              <a:off x="3661839" y="1035900"/>
              <a:ext cx="1196975" cy="11969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17" name="Graphic 316">
              <a:extLst>
                <a:ext uri="{FF2B5EF4-FFF2-40B4-BE49-F238E27FC236}">
                  <a16:creationId xmlns:a16="http://schemas.microsoft.com/office/drawing/2014/main" id="{4C382F2A-7DF5-9E41-8EF1-13329AB03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582536" y="935875"/>
              <a:ext cx="1344922" cy="1359384"/>
            </a:xfrm>
            <a:prstGeom prst="rect">
              <a:avLst/>
            </a:prstGeom>
          </p:spPr>
        </p:pic>
      </p:grpSp>
      <p:sp>
        <p:nvSpPr>
          <p:cNvPr id="318" name="Text Placeholder 5">
            <a:extLst>
              <a:ext uri="{FF2B5EF4-FFF2-40B4-BE49-F238E27FC236}">
                <a16:creationId xmlns:a16="http://schemas.microsoft.com/office/drawing/2014/main" id="{C4269A49-C7D6-6F4A-9C9C-466E7D9294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7727" y="5733721"/>
            <a:ext cx="1668846" cy="293293"/>
          </a:xfrm>
        </p:spPr>
        <p:txBody>
          <a:bodyPr wrap="none">
            <a:spAutoFit/>
          </a:bodyPr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19" name="Text Placeholder 5">
            <a:extLst>
              <a:ext uri="{FF2B5EF4-FFF2-40B4-BE49-F238E27FC236}">
                <a16:creationId xmlns:a16="http://schemas.microsoft.com/office/drawing/2014/main" id="{6FF023EE-55A1-1A4F-A7CF-67E574375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44259" y="5733721"/>
            <a:ext cx="1668846" cy="293293"/>
          </a:xfrm>
        </p:spPr>
        <p:txBody>
          <a:bodyPr wrap="none">
            <a:spAutoFit/>
          </a:bodyPr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20" name="Text Placeholder 5">
            <a:extLst>
              <a:ext uri="{FF2B5EF4-FFF2-40B4-BE49-F238E27FC236}">
                <a16:creationId xmlns:a16="http://schemas.microsoft.com/office/drawing/2014/main" id="{E1932531-0014-0A4E-AAFB-4136F5FAED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04432" y="4545740"/>
            <a:ext cx="815422" cy="812550"/>
          </a:xfrm>
        </p:spPr>
        <p:txBody>
          <a:bodyPr wrap="none">
            <a:spAutoFit/>
          </a:bodyPr>
          <a:lstStyle>
            <a:lvl1pPr marL="0" indent="0" algn="ctr">
              <a:buNone/>
              <a:defRPr sz="4800" b="1"/>
            </a:lvl1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21" name="Text Placeholder 5">
            <a:extLst>
              <a:ext uri="{FF2B5EF4-FFF2-40B4-BE49-F238E27FC236}">
                <a16:creationId xmlns:a16="http://schemas.microsoft.com/office/drawing/2014/main" id="{C48D45B9-273A-1141-9202-91C0DDFF52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70972" y="4545740"/>
            <a:ext cx="815422" cy="812550"/>
          </a:xfrm>
        </p:spPr>
        <p:txBody>
          <a:bodyPr wrap="none">
            <a:spAutoFit/>
          </a:bodyPr>
          <a:lstStyle>
            <a:lvl1pPr marL="0" indent="0" algn="ctr">
              <a:buNone/>
              <a:defRPr sz="4800" b="1"/>
            </a:lvl1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22" name="Text Placeholder 121">
            <a:extLst>
              <a:ext uri="{FF2B5EF4-FFF2-40B4-BE49-F238E27FC236}">
                <a16:creationId xmlns:a16="http://schemas.microsoft.com/office/drawing/2014/main" id="{492C624D-09CB-4645-AAD8-EE1A4A810B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6473" y="1316567"/>
            <a:ext cx="3726345" cy="232833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B349B3E-9BB5-454A-8985-C7B0B6E71AFD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  <p:pic>
        <p:nvPicPr>
          <p:cNvPr id="195" name="Picture 194">
            <a:extLst>
              <a:ext uri="{FF2B5EF4-FFF2-40B4-BE49-F238E27FC236}">
                <a16:creationId xmlns:a16="http://schemas.microsoft.com/office/drawing/2014/main" id="{95F36B4A-6636-2A4E-8DBD-614961B4C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082873"/>
            <a:ext cx="8697799" cy="5781304"/>
          </a:xfrm>
          <a:prstGeom prst="rect">
            <a:avLst/>
          </a:prstGeom>
        </p:spPr>
      </p:pic>
      <p:sp>
        <p:nvSpPr>
          <p:cNvPr id="196" name="Andorra" descr="© INSCALE GmbH, 15.06.2010">
            <a:extLst>
              <a:ext uri="{FF2B5EF4-FFF2-40B4-BE49-F238E27FC236}">
                <a16:creationId xmlns:a16="http://schemas.microsoft.com/office/drawing/2014/main" id="{FCA79F79-DCD2-604F-8AE7-15C2386BBA21}"/>
              </a:ext>
            </a:extLst>
          </p:cNvPr>
          <p:cNvSpPr>
            <a:spLocks/>
          </p:cNvSpPr>
          <p:nvPr userDrawn="1"/>
        </p:nvSpPr>
        <p:spPr bwMode="gray">
          <a:xfrm>
            <a:off x="3119024" y="2533000"/>
            <a:ext cx="18261" cy="9431"/>
          </a:xfrm>
          <a:custGeom>
            <a:avLst/>
            <a:gdLst>
              <a:gd name="T0" fmla="*/ 2147483647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2147483647 h 18"/>
              <a:gd name="T6" fmla="*/ 2147483647 w 30"/>
              <a:gd name="T7" fmla="*/ 0 h 18"/>
              <a:gd name="T8" fmla="*/ 0 w 30"/>
              <a:gd name="T9" fmla="*/ 0 h 18"/>
              <a:gd name="T10" fmla="*/ 2147483647 w 30"/>
              <a:gd name="T11" fmla="*/ 2147483647 h 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"/>
              <a:gd name="T19" fmla="*/ 0 h 18"/>
              <a:gd name="T20" fmla="*/ 30 w 30"/>
              <a:gd name="T21" fmla="*/ 18 h 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" h="18">
                <a:moveTo>
                  <a:pt x="6" y="18"/>
                </a:moveTo>
                <a:lnTo>
                  <a:pt x="18" y="12"/>
                </a:lnTo>
                <a:lnTo>
                  <a:pt x="30" y="12"/>
                </a:lnTo>
                <a:lnTo>
                  <a:pt x="30" y="0"/>
                </a:lnTo>
                <a:lnTo>
                  <a:pt x="0" y="0"/>
                </a:lnTo>
                <a:lnTo>
                  <a:pt x="6" y="18"/>
                </a:lnTo>
                <a:close/>
              </a:path>
            </a:pathLst>
          </a:custGeom>
          <a:solidFill>
            <a:srgbClr val="FFFFFF">
              <a:lumMod val="85000"/>
            </a:srgbClr>
          </a:solidFill>
          <a:ln w="3175">
            <a:solidFill>
              <a:srgbClr val="FFFFFF">
                <a:lumMod val="85000"/>
              </a:srgbClr>
            </a:solidFill>
            <a:round/>
            <a:headEnd/>
            <a:tailEnd/>
          </a:ln>
        </p:spPr>
        <p:txBody>
          <a:bodyPr wrap="square"/>
          <a:lstStyle/>
          <a:p>
            <a:pPr marL="0" marR="0" lvl="0" indent="0" algn="l" defTabSz="12191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933" b="0" i="0" u="none" strike="noStrike" kern="0" cap="none" spc="0" normalizeH="0" baseline="0" noProof="0">
              <a:ln>
                <a:noFill/>
              </a:ln>
              <a:solidFill>
                <a:srgbClr val="332B2A"/>
              </a:solidFill>
              <a:effectLst/>
              <a:uLnTx/>
              <a:uFillTx/>
              <a:latin typeface="Arial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7F8DCFD9-7BCF-DC44-B322-3CAF29694CD5}"/>
              </a:ext>
            </a:extLst>
          </p:cNvPr>
          <p:cNvSpPr/>
          <p:nvPr userDrawn="1"/>
        </p:nvSpPr>
        <p:spPr bwMode="auto">
          <a:xfrm>
            <a:off x="5780577" y="2785944"/>
            <a:ext cx="315792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ct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China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3DFDE349-9A72-3C47-90F7-158E68A4A151}"/>
              </a:ext>
            </a:extLst>
          </p:cNvPr>
          <p:cNvSpPr/>
          <p:nvPr userDrawn="1"/>
        </p:nvSpPr>
        <p:spPr bwMode="auto">
          <a:xfrm>
            <a:off x="2505865" y="1940880"/>
            <a:ext cx="16671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UK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680C94B2-4F95-BF4A-9575-2254949EF819}"/>
              </a:ext>
            </a:extLst>
          </p:cNvPr>
          <p:cNvSpPr/>
          <p:nvPr userDrawn="1"/>
        </p:nvSpPr>
        <p:spPr bwMode="auto">
          <a:xfrm>
            <a:off x="6596542" y="5544243"/>
            <a:ext cx="469680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ct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Australia</a:t>
            </a: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3357EF00-21C2-AC44-A3B8-9074705330D6}"/>
              </a:ext>
            </a:extLst>
          </p:cNvPr>
          <p:cNvSpPr/>
          <p:nvPr userDrawn="1"/>
        </p:nvSpPr>
        <p:spPr bwMode="auto">
          <a:xfrm>
            <a:off x="5287524" y="4346563"/>
            <a:ext cx="55143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Singapore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C85B7CFE-B179-684A-996C-E8C8262B148D}"/>
              </a:ext>
            </a:extLst>
          </p:cNvPr>
          <p:cNvSpPr/>
          <p:nvPr userDrawn="1"/>
        </p:nvSpPr>
        <p:spPr bwMode="auto">
          <a:xfrm>
            <a:off x="5692646" y="4780263"/>
            <a:ext cx="524182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Indonesia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A38713A2-950F-F445-A132-338BD417A3B4}"/>
              </a:ext>
            </a:extLst>
          </p:cNvPr>
          <p:cNvSpPr/>
          <p:nvPr userDrawn="1"/>
        </p:nvSpPr>
        <p:spPr bwMode="auto">
          <a:xfrm>
            <a:off x="4027352" y="3127207"/>
            <a:ext cx="416781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Bahrain</a:t>
            </a: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DC3FB57E-97F4-4A4D-8F52-71DE30C57506}"/>
              </a:ext>
            </a:extLst>
          </p:cNvPr>
          <p:cNvSpPr/>
          <p:nvPr userDrawn="1"/>
        </p:nvSpPr>
        <p:spPr bwMode="auto">
          <a:xfrm>
            <a:off x="6759199" y="2885078"/>
            <a:ext cx="328616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Japan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50F61994-A25D-3049-99A3-69BFC0BEE420}"/>
              </a:ext>
            </a:extLst>
          </p:cNvPr>
          <p:cNvSpPr/>
          <p:nvPr userDrawn="1"/>
        </p:nvSpPr>
        <p:spPr bwMode="auto">
          <a:xfrm>
            <a:off x="2535805" y="2219162"/>
            <a:ext cx="37510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France</a:t>
            </a: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8EB63670-FAA4-B34D-BCEB-F2E3026FFAF0}"/>
              </a:ext>
            </a:extLst>
          </p:cNvPr>
          <p:cNvSpPr/>
          <p:nvPr userDrawn="1"/>
        </p:nvSpPr>
        <p:spPr bwMode="auto">
          <a:xfrm>
            <a:off x="5084105" y="4135108"/>
            <a:ext cx="474490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Malaysia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BF556150-60BF-2042-82DC-65CCA10651B6}"/>
              </a:ext>
            </a:extLst>
          </p:cNvPr>
          <p:cNvSpPr/>
          <p:nvPr userDrawn="1"/>
        </p:nvSpPr>
        <p:spPr bwMode="auto">
          <a:xfrm>
            <a:off x="3417122" y="2227443"/>
            <a:ext cx="45525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Hungary</a:t>
            </a: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5A427C8A-09D5-C042-BB42-5706F218992E}"/>
              </a:ext>
            </a:extLst>
          </p:cNvPr>
          <p:cNvSpPr/>
          <p:nvPr userDrawn="1"/>
        </p:nvSpPr>
        <p:spPr bwMode="auto">
          <a:xfrm>
            <a:off x="4140419" y="3261679"/>
            <a:ext cx="301365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Qatar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5E2D2392-D2D4-3A43-A831-43B521DC66B3}"/>
              </a:ext>
            </a:extLst>
          </p:cNvPr>
          <p:cNvSpPr/>
          <p:nvPr userDrawn="1"/>
        </p:nvSpPr>
        <p:spPr bwMode="auto">
          <a:xfrm>
            <a:off x="6627189" y="3087611"/>
            <a:ext cx="671659" cy="114840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South Korea</a:t>
            </a: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2DE1DEE9-BA85-EF41-A802-E24C00879BD3}"/>
              </a:ext>
            </a:extLst>
          </p:cNvPr>
          <p:cNvSpPr/>
          <p:nvPr userDrawn="1"/>
        </p:nvSpPr>
        <p:spPr bwMode="auto">
          <a:xfrm>
            <a:off x="6329606" y="3743647"/>
            <a:ext cx="442429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Vietnam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7A86C57F-7DB1-0146-9135-E4831C977715}"/>
              </a:ext>
            </a:extLst>
          </p:cNvPr>
          <p:cNvSpPr/>
          <p:nvPr userDrawn="1"/>
        </p:nvSpPr>
        <p:spPr bwMode="auto">
          <a:xfrm>
            <a:off x="4188323" y="3410640"/>
            <a:ext cx="246862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UAE</a:t>
            </a: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DA81C265-F702-2446-BB7C-CB91B2BA8C84}"/>
              </a:ext>
            </a:extLst>
          </p:cNvPr>
          <p:cNvSpPr/>
          <p:nvPr userDrawn="1"/>
        </p:nvSpPr>
        <p:spPr bwMode="auto">
          <a:xfrm>
            <a:off x="3677259" y="2488198"/>
            <a:ext cx="367088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Turkey</a:t>
            </a: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4F184FFD-D894-2D47-A611-2F86D733E2DD}"/>
              </a:ext>
            </a:extLst>
          </p:cNvPr>
          <p:cNvSpPr/>
          <p:nvPr userDrawn="1"/>
        </p:nvSpPr>
        <p:spPr bwMode="auto">
          <a:xfrm>
            <a:off x="4901739" y="3829898"/>
            <a:ext cx="464872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Thailand</a:t>
            </a: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0BD51D7A-E076-764F-86B0-B58E49993585}"/>
              </a:ext>
            </a:extLst>
          </p:cNvPr>
          <p:cNvSpPr/>
          <p:nvPr userDrawn="1"/>
        </p:nvSpPr>
        <p:spPr bwMode="auto">
          <a:xfrm>
            <a:off x="5334227" y="3514627"/>
            <a:ext cx="262892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India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46837CAE-BD87-964F-B59E-A581AF0C0F94}"/>
              </a:ext>
            </a:extLst>
          </p:cNvPr>
          <p:cNvSpPr/>
          <p:nvPr userDrawn="1"/>
        </p:nvSpPr>
        <p:spPr bwMode="auto">
          <a:xfrm>
            <a:off x="2194126" y="2476600"/>
            <a:ext cx="309380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Spain</a:t>
            </a: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3D3F897C-88FA-2A42-B5DF-00B411C5BFE1}"/>
              </a:ext>
            </a:extLst>
          </p:cNvPr>
          <p:cNvSpPr/>
          <p:nvPr userDrawn="1"/>
        </p:nvSpPr>
        <p:spPr bwMode="auto">
          <a:xfrm>
            <a:off x="3394863" y="2085124"/>
            <a:ext cx="493725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Germany</a:t>
            </a: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9D1CC3BF-300C-1949-A751-BAA7EC2387AD}"/>
              </a:ext>
            </a:extLst>
          </p:cNvPr>
          <p:cNvSpPr/>
          <p:nvPr userDrawn="1"/>
        </p:nvSpPr>
        <p:spPr bwMode="auto">
          <a:xfrm>
            <a:off x="3057662" y="2974816"/>
            <a:ext cx="692498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Saudi Arabia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4E578E54-A3BF-C64A-A476-25E387A910F6}"/>
              </a:ext>
            </a:extLst>
          </p:cNvPr>
          <p:cNvSpPr/>
          <p:nvPr userDrawn="1"/>
        </p:nvSpPr>
        <p:spPr bwMode="auto">
          <a:xfrm>
            <a:off x="2667866" y="3661742"/>
            <a:ext cx="383118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Nigeria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AEE71738-19FF-9048-8D80-2B7772529122}"/>
              </a:ext>
            </a:extLst>
          </p:cNvPr>
          <p:cNvSpPr/>
          <p:nvPr userDrawn="1"/>
        </p:nvSpPr>
        <p:spPr bwMode="auto">
          <a:xfrm>
            <a:off x="2180253" y="2360772"/>
            <a:ext cx="623569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Switzerland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E423428D-3A70-CC42-B328-E6D7AD09200B}"/>
              </a:ext>
            </a:extLst>
          </p:cNvPr>
          <p:cNvGrpSpPr/>
          <p:nvPr userDrawn="1"/>
        </p:nvGrpSpPr>
        <p:grpSpPr>
          <a:xfrm>
            <a:off x="6611289" y="5753393"/>
            <a:ext cx="440183" cy="86843"/>
            <a:chOff x="3961613" y="4186268"/>
            <a:chExt cx="273710" cy="54000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5093F21F-4A4D-7C4E-893F-C699700DCE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6541" y="4186268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A2ACCF20-C4AB-724B-AF9A-F54FA73395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1613" y="4186268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EF0E2E5F-1945-A34C-9477-BA37760D3D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1469" y="4186268"/>
              <a:ext cx="54000" cy="54000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78808DEC-7B2D-0E43-95A3-1164FC3B36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6397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67BD07FD-105F-EE4A-9D0B-536970BF21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1323" y="4186268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9" name="Oval 248">
            <a:extLst>
              <a:ext uri="{FF2B5EF4-FFF2-40B4-BE49-F238E27FC236}">
                <a16:creationId xmlns:a16="http://schemas.microsoft.com/office/drawing/2014/main" id="{2D1BC40F-4CEF-294B-992A-362A73D0A0E6}"/>
              </a:ext>
            </a:extLst>
          </p:cNvPr>
          <p:cNvSpPr>
            <a:spLocks noChangeAspect="1"/>
          </p:cNvSpPr>
          <p:nvPr userDrawn="1"/>
        </p:nvSpPr>
        <p:spPr>
          <a:xfrm>
            <a:off x="6276629" y="4817071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10F70578-F171-7646-A41B-F12DD169799F}"/>
              </a:ext>
            </a:extLst>
          </p:cNvPr>
          <p:cNvGrpSpPr/>
          <p:nvPr userDrawn="1"/>
        </p:nvGrpSpPr>
        <p:grpSpPr>
          <a:xfrm>
            <a:off x="5867926" y="4368936"/>
            <a:ext cx="355347" cy="86843"/>
            <a:chOff x="3680259" y="3430130"/>
            <a:chExt cx="220958" cy="54000"/>
          </a:xfrm>
        </p:grpSpPr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23669177-5779-4D43-AE68-621D76D14C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5187" y="3430130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0017C01A-4335-4C4A-82F6-46FA2CC42C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0259" y="3430130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CEE44E22-290B-9B48-8C27-80FED918BC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2291" y="3430130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DC6562D9-7AE7-BD4C-8B52-188F961DFD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47217" y="3430130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24C44BB3-7F02-4648-A82D-C0C4C4E8EC0F}"/>
              </a:ext>
            </a:extLst>
          </p:cNvPr>
          <p:cNvGrpSpPr/>
          <p:nvPr userDrawn="1"/>
        </p:nvGrpSpPr>
        <p:grpSpPr>
          <a:xfrm>
            <a:off x="5616402" y="4170485"/>
            <a:ext cx="258723" cy="86843"/>
            <a:chOff x="3680259" y="3430130"/>
            <a:chExt cx="160876" cy="54000"/>
          </a:xfrm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A87C50C5-99E3-8B44-BC84-402614470F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0259" y="3430130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CB07C846-7863-0D46-8DB2-14E90C2544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2212" y="3430130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DFF4C7F2-DCD4-E641-8B52-0ACB994E64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87135" y="3430130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9" name="Oval 258">
            <a:extLst>
              <a:ext uri="{FF2B5EF4-FFF2-40B4-BE49-F238E27FC236}">
                <a16:creationId xmlns:a16="http://schemas.microsoft.com/office/drawing/2014/main" id="{B438F99A-64D3-8049-B0BC-CDF97E17F1AB}"/>
              </a:ext>
            </a:extLst>
          </p:cNvPr>
          <p:cNvSpPr>
            <a:spLocks noChangeAspect="1"/>
          </p:cNvSpPr>
          <p:nvPr userDrawn="1"/>
        </p:nvSpPr>
        <p:spPr>
          <a:xfrm>
            <a:off x="6471898" y="3084477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97867999-A73D-FF43-BBA7-C51383056C72}"/>
              </a:ext>
            </a:extLst>
          </p:cNvPr>
          <p:cNvSpPr>
            <a:spLocks noChangeAspect="1"/>
          </p:cNvSpPr>
          <p:nvPr userDrawn="1"/>
        </p:nvSpPr>
        <p:spPr>
          <a:xfrm>
            <a:off x="6613725" y="2910784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80D4596D-5B48-CD4B-9A0C-29C1A01C1531}"/>
              </a:ext>
            </a:extLst>
          </p:cNvPr>
          <p:cNvGrpSpPr/>
          <p:nvPr userDrawn="1"/>
        </p:nvGrpSpPr>
        <p:grpSpPr>
          <a:xfrm>
            <a:off x="5427743" y="3873780"/>
            <a:ext cx="440183" cy="86843"/>
            <a:chOff x="3961613" y="4186268"/>
            <a:chExt cx="273710" cy="54000"/>
          </a:xfrm>
        </p:grpSpPr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F1D59008-0ACF-4740-A70C-EB6058044D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6541" y="4186268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7E802C62-EB15-2C4F-91DC-361470A0CE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1613" y="4186268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11BF19BE-A3AF-AF42-B109-AA288ACBD7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1469" y="4186268"/>
              <a:ext cx="54000" cy="54000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AB3C370B-EE6B-894C-9830-A702E989CA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6397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1DFEDEF4-3467-324F-82BF-9AADE0D55E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1323" y="4186268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FF81CCB4-A1B9-D84F-BBED-603766A71B8A}"/>
              </a:ext>
            </a:extLst>
          </p:cNvPr>
          <p:cNvGrpSpPr/>
          <p:nvPr userDrawn="1"/>
        </p:nvGrpSpPr>
        <p:grpSpPr>
          <a:xfrm>
            <a:off x="5761624" y="2989205"/>
            <a:ext cx="351851" cy="86843"/>
            <a:chOff x="3961613" y="4186268"/>
            <a:chExt cx="218784" cy="54000"/>
          </a:xfrm>
        </p:grpSpPr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50F63E29-218F-8240-8E97-79BC1D2566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6541" y="4186268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8EB902A2-7620-C346-8293-69E46AC30F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1613" y="4186268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63F0804F-6FC7-7A4B-BFD5-D0D6B76BD9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1469" y="4186268"/>
              <a:ext cx="54000" cy="54000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D0C290BF-5CDB-BC4F-A47C-3D4F53B687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6397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72" name="Oval 271">
            <a:extLst>
              <a:ext uri="{FF2B5EF4-FFF2-40B4-BE49-F238E27FC236}">
                <a16:creationId xmlns:a16="http://schemas.microsoft.com/office/drawing/2014/main" id="{E11F4C1D-D542-8841-BE88-FCC505E82529}"/>
              </a:ext>
            </a:extLst>
          </p:cNvPr>
          <p:cNvSpPr>
            <a:spLocks noChangeAspect="1"/>
          </p:cNvSpPr>
          <p:nvPr userDrawn="1"/>
        </p:nvSpPr>
        <p:spPr>
          <a:xfrm>
            <a:off x="4023858" y="3442192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A3122C62-0CD7-214A-BDE3-9B75EF8EDD1B}"/>
              </a:ext>
            </a:extLst>
          </p:cNvPr>
          <p:cNvSpPr/>
          <p:nvPr userDrawn="1"/>
        </p:nvSpPr>
        <p:spPr bwMode="auto">
          <a:xfrm>
            <a:off x="4194285" y="3570114"/>
            <a:ext cx="32701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Oman</a:t>
            </a:r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id="{8A4CF460-DE51-2045-B8F1-AA1E8CF018E4}"/>
              </a:ext>
            </a:extLst>
          </p:cNvPr>
          <p:cNvSpPr>
            <a:spLocks noChangeAspect="1"/>
          </p:cNvSpPr>
          <p:nvPr userDrawn="1"/>
        </p:nvSpPr>
        <p:spPr>
          <a:xfrm>
            <a:off x="4051609" y="3574897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5252C451-04F5-BF43-9E0F-696A56ADAC94}"/>
              </a:ext>
            </a:extLst>
          </p:cNvPr>
          <p:cNvSpPr>
            <a:spLocks noChangeAspect="1"/>
          </p:cNvSpPr>
          <p:nvPr userDrawn="1"/>
        </p:nvSpPr>
        <p:spPr>
          <a:xfrm>
            <a:off x="3990473" y="3289988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6" name="Oval 275">
            <a:extLst>
              <a:ext uri="{FF2B5EF4-FFF2-40B4-BE49-F238E27FC236}">
                <a16:creationId xmlns:a16="http://schemas.microsoft.com/office/drawing/2014/main" id="{63EC1A50-33F9-F74C-A210-730BCE26404D}"/>
              </a:ext>
            </a:extLst>
          </p:cNvPr>
          <p:cNvSpPr>
            <a:spLocks noChangeAspect="1"/>
          </p:cNvSpPr>
          <p:nvPr userDrawn="1"/>
        </p:nvSpPr>
        <p:spPr>
          <a:xfrm>
            <a:off x="3882726" y="3154412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D4F04468-4BAC-3F4B-BADD-6E801FE74344}"/>
              </a:ext>
            </a:extLst>
          </p:cNvPr>
          <p:cNvSpPr>
            <a:spLocks noChangeAspect="1"/>
          </p:cNvSpPr>
          <p:nvPr userDrawn="1"/>
        </p:nvSpPr>
        <p:spPr>
          <a:xfrm>
            <a:off x="3781236" y="2997839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id="{51E00B6A-837B-8045-84E3-7201091D84AD}"/>
              </a:ext>
            </a:extLst>
          </p:cNvPr>
          <p:cNvSpPr>
            <a:spLocks noChangeAspect="1"/>
          </p:cNvSpPr>
          <p:nvPr userDrawn="1"/>
        </p:nvSpPr>
        <p:spPr>
          <a:xfrm>
            <a:off x="3546417" y="2523588"/>
            <a:ext cx="86400" cy="86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5203737D-2A01-3443-8369-E8A59DF891CE}"/>
              </a:ext>
            </a:extLst>
          </p:cNvPr>
          <p:cNvSpPr>
            <a:spLocks noChangeAspect="1"/>
          </p:cNvSpPr>
          <p:nvPr userDrawn="1"/>
        </p:nvSpPr>
        <p:spPr>
          <a:xfrm>
            <a:off x="5195680" y="3557047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id="{E02C5B01-77C6-FD4D-B6CC-284B3BF53CA2}"/>
              </a:ext>
            </a:extLst>
          </p:cNvPr>
          <p:cNvSpPr>
            <a:spLocks noChangeAspect="1"/>
          </p:cNvSpPr>
          <p:nvPr userDrawn="1"/>
        </p:nvSpPr>
        <p:spPr>
          <a:xfrm>
            <a:off x="3270657" y="2239552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1" name="Oval 280">
            <a:extLst>
              <a:ext uri="{FF2B5EF4-FFF2-40B4-BE49-F238E27FC236}">
                <a16:creationId xmlns:a16="http://schemas.microsoft.com/office/drawing/2014/main" id="{8ABF482E-9EC0-9C48-8C36-B7C217D38A65}"/>
              </a:ext>
            </a:extLst>
          </p:cNvPr>
          <p:cNvSpPr>
            <a:spLocks noChangeAspect="1"/>
          </p:cNvSpPr>
          <p:nvPr userDrawn="1"/>
        </p:nvSpPr>
        <p:spPr>
          <a:xfrm>
            <a:off x="2462735" y="3681696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2" name="Oval 281">
            <a:extLst>
              <a:ext uri="{FF2B5EF4-FFF2-40B4-BE49-F238E27FC236}">
                <a16:creationId xmlns:a16="http://schemas.microsoft.com/office/drawing/2014/main" id="{30F71412-4499-D24D-9340-5776C5109063}"/>
              </a:ext>
            </a:extLst>
          </p:cNvPr>
          <p:cNvSpPr>
            <a:spLocks noChangeAspect="1"/>
          </p:cNvSpPr>
          <p:nvPr userDrawn="1"/>
        </p:nvSpPr>
        <p:spPr>
          <a:xfrm>
            <a:off x="2542051" y="2509021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3" name="Oval 282">
            <a:extLst>
              <a:ext uri="{FF2B5EF4-FFF2-40B4-BE49-F238E27FC236}">
                <a16:creationId xmlns:a16="http://schemas.microsoft.com/office/drawing/2014/main" id="{6018C3D9-6DCE-744F-8DEF-F2193C1F0B18}"/>
              </a:ext>
            </a:extLst>
          </p:cNvPr>
          <p:cNvSpPr>
            <a:spLocks noChangeAspect="1"/>
          </p:cNvSpPr>
          <p:nvPr userDrawn="1"/>
        </p:nvSpPr>
        <p:spPr>
          <a:xfrm>
            <a:off x="2956791" y="2251938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F7520810-F807-494A-AF4C-45AA3400EBA6}"/>
              </a:ext>
            </a:extLst>
          </p:cNvPr>
          <p:cNvGrpSpPr/>
          <p:nvPr userDrawn="1"/>
        </p:nvGrpSpPr>
        <p:grpSpPr>
          <a:xfrm>
            <a:off x="2722270" y="1973260"/>
            <a:ext cx="280969" cy="86843"/>
            <a:chOff x="3961613" y="4186268"/>
            <a:chExt cx="174710" cy="54000"/>
          </a:xfrm>
        </p:grpSpPr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CF0FFD56-898B-2147-BD75-2EC6894300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6541" y="4186268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7D5BDADD-CEE0-8144-A0B7-F6C2762771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1613" y="4186268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E66465D4-5141-1E49-BACA-9B363F3BCF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82323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88" name="Oval 287">
            <a:extLst>
              <a:ext uri="{FF2B5EF4-FFF2-40B4-BE49-F238E27FC236}">
                <a16:creationId xmlns:a16="http://schemas.microsoft.com/office/drawing/2014/main" id="{E8A1421A-ABE1-7343-8E41-2EB95F5B5CF1}"/>
              </a:ext>
            </a:extLst>
          </p:cNvPr>
          <p:cNvSpPr>
            <a:spLocks noChangeAspect="1"/>
          </p:cNvSpPr>
          <p:nvPr userDrawn="1"/>
        </p:nvSpPr>
        <p:spPr>
          <a:xfrm>
            <a:off x="3019634" y="2137016"/>
            <a:ext cx="86843" cy="86843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8E6A5567-E84E-334D-AF54-F52117E55276}"/>
              </a:ext>
            </a:extLst>
          </p:cNvPr>
          <p:cNvSpPr/>
          <p:nvPr userDrawn="1"/>
        </p:nvSpPr>
        <p:spPr bwMode="auto">
          <a:xfrm>
            <a:off x="2334993" y="2093818"/>
            <a:ext cx="650819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Netherlands</a:t>
            </a:r>
          </a:p>
        </p:txBody>
      </p: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044E195B-EA0C-4042-A1A8-7FB15CA95D89}"/>
              </a:ext>
            </a:extLst>
          </p:cNvPr>
          <p:cNvGrpSpPr/>
          <p:nvPr userDrawn="1"/>
        </p:nvGrpSpPr>
        <p:grpSpPr>
          <a:xfrm>
            <a:off x="3163188" y="2113444"/>
            <a:ext cx="175179" cy="86843"/>
            <a:chOff x="4071469" y="4186268"/>
            <a:chExt cx="108928" cy="54000"/>
          </a:xfrm>
        </p:grpSpPr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ECE757CA-825F-2F40-9581-C81EECB9CB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1469" y="4186268"/>
              <a:ext cx="54000" cy="54000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0C3D03D4-970C-C341-87E4-E5F6C85D09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6397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3" name="Rectangle 292">
            <a:extLst>
              <a:ext uri="{FF2B5EF4-FFF2-40B4-BE49-F238E27FC236}">
                <a16:creationId xmlns:a16="http://schemas.microsoft.com/office/drawing/2014/main" id="{A266CAC5-8C6F-7940-8584-FD2C60271B04}"/>
              </a:ext>
            </a:extLst>
          </p:cNvPr>
          <p:cNvSpPr/>
          <p:nvPr userDrawn="1"/>
        </p:nvSpPr>
        <p:spPr bwMode="auto">
          <a:xfrm>
            <a:off x="2976970" y="2367188"/>
            <a:ext cx="37510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Austria</a:t>
            </a:r>
          </a:p>
        </p:txBody>
      </p:sp>
      <p:sp>
        <p:nvSpPr>
          <p:cNvPr id="294" name="Oval 293">
            <a:extLst>
              <a:ext uri="{FF2B5EF4-FFF2-40B4-BE49-F238E27FC236}">
                <a16:creationId xmlns:a16="http://schemas.microsoft.com/office/drawing/2014/main" id="{DBDDD19F-F325-1F4A-88A0-4738D1B6D06E}"/>
              </a:ext>
            </a:extLst>
          </p:cNvPr>
          <p:cNvSpPr>
            <a:spLocks noChangeAspect="1"/>
          </p:cNvSpPr>
          <p:nvPr userDrawn="1"/>
        </p:nvSpPr>
        <p:spPr>
          <a:xfrm>
            <a:off x="3123724" y="2281369"/>
            <a:ext cx="86843" cy="86843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5" name="Oval 294">
            <a:extLst>
              <a:ext uri="{FF2B5EF4-FFF2-40B4-BE49-F238E27FC236}">
                <a16:creationId xmlns:a16="http://schemas.microsoft.com/office/drawing/2014/main" id="{BE0FDC24-6677-AC4C-967A-303CED867CCD}"/>
              </a:ext>
            </a:extLst>
          </p:cNvPr>
          <p:cNvSpPr>
            <a:spLocks noChangeAspect="1"/>
          </p:cNvSpPr>
          <p:nvPr userDrawn="1"/>
        </p:nvSpPr>
        <p:spPr>
          <a:xfrm>
            <a:off x="2842363" y="2383929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DCF55F36-275E-0346-B022-81490390B009}"/>
              </a:ext>
            </a:extLst>
          </p:cNvPr>
          <p:cNvGrpSpPr/>
          <p:nvPr userDrawn="1"/>
        </p:nvGrpSpPr>
        <p:grpSpPr>
          <a:xfrm>
            <a:off x="6023003" y="3772040"/>
            <a:ext cx="267015" cy="86843"/>
            <a:chOff x="3961613" y="4186268"/>
            <a:chExt cx="166032" cy="54000"/>
          </a:xfrm>
        </p:grpSpPr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FCEE63CB-5682-FC42-B5E6-7443F09156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6541" y="4186268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DCC0CDF1-69DE-B743-827B-F567314AB8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1613" y="4186268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D3D1FB37-9A0E-4147-9128-C52FAE12A8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3645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00" name="TextBox 299">
            <a:extLst>
              <a:ext uri="{FF2B5EF4-FFF2-40B4-BE49-F238E27FC236}">
                <a16:creationId xmlns:a16="http://schemas.microsoft.com/office/drawing/2014/main" id="{8D4292B1-5DFD-0E4B-876D-66799695F626}"/>
              </a:ext>
            </a:extLst>
          </p:cNvPr>
          <p:cNvSpPr txBox="1"/>
          <p:nvPr userDrawn="1"/>
        </p:nvSpPr>
        <p:spPr bwMode="auto">
          <a:xfrm>
            <a:off x="367295" y="5759099"/>
            <a:ext cx="1889705" cy="89768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Residential</a:t>
            </a: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Commercial / Business Parks</a:t>
            </a: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Industrial &amp; Logistics</a:t>
            </a: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Hospitality</a:t>
            </a: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Retail</a:t>
            </a:r>
          </a:p>
        </p:txBody>
      </p:sp>
      <p:sp>
        <p:nvSpPr>
          <p:cNvPr id="301" name="Oval 300">
            <a:extLst>
              <a:ext uri="{FF2B5EF4-FFF2-40B4-BE49-F238E27FC236}">
                <a16:creationId xmlns:a16="http://schemas.microsoft.com/office/drawing/2014/main" id="{91783D9B-F412-9E4F-BECB-75A73A470099}"/>
              </a:ext>
            </a:extLst>
          </p:cNvPr>
          <p:cNvSpPr>
            <a:spLocks noChangeAspect="1"/>
          </p:cNvSpPr>
          <p:nvPr userDrawn="1"/>
        </p:nvSpPr>
        <p:spPr>
          <a:xfrm>
            <a:off x="221525" y="5969299"/>
            <a:ext cx="72000" cy="72000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" name="Oval 301">
            <a:extLst>
              <a:ext uri="{FF2B5EF4-FFF2-40B4-BE49-F238E27FC236}">
                <a16:creationId xmlns:a16="http://schemas.microsoft.com/office/drawing/2014/main" id="{09880A78-943B-2F42-AFBA-6D11A470BF2B}"/>
              </a:ext>
            </a:extLst>
          </p:cNvPr>
          <p:cNvSpPr>
            <a:spLocks noChangeAspect="1"/>
          </p:cNvSpPr>
          <p:nvPr userDrawn="1"/>
        </p:nvSpPr>
        <p:spPr>
          <a:xfrm>
            <a:off x="221525" y="5779435"/>
            <a:ext cx="72000" cy="7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3" name="Oval 302">
            <a:extLst>
              <a:ext uri="{FF2B5EF4-FFF2-40B4-BE49-F238E27FC236}">
                <a16:creationId xmlns:a16="http://schemas.microsoft.com/office/drawing/2014/main" id="{2D016B52-F439-124B-B55E-F2B14DEB3A74}"/>
              </a:ext>
            </a:extLst>
          </p:cNvPr>
          <p:cNvSpPr>
            <a:spLocks noChangeAspect="1"/>
          </p:cNvSpPr>
          <p:nvPr userDrawn="1"/>
        </p:nvSpPr>
        <p:spPr>
          <a:xfrm>
            <a:off x="221525" y="6159163"/>
            <a:ext cx="72000" cy="72000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Oval 303">
            <a:extLst>
              <a:ext uri="{FF2B5EF4-FFF2-40B4-BE49-F238E27FC236}">
                <a16:creationId xmlns:a16="http://schemas.microsoft.com/office/drawing/2014/main" id="{77EC7DBD-22F0-8749-9222-F21BA8FA011D}"/>
              </a:ext>
            </a:extLst>
          </p:cNvPr>
          <p:cNvSpPr>
            <a:spLocks noChangeAspect="1"/>
          </p:cNvSpPr>
          <p:nvPr userDrawn="1"/>
        </p:nvSpPr>
        <p:spPr>
          <a:xfrm>
            <a:off x="221525" y="6349027"/>
            <a:ext cx="72000" cy="720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5" name="Oval 304">
            <a:extLst>
              <a:ext uri="{FF2B5EF4-FFF2-40B4-BE49-F238E27FC236}">
                <a16:creationId xmlns:a16="http://schemas.microsoft.com/office/drawing/2014/main" id="{A609F9E4-B556-F24B-B4B2-A51836B21621}"/>
              </a:ext>
            </a:extLst>
          </p:cNvPr>
          <p:cNvSpPr>
            <a:spLocks noChangeAspect="1"/>
          </p:cNvSpPr>
          <p:nvPr userDrawn="1"/>
        </p:nvSpPr>
        <p:spPr>
          <a:xfrm>
            <a:off x="221525" y="6538889"/>
            <a:ext cx="72000" cy="72000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670019"/>
      </p:ext>
    </p:extLst>
  </p:cSld>
  <p:clrMapOvr>
    <a:masterClrMapping/>
  </p:clrMapOvr>
  <p:transition spd="med">
    <p:fade/>
  </p:transition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92265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3340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83460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83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86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19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549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3337367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8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27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stainabili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4C273CC0-C0C8-5F42-9AFA-57D658C283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70917"/>
            <a:ext cx="12192000" cy="5787083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517522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5867EF-44D7-F34A-A0A1-7E513214070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E820FD-1D14-994B-84FC-DBA9477051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C29041-AAB2-A44E-86D4-D87C76267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19" y="4759487"/>
            <a:ext cx="812237" cy="812237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7511947-7BED-6B42-8FA0-C9A7273C0E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9511" y="2007208"/>
            <a:ext cx="4977345" cy="1988393"/>
          </a:xfrm>
          <a:solidFill>
            <a:schemeClr val="bg1">
              <a:alpha val="85000"/>
            </a:schemeClr>
          </a:solidFill>
        </p:spPr>
        <p:txBody>
          <a:bodyPr wrap="square" lIns="180000" tIns="144000" rIns="180000" bIns="144000"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2" name="Text Placeholder 121">
            <a:extLst>
              <a:ext uri="{FF2B5EF4-FFF2-40B4-BE49-F238E27FC236}">
                <a16:creationId xmlns:a16="http://schemas.microsoft.com/office/drawing/2014/main" id="{3F56E5FF-4B05-6D47-87F3-352CAD605B3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9511" y="4606150"/>
            <a:ext cx="2400000" cy="1879953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D4270770-5BAC-B843-8730-7E543C0CA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5822" y="4829574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4" name="Text Placeholder 121">
            <a:extLst>
              <a:ext uri="{FF2B5EF4-FFF2-40B4-BE49-F238E27FC236}">
                <a16:creationId xmlns:a16="http://schemas.microsoft.com/office/drawing/2014/main" id="{93B4BA87-52C9-2B44-BCE5-BE3328599C7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834940" y="4606150"/>
            <a:ext cx="2400000" cy="1879953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064C8373-EB84-E642-B007-6498A2CE79F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061249" y="4829574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6" name="Text Placeholder 121">
            <a:extLst>
              <a:ext uri="{FF2B5EF4-FFF2-40B4-BE49-F238E27FC236}">
                <a16:creationId xmlns:a16="http://schemas.microsoft.com/office/drawing/2014/main" id="{D376452C-A4B4-044F-B3B7-77059BAF39C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61248" y="4606150"/>
            <a:ext cx="2400000" cy="1879953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A131D3C6-486C-A648-A53F-ECAB56C40D80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687558" y="4829574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D58264-3CBA-6A4C-AFD3-E1E9E6697D55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1400810225"/>
      </p:ext>
    </p:extLst>
  </p:cSld>
  <p:clrMapOvr>
    <a:masterClrMapping/>
  </p:clrMapOvr>
  <p:transition spd="med">
    <p:fade/>
  </p:transition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174625"/>
      </p:ext>
    </p:extLst>
  </p:cSld>
  <p:clrMapOvr>
    <a:masterClrMapping/>
  </p:clrMapOvr>
  <p:transition spd="slow">
    <p:wipe dir="r"/>
  </p:transition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237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620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05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8648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472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16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776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426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81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alu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4C273CC0-C0C8-5F42-9AFA-57D658C283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70917"/>
            <a:ext cx="12192000" cy="5787083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517522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5867EF-44D7-F34A-A0A1-7E513214070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E820FD-1D14-994B-84FC-DBA9477051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C29041-AAB2-A44E-86D4-D87C76267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1137" y="4404269"/>
            <a:ext cx="812237" cy="812237"/>
          </a:xfrm>
          <a:prstGeom prst="rect">
            <a:avLst/>
          </a:prstGeom>
        </p:spPr>
      </p:pic>
      <p:sp>
        <p:nvSpPr>
          <p:cNvPr id="22" name="Text Placeholder 121">
            <a:extLst>
              <a:ext uri="{FF2B5EF4-FFF2-40B4-BE49-F238E27FC236}">
                <a16:creationId xmlns:a16="http://schemas.microsoft.com/office/drawing/2014/main" id="{3F56E5FF-4B05-6D47-87F3-352CAD605B3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82330" y="4250934"/>
            <a:ext cx="2400000" cy="1726620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D4270770-5BAC-B843-8730-7E543C0CA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908640" y="4474355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4" name="Text Placeholder 121">
            <a:extLst>
              <a:ext uri="{FF2B5EF4-FFF2-40B4-BE49-F238E27FC236}">
                <a16:creationId xmlns:a16="http://schemas.microsoft.com/office/drawing/2014/main" id="{93B4BA87-52C9-2B44-BCE5-BE3328599C7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287758" y="4250934"/>
            <a:ext cx="2400000" cy="1726620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064C8373-EB84-E642-B007-6498A2CE79F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514067" y="4474355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6" name="Text Placeholder 121">
            <a:extLst>
              <a:ext uri="{FF2B5EF4-FFF2-40B4-BE49-F238E27FC236}">
                <a16:creationId xmlns:a16="http://schemas.microsoft.com/office/drawing/2014/main" id="{D376452C-A4B4-044F-B3B7-77059BAF39C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14067" y="4250934"/>
            <a:ext cx="2400000" cy="1726620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A131D3C6-486C-A648-A53F-ECAB56C40D80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140378" y="4474355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09C8C331-32CD-6C4C-8F15-B5F1EDBB2E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99789" y="3230177"/>
            <a:ext cx="6640588" cy="629367"/>
          </a:xfrm>
          <a:solidFill>
            <a:schemeClr val="bg1">
              <a:alpha val="85000"/>
            </a:schemeClr>
          </a:solidFill>
        </p:spPr>
        <p:txBody>
          <a:bodyPr wrap="square" lIns="180000" tIns="144000" rIns="180000" bIns="144000" anchor="b" anchorCtr="0">
            <a:spAutoFit/>
          </a:bodyPr>
          <a:lstStyle>
            <a:lvl1pPr marL="0" indent="0" algn="r">
              <a:buNone/>
              <a:defRPr sz="20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Text Placeholder 121">
            <a:extLst>
              <a:ext uri="{FF2B5EF4-FFF2-40B4-BE49-F238E27FC236}">
                <a16:creationId xmlns:a16="http://schemas.microsoft.com/office/drawing/2014/main" id="{F1BF0F26-91DE-954F-9D4D-4748B9B476F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40377" y="4250934"/>
            <a:ext cx="2400000" cy="1726620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0DD84F3C-8F28-5247-9464-8046DC97367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766686" y="4474355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8F8327-7CCF-5942-93E9-4C97E16CD58E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4264782541"/>
      </p:ext>
    </p:extLst>
  </p:cSld>
  <p:clrMapOvr>
    <a:masterClrMapping/>
  </p:clrMapOvr>
  <p:transition spd="med">
    <p:fade/>
  </p:transition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655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1106991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251953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936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4523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2175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940481132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77578585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1805392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055631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apore Mall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FD9960-937C-8E41-99FA-5B9BE4AA19AE}"/>
              </a:ext>
            </a:extLst>
          </p:cNvPr>
          <p:cNvSpPr/>
          <p:nvPr userDrawn="1"/>
        </p:nvSpPr>
        <p:spPr>
          <a:xfrm>
            <a:off x="0" y="1070921"/>
            <a:ext cx="8477281" cy="5787081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58D4BA-B953-8B48-862F-B421C40E920D}"/>
              </a:ext>
            </a:extLst>
          </p:cNvPr>
          <p:cNvGrpSpPr/>
          <p:nvPr userDrawn="1"/>
        </p:nvGrpSpPr>
        <p:grpSpPr>
          <a:xfrm>
            <a:off x="265874" y="2453645"/>
            <a:ext cx="7172467" cy="4606621"/>
            <a:chOff x="619854" y="2596963"/>
            <a:chExt cx="4325526" cy="2778132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021F842-D7E8-BB40-A8D3-D6403ED06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19854" y="2596963"/>
              <a:ext cx="4325526" cy="2778132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DC7655D-CF63-D94A-9911-DB7019EA2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/>
              <a:lum bright="57000" contrast="-77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882212" y="2631108"/>
              <a:ext cx="3364298" cy="1810734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4C4C74C-C952-4E4F-8A24-AB89BC229C22}"/>
              </a:ext>
            </a:extLst>
          </p:cNvPr>
          <p:cNvSpPr/>
          <p:nvPr userDrawn="1"/>
        </p:nvSpPr>
        <p:spPr>
          <a:xfrm>
            <a:off x="242143" y="1329741"/>
            <a:ext cx="8044588" cy="1122995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C128FAB7-53CD-D240-B7DA-A580C034A22A}"/>
              </a:ext>
            </a:extLst>
          </p:cNvPr>
          <p:cNvCxnSpPr>
            <a:cxnSpLocks/>
            <a:endCxn id="23" idx="4"/>
          </p:cNvCxnSpPr>
          <p:nvPr userDrawn="1"/>
        </p:nvCxnSpPr>
        <p:spPr>
          <a:xfrm rot="16200000" flipV="1">
            <a:off x="3255451" y="5243369"/>
            <a:ext cx="1177993" cy="879377"/>
          </a:xfrm>
          <a:prstGeom prst="bentConnector3">
            <a:avLst>
              <a:gd name="adj1" fmla="val 85578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E0EED3EC-07F1-384C-B426-9FDB37C6EE01}"/>
              </a:ext>
            </a:extLst>
          </p:cNvPr>
          <p:cNvCxnSpPr>
            <a:cxnSpLocks/>
            <a:endCxn id="24" idx="6"/>
          </p:cNvCxnSpPr>
          <p:nvPr userDrawn="1"/>
        </p:nvCxnSpPr>
        <p:spPr>
          <a:xfrm rot="16200000" flipV="1">
            <a:off x="4406791" y="4316395"/>
            <a:ext cx="408855" cy="1866785"/>
          </a:xfrm>
          <a:prstGeom prst="bentConnector2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4057D2C2-F8FF-8D43-B3BB-6243F104FEAE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4491615" y="4028377"/>
            <a:ext cx="1380072" cy="2999176"/>
          </a:xfrm>
          <a:prstGeom prst="bentConnector4">
            <a:avLst>
              <a:gd name="adj1" fmla="val 99198"/>
              <a:gd name="adj2" fmla="val 99033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33E4F060-7FD1-0C41-BA8E-CD846846F799}"/>
              </a:ext>
            </a:extLst>
          </p:cNvPr>
          <p:cNvSpPr>
            <a:spLocks noChangeAspect="1"/>
          </p:cNvSpPr>
          <p:nvPr userDrawn="1"/>
        </p:nvSpPr>
        <p:spPr>
          <a:xfrm>
            <a:off x="3368757" y="5022059"/>
            <a:ext cx="72000" cy="7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ECA044B-0BF6-FA42-9FE4-49F065D107B8}"/>
              </a:ext>
            </a:extLst>
          </p:cNvPr>
          <p:cNvSpPr>
            <a:spLocks noChangeAspect="1"/>
          </p:cNvSpPr>
          <p:nvPr userDrawn="1"/>
        </p:nvSpPr>
        <p:spPr>
          <a:xfrm>
            <a:off x="3605824" y="5009360"/>
            <a:ext cx="72000" cy="7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89CF87E-FACD-364E-B543-9B9965B9CFB1}"/>
              </a:ext>
            </a:extLst>
          </p:cNvPr>
          <p:cNvSpPr>
            <a:spLocks noChangeAspect="1"/>
          </p:cNvSpPr>
          <p:nvPr userDrawn="1"/>
        </p:nvSpPr>
        <p:spPr>
          <a:xfrm>
            <a:off x="3648156" y="4797692"/>
            <a:ext cx="72000" cy="7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0BFFFD3-B819-2645-8FE4-F5A35E8879A2}"/>
              </a:ext>
            </a:extLst>
          </p:cNvPr>
          <p:cNvSpPr>
            <a:spLocks noChangeAspect="1"/>
          </p:cNvSpPr>
          <p:nvPr userDrawn="1"/>
        </p:nvSpPr>
        <p:spPr>
          <a:xfrm>
            <a:off x="3631224" y="3078960"/>
            <a:ext cx="72000" cy="7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F9FF02-D03E-D740-B0D4-4AC9B6A57CAB}"/>
              </a:ext>
            </a:extLst>
          </p:cNvPr>
          <p:cNvGrpSpPr/>
          <p:nvPr userDrawn="1"/>
        </p:nvGrpSpPr>
        <p:grpSpPr>
          <a:xfrm>
            <a:off x="759037" y="2281357"/>
            <a:ext cx="7004208" cy="2790592"/>
            <a:chOff x="569278" y="1711018"/>
            <a:chExt cx="5253156" cy="2092944"/>
          </a:xfrm>
        </p:grpSpPr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88D14BF4-EB95-3D40-A8E0-3DDEA9539AE4}"/>
                </a:ext>
              </a:extLst>
            </p:cNvPr>
            <p:cNvCxnSpPr>
              <a:cxnSpLocks/>
              <a:endCxn id="36" idx="4"/>
            </p:cNvCxnSpPr>
            <p:nvPr/>
          </p:nvCxnSpPr>
          <p:spPr>
            <a:xfrm rot="16200000" flipH="1">
              <a:off x="372102" y="1908194"/>
              <a:ext cx="2092944" cy="1698592"/>
            </a:xfrm>
            <a:prstGeom prst="bentConnector3">
              <a:avLst>
                <a:gd name="adj1" fmla="val 99381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lbow Connector 28">
              <a:extLst>
                <a:ext uri="{FF2B5EF4-FFF2-40B4-BE49-F238E27FC236}">
                  <a16:creationId xmlns:a16="http://schemas.microsoft.com/office/drawing/2014/main" id="{731CCDE1-1780-DF4F-BD0D-AC9BF01D2109}"/>
                </a:ext>
              </a:extLst>
            </p:cNvPr>
            <p:cNvCxnSpPr>
              <a:cxnSpLocks/>
              <a:endCxn id="42" idx="7"/>
            </p:cNvCxnSpPr>
            <p:nvPr/>
          </p:nvCxnSpPr>
          <p:spPr>
            <a:xfrm rot="16200000" flipH="1">
              <a:off x="1113018" y="1999726"/>
              <a:ext cx="948302" cy="370886"/>
            </a:xfrm>
            <a:prstGeom prst="bentConnector3">
              <a:avLst>
                <a:gd name="adj1" fmla="val 101851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1DF9653-41C2-DC41-9AC7-92FCF77F50C1}"/>
                </a:ext>
              </a:extLst>
            </p:cNvPr>
            <p:cNvCxnSpPr>
              <a:stCxn id="41" idx="0"/>
            </p:cNvCxnSpPr>
            <p:nvPr/>
          </p:nvCxnSpPr>
          <p:spPr>
            <a:xfrm flipV="1">
              <a:off x="2217070" y="1711018"/>
              <a:ext cx="0" cy="48954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980B6DF2-CC19-9B4A-ACF0-07217B85D335}"/>
                </a:ext>
              </a:extLst>
            </p:cNvPr>
            <p:cNvCxnSpPr>
              <a:cxnSpLocks/>
              <a:endCxn id="40" idx="7"/>
            </p:cNvCxnSpPr>
            <p:nvPr/>
          </p:nvCxnSpPr>
          <p:spPr>
            <a:xfrm rot="5400000">
              <a:off x="2720791" y="1810065"/>
              <a:ext cx="456701" cy="448058"/>
            </a:xfrm>
            <a:prstGeom prst="bentConnector3">
              <a:avLst>
                <a:gd name="adj1" fmla="val 100999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31">
              <a:extLst>
                <a:ext uri="{FF2B5EF4-FFF2-40B4-BE49-F238E27FC236}">
                  <a16:creationId xmlns:a16="http://schemas.microsoft.com/office/drawing/2014/main" id="{1DAE1C5A-A1ED-BF4E-9269-C114115CEE2B}"/>
                </a:ext>
              </a:extLst>
            </p:cNvPr>
            <p:cNvCxnSpPr>
              <a:cxnSpLocks/>
              <a:endCxn id="39" idx="5"/>
            </p:cNvCxnSpPr>
            <p:nvPr/>
          </p:nvCxnSpPr>
          <p:spPr>
            <a:xfrm rot="5400000">
              <a:off x="3387992" y="1827460"/>
              <a:ext cx="832640" cy="615349"/>
            </a:xfrm>
            <a:prstGeom prst="bentConnector3">
              <a:avLst>
                <a:gd name="adj1" fmla="val 97842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32">
              <a:extLst>
                <a:ext uri="{FF2B5EF4-FFF2-40B4-BE49-F238E27FC236}">
                  <a16:creationId xmlns:a16="http://schemas.microsoft.com/office/drawing/2014/main" id="{E518654E-C7AA-4D47-996D-930F8D5853D6}"/>
                </a:ext>
              </a:extLst>
            </p:cNvPr>
            <p:cNvCxnSpPr>
              <a:cxnSpLocks/>
              <a:endCxn id="37" idx="0"/>
            </p:cNvCxnSpPr>
            <p:nvPr/>
          </p:nvCxnSpPr>
          <p:spPr>
            <a:xfrm rot="5400000">
              <a:off x="3601803" y="2025841"/>
              <a:ext cx="1679238" cy="1089554"/>
            </a:xfrm>
            <a:prstGeom prst="bentConnector3">
              <a:avLst>
                <a:gd name="adj1" fmla="val 67209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33">
              <a:extLst>
                <a:ext uri="{FF2B5EF4-FFF2-40B4-BE49-F238E27FC236}">
                  <a16:creationId xmlns:a16="http://schemas.microsoft.com/office/drawing/2014/main" id="{5A68055F-F379-0946-B4A9-E0A29EF9D4BD}"/>
                </a:ext>
              </a:extLst>
            </p:cNvPr>
            <p:cNvCxnSpPr>
              <a:cxnSpLocks/>
              <a:endCxn id="38" idx="4"/>
            </p:cNvCxnSpPr>
            <p:nvPr/>
          </p:nvCxnSpPr>
          <p:spPr>
            <a:xfrm rot="10800000" flipV="1">
              <a:off x="4141121" y="1739452"/>
              <a:ext cx="1681313" cy="1613660"/>
            </a:xfrm>
            <a:prstGeom prst="bentConnector4">
              <a:avLst>
                <a:gd name="adj1" fmla="val 198"/>
                <a:gd name="adj2" fmla="val 98931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485C2E8-52B2-7D42-BDEB-16BA967FEBC1}"/>
              </a:ext>
            </a:extLst>
          </p:cNvPr>
          <p:cNvGrpSpPr/>
          <p:nvPr userDrawn="1"/>
        </p:nvGrpSpPr>
        <p:grpSpPr>
          <a:xfrm>
            <a:off x="2302028" y="2934083"/>
            <a:ext cx="3255467" cy="2137867"/>
            <a:chOff x="1726520" y="2308788"/>
            <a:chExt cx="2441600" cy="16034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50C5D56-6418-F34C-9CAE-B17CCEC677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0870" y="3858188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D095F3D-BD29-DA4C-B9B1-3BADF58501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69645" y="3518463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E52E405-03F4-BB48-8266-F1A924E98E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14120" y="3407338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997C98A-2988-4E41-BEB2-0E3167611A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0545" y="2613588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D0C63D8-7CE5-CA4E-A02E-C08A7ABE92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79020" y="2362763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0CFD39D-0D32-A742-8009-F7AFE7A94E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90070" y="2308788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997F57E-5543-C14D-ACB5-4627EDF4E2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26520" y="2759638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3" name="object 17">
            <a:extLst>
              <a:ext uri="{FF2B5EF4-FFF2-40B4-BE49-F238E27FC236}">
                <a16:creationId xmlns:a16="http://schemas.microsoft.com/office/drawing/2014/main" id="{07DD0484-BBCA-5B4E-BFE5-E9AC2354352D}"/>
              </a:ext>
            </a:extLst>
          </p:cNvPr>
          <p:cNvSpPr/>
          <p:nvPr userDrawn="1"/>
        </p:nvSpPr>
        <p:spPr>
          <a:xfrm>
            <a:off x="328222" y="1414321"/>
            <a:ext cx="1009619" cy="740125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4" name="object 20">
            <a:extLst>
              <a:ext uri="{FF2B5EF4-FFF2-40B4-BE49-F238E27FC236}">
                <a16:creationId xmlns:a16="http://schemas.microsoft.com/office/drawing/2014/main" id="{B0EB2A3E-202D-5540-812D-99E3C5B2E6C1}"/>
              </a:ext>
            </a:extLst>
          </p:cNvPr>
          <p:cNvSpPr/>
          <p:nvPr userDrawn="1"/>
        </p:nvSpPr>
        <p:spPr>
          <a:xfrm>
            <a:off x="2520843" y="1414321"/>
            <a:ext cx="1016192" cy="740125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5" name="object 22">
            <a:extLst>
              <a:ext uri="{FF2B5EF4-FFF2-40B4-BE49-F238E27FC236}">
                <a16:creationId xmlns:a16="http://schemas.microsoft.com/office/drawing/2014/main" id="{0A834C39-BC7A-0B49-BA6C-EE7646598834}"/>
              </a:ext>
            </a:extLst>
          </p:cNvPr>
          <p:cNvSpPr/>
          <p:nvPr userDrawn="1"/>
        </p:nvSpPr>
        <p:spPr>
          <a:xfrm>
            <a:off x="6196080" y="1406433"/>
            <a:ext cx="922855" cy="755899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6" name="object 33">
            <a:extLst>
              <a:ext uri="{FF2B5EF4-FFF2-40B4-BE49-F238E27FC236}">
                <a16:creationId xmlns:a16="http://schemas.microsoft.com/office/drawing/2014/main" id="{A001FD0A-D4E6-834C-BD16-EEB4F16BF166}"/>
              </a:ext>
            </a:extLst>
          </p:cNvPr>
          <p:cNvSpPr/>
          <p:nvPr userDrawn="1"/>
        </p:nvSpPr>
        <p:spPr>
          <a:xfrm>
            <a:off x="3654641" y="1398546"/>
            <a:ext cx="1191033" cy="738809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7" name="object 34">
            <a:extLst>
              <a:ext uri="{FF2B5EF4-FFF2-40B4-BE49-F238E27FC236}">
                <a16:creationId xmlns:a16="http://schemas.microsoft.com/office/drawing/2014/main" id="{F7BA585B-D6B6-2F4C-A842-E22B743BCA5F}"/>
              </a:ext>
            </a:extLst>
          </p:cNvPr>
          <p:cNvSpPr/>
          <p:nvPr userDrawn="1"/>
        </p:nvSpPr>
        <p:spPr>
          <a:xfrm>
            <a:off x="7196153" y="1399862"/>
            <a:ext cx="1014876" cy="767729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8" name="object 35">
            <a:extLst>
              <a:ext uri="{FF2B5EF4-FFF2-40B4-BE49-F238E27FC236}">
                <a16:creationId xmlns:a16="http://schemas.microsoft.com/office/drawing/2014/main" id="{A008D00E-8451-F247-85C1-03C15345477D}"/>
              </a:ext>
            </a:extLst>
          </p:cNvPr>
          <p:cNvSpPr/>
          <p:nvPr userDrawn="1"/>
        </p:nvSpPr>
        <p:spPr>
          <a:xfrm>
            <a:off x="1424759" y="1411691"/>
            <a:ext cx="1039855" cy="750640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9" name="object 36">
            <a:extLst>
              <a:ext uri="{FF2B5EF4-FFF2-40B4-BE49-F238E27FC236}">
                <a16:creationId xmlns:a16="http://schemas.microsoft.com/office/drawing/2014/main" id="{27D1AEBF-E14F-C940-9ECE-EFC38A38436C}"/>
              </a:ext>
            </a:extLst>
          </p:cNvPr>
          <p:cNvSpPr/>
          <p:nvPr userDrawn="1"/>
        </p:nvSpPr>
        <p:spPr>
          <a:xfrm>
            <a:off x="4932590" y="1398544"/>
            <a:ext cx="1176572" cy="766416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50" name="object 18">
            <a:extLst>
              <a:ext uri="{FF2B5EF4-FFF2-40B4-BE49-F238E27FC236}">
                <a16:creationId xmlns:a16="http://schemas.microsoft.com/office/drawing/2014/main" id="{889BE4BE-1CE1-B947-A58B-7E44E61C603C}"/>
              </a:ext>
            </a:extLst>
          </p:cNvPr>
          <p:cNvSpPr txBox="1"/>
          <p:nvPr userDrawn="1"/>
        </p:nvSpPr>
        <p:spPr>
          <a:xfrm>
            <a:off x="505762" y="2206667"/>
            <a:ext cx="654539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An</a:t>
            </a:r>
            <a:r>
              <a:rPr kumimoji="0" sz="933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</a:t>
            </a: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horpoin</a:t>
            </a: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t</a:t>
            </a:r>
          </a:p>
        </p:txBody>
      </p:sp>
      <p:sp>
        <p:nvSpPr>
          <p:cNvPr id="51" name="object 19">
            <a:extLst>
              <a:ext uri="{FF2B5EF4-FFF2-40B4-BE49-F238E27FC236}">
                <a16:creationId xmlns:a16="http://schemas.microsoft.com/office/drawing/2014/main" id="{B9D189D4-B2C1-F746-BC8E-B57740B8DA35}"/>
              </a:ext>
            </a:extLst>
          </p:cNvPr>
          <p:cNvSpPr txBox="1"/>
          <p:nvPr userDrawn="1"/>
        </p:nvSpPr>
        <p:spPr>
          <a:xfrm>
            <a:off x="1571347" y="2206667"/>
            <a:ext cx="746679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YewTee </a:t>
            </a: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Point</a:t>
            </a: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sp>
        <p:nvSpPr>
          <p:cNvPr id="52" name="object 21">
            <a:extLst>
              <a:ext uri="{FF2B5EF4-FFF2-40B4-BE49-F238E27FC236}">
                <a16:creationId xmlns:a16="http://schemas.microsoft.com/office/drawing/2014/main" id="{F1744EE1-E3ED-8B48-ABF8-A953B01D0A35}"/>
              </a:ext>
            </a:extLst>
          </p:cNvPr>
          <p:cNvSpPr txBox="1"/>
          <p:nvPr userDrawn="1"/>
        </p:nvSpPr>
        <p:spPr>
          <a:xfrm>
            <a:off x="2592186" y="2206667"/>
            <a:ext cx="873509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Causeway</a:t>
            </a:r>
            <a:r>
              <a:rPr kumimoji="0" sz="93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 </a:t>
            </a: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Point</a:t>
            </a: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sp>
        <p:nvSpPr>
          <p:cNvPr id="53" name="object 23">
            <a:extLst>
              <a:ext uri="{FF2B5EF4-FFF2-40B4-BE49-F238E27FC236}">
                <a16:creationId xmlns:a16="http://schemas.microsoft.com/office/drawing/2014/main" id="{BC30B924-8C73-CE4E-8A94-D0389F392711}"/>
              </a:ext>
            </a:extLst>
          </p:cNvPr>
          <p:cNvSpPr txBox="1"/>
          <p:nvPr userDrawn="1"/>
        </p:nvSpPr>
        <p:spPr>
          <a:xfrm>
            <a:off x="6324724" y="2206667"/>
            <a:ext cx="665567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Bedok</a:t>
            </a:r>
            <a:r>
              <a:rPr kumimoji="0" sz="93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 </a:t>
            </a: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Point</a:t>
            </a:r>
          </a:p>
        </p:txBody>
      </p:sp>
      <p:sp>
        <p:nvSpPr>
          <p:cNvPr id="54" name="object 24">
            <a:extLst>
              <a:ext uri="{FF2B5EF4-FFF2-40B4-BE49-F238E27FC236}">
                <a16:creationId xmlns:a16="http://schemas.microsoft.com/office/drawing/2014/main" id="{0776B0BE-CFCE-864B-8964-36D172A84095}"/>
              </a:ext>
            </a:extLst>
          </p:cNvPr>
          <p:cNvSpPr txBox="1"/>
          <p:nvPr userDrawn="1"/>
        </p:nvSpPr>
        <p:spPr>
          <a:xfrm>
            <a:off x="7214808" y="2206667"/>
            <a:ext cx="936923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Changi </a:t>
            </a: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City</a:t>
            </a:r>
            <a:r>
              <a:rPr kumimoji="0" sz="93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 </a:t>
            </a: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Point</a:t>
            </a: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sp>
        <p:nvSpPr>
          <p:cNvPr id="55" name="object 26">
            <a:extLst>
              <a:ext uri="{FF2B5EF4-FFF2-40B4-BE49-F238E27FC236}">
                <a16:creationId xmlns:a16="http://schemas.microsoft.com/office/drawing/2014/main" id="{A385C879-55AF-194B-AE1C-377AB93D2B80}"/>
              </a:ext>
            </a:extLst>
          </p:cNvPr>
          <p:cNvSpPr txBox="1"/>
          <p:nvPr userDrawn="1"/>
        </p:nvSpPr>
        <p:spPr>
          <a:xfrm>
            <a:off x="3847290" y="2166911"/>
            <a:ext cx="805734" cy="238696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9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Northpoint </a:t>
            </a: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City</a:t>
            </a:r>
            <a: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/>
            </a:r>
            <a:b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</a:br>
            <a:r>
              <a:rPr kumimoji="0" sz="667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North</a:t>
            </a:r>
            <a:r>
              <a:rPr kumimoji="0" sz="667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 </a:t>
            </a:r>
            <a:r>
              <a:rPr kumimoji="0" sz="667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Wing</a:t>
            </a:r>
            <a:r>
              <a:rPr kumimoji="0" sz="933" b="0" i="0" u="none" strike="noStrike" kern="1200" cap="none" spc="9" normalizeH="0" baseline="2777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1</a:t>
            </a:r>
            <a:endParaRPr kumimoji="0" sz="933" b="0" i="0" u="none" strike="noStrike" kern="1200" cap="none" spc="0" normalizeH="0" baseline="27777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sp>
        <p:nvSpPr>
          <p:cNvPr id="56" name="object 37">
            <a:extLst>
              <a:ext uri="{FF2B5EF4-FFF2-40B4-BE49-F238E27FC236}">
                <a16:creationId xmlns:a16="http://schemas.microsoft.com/office/drawing/2014/main" id="{F2306BA4-2A75-BE4D-8719-0CC18F410BC9}"/>
              </a:ext>
            </a:extLst>
          </p:cNvPr>
          <p:cNvSpPr txBox="1"/>
          <p:nvPr userDrawn="1"/>
        </p:nvSpPr>
        <p:spPr>
          <a:xfrm>
            <a:off x="5069470" y="2206667"/>
            <a:ext cx="902811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Waterway</a:t>
            </a:r>
            <a:r>
              <a:rPr kumimoji="0" sz="93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 </a:t>
            </a: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Point</a:t>
            </a:r>
            <a:r>
              <a:rPr kumimoji="0" sz="933" b="0" i="0" u="none" strike="noStrike" kern="1200" cap="none" spc="0" normalizeH="0" baseline="2777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2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05960A8-50EF-F44D-BED5-EAD7EB34DFAE}"/>
              </a:ext>
            </a:extLst>
          </p:cNvPr>
          <p:cNvSpPr/>
          <p:nvPr userDrawn="1"/>
        </p:nvSpPr>
        <p:spPr>
          <a:xfrm>
            <a:off x="3230645" y="5385412"/>
            <a:ext cx="5079819" cy="112299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object 23">
            <a:extLst>
              <a:ext uri="{FF2B5EF4-FFF2-40B4-BE49-F238E27FC236}">
                <a16:creationId xmlns:a16="http://schemas.microsoft.com/office/drawing/2014/main" id="{EC1EF0C1-0E43-7A44-B3B0-A9FB1A8CBAA7}"/>
              </a:ext>
            </a:extLst>
          </p:cNvPr>
          <p:cNvSpPr txBox="1"/>
          <p:nvPr userDrawn="1"/>
        </p:nvSpPr>
        <p:spPr>
          <a:xfrm>
            <a:off x="5931709" y="6272054"/>
            <a:ext cx="884538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The Centrepoint</a:t>
            </a: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sp>
        <p:nvSpPr>
          <p:cNvPr id="60" name="object 26">
            <a:extLst>
              <a:ext uri="{FF2B5EF4-FFF2-40B4-BE49-F238E27FC236}">
                <a16:creationId xmlns:a16="http://schemas.microsoft.com/office/drawing/2014/main" id="{9BEDDCF4-D88E-F94C-B71D-563AEF441B7A}"/>
              </a:ext>
            </a:extLst>
          </p:cNvPr>
          <p:cNvSpPr txBox="1"/>
          <p:nvPr userDrawn="1"/>
        </p:nvSpPr>
        <p:spPr>
          <a:xfrm>
            <a:off x="3579407" y="6272054"/>
            <a:ext cx="655309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Valley Point</a:t>
            </a:r>
          </a:p>
        </p:txBody>
      </p:sp>
      <p:sp>
        <p:nvSpPr>
          <p:cNvPr id="61" name="object 37">
            <a:extLst>
              <a:ext uri="{FF2B5EF4-FFF2-40B4-BE49-F238E27FC236}">
                <a16:creationId xmlns:a16="http://schemas.microsoft.com/office/drawing/2014/main" id="{A2BC5DBE-086C-5349-B4CC-836B72DD8551}"/>
              </a:ext>
            </a:extLst>
          </p:cNvPr>
          <p:cNvSpPr txBox="1"/>
          <p:nvPr userDrawn="1"/>
        </p:nvSpPr>
        <p:spPr>
          <a:xfrm>
            <a:off x="4640275" y="6272054"/>
            <a:ext cx="873316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Robertson Walk</a:t>
            </a:r>
            <a:endParaRPr kumimoji="0" sz="933" b="0" i="0" u="none" strike="noStrike" kern="1200" cap="none" spc="0" normalizeH="0" baseline="27777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cxnSp>
        <p:nvCxnSpPr>
          <p:cNvPr id="62" name="Elbow Connector 61">
            <a:extLst>
              <a:ext uri="{FF2B5EF4-FFF2-40B4-BE49-F238E27FC236}">
                <a16:creationId xmlns:a16="http://schemas.microsoft.com/office/drawing/2014/main" id="{3CE8D787-86BA-EE4A-B286-5C76B9DACB22}"/>
              </a:ext>
            </a:extLst>
          </p:cNvPr>
          <p:cNvCxnSpPr>
            <a:cxnSpLocks/>
            <a:stCxn id="59" idx="2"/>
            <a:endCxn id="26" idx="4"/>
          </p:cNvCxnSpPr>
          <p:nvPr userDrawn="1"/>
        </p:nvCxnSpPr>
        <p:spPr>
          <a:xfrm rot="5400000" flipH="1">
            <a:off x="4000341" y="2817841"/>
            <a:ext cx="3320036" cy="3986272"/>
          </a:xfrm>
          <a:prstGeom prst="bentConnector3">
            <a:avLst>
              <a:gd name="adj1" fmla="val -6885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2">
            <a:extLst>
              <a:ext uri="{FF2B5EF4-FFF2-40B4-BE49-F238E27FC236}">
                <a16:creationId xmlns:a16="http://schemas.microsoft.com/office/drawing/2014/main" id="{222F1181-E9F0-B548-82CA-E86F1D479A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0492" y="5461351"/>
            <a:ext cx="1213143" cy="74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>
            <a:extLst>
              <a:ext uri="{FF2B5EF4-FFF2-40B4-BE49-F238E27FC236}">
                <a16:creationId xmlns:a16="http://schemas.microsoft.com/office/drawing/2014/main" id="{159CC146-5349-7F45-876B-93C303C7DE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7028" y="5462101"/>
            <a:ext cx="1128496" cy="75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>
            <a:extLst>
              <a:ext uri="{FF2B5EF4-FFF2-40B4-BE49-F238E27FC236}">
                <a16:creationId xmlns:a16="http://schemas.microsoft.com/office/drawing/2014/main" id="{70A2E2A6-55E1-3E4F-95DB-90ACAD2727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8920" y="5460346"/>
            <a:ext cx="1130663" cy="75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2E8D12-48E9-8B47-BC55-173DD3B3322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7" name="Text Placeholder 9">
            <a:extLst>
              <a:ext uri="{FF2B5EF4-FFF2-40B4-BE49-F238E27FC236}">
                <a16:creationId xmlns:a16="http://schemas.microsoft.com/office/drawing/2014/main" id="{5FFB23DA-0A73-6948-AB99-8DE85EA296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706E137C-CEE9-3E4E-B6F9-D23B510C3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9" name="Text Placeholder 5">
            <a:extLst>
              <a:ext uri="{FF2B5EF4-FFF2-40B4-BE49-F238E27FC236}">
                <a16:creationId xmlns:a16="http://schemas.microsoft.com/office/drawing/2014/main" id="{DEB2EC2A-4224-5548-950E-789BEB1330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71" name="Content Placeholder 5">
            <a:extLst>
              <a:ext uri="{FF2B5EF4-FFF2-40B4-BE49-F238E27FC236}">
                <a16:creationId xmlns:a16="http://schemas.microsoft.com/office/drawing/2014/main" id="{4BF626CB-1979-9F4F-BBF1-7EA4C46C7C3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689727" y="1316568"/>
            <a:ext cx="3263093" cy="51918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9" name="object 24">
            <a:extLst>
              <a:ext uri="{FF2B5EF4-FFF2-40B4-BE49-F238E27FC236}">
                <a16:creationId xmlns:a16="http://schemas.microsoft.com/office/drawing/2014/main" id="{F5520EFE-A6F8-F948-A594-D8102EABECA1}"/>
              </a:ext>
            </a:extLst>
          </p:cNvPr>
          <p:cNvSpPr txBox="1"/>
          <p:nvPr userDrawn="1"/>
        </p:nvSpPr>
        <p:spPr>
          <a:xfrm>
            <a:off x="7250629" y="6232298"/>
            <a:ext cx="805734" cy="238696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9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Northpoint </a:t>
            </a:r>
            <a: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City</a:t>
            </a:r>
            <a:b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</a:br>
            <a:r>
              <a:rPr kumimoji="0" lang="en-AU" sz="667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South </a:t>
            </a:r>
            <a:r>
              <a:rPr kumimoji="0" lang="en-AU" sz="667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Wing</a:t>
            </a:r>
            <a:endParaRPr kumimoji="0" lang="en-AU" sz="933" b="0" i="0" u="none" strike="noStrike" kern="1200" cap="none" spc="0" normalizeH="0" baseline="27777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pic>
        <p:nvPicPr>
          <p:cNvPr id="66" name="Picture 12" descr="Image result for northpoint city">
            <a:extLst>
              <a:ext uri="{FF2B5EF4-FFF2-40B4-BE49-F238E27FC236}">
                <a16:creationId xmlns:a16="http://schemas.microsoft.com/office/drawing/2014/main" id="{FEBF99BD-E82A-664D-ACB0-2CABB06FF9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2977" y="5460346"/>
            <a:ext cx="1141041" cy="7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CADAC88F-6C95-5343-B9E8-7283ECFBDCCE}"/>
              </a:ext>
            </a:extLst>
          </p:cNvPr>
          <p:cNvGrpSpPr/>
          <p:nvPr userDrawn="1"/>
        </p:nvGrpSpPr>
        <p:grpSpPr>
          <a:xfrm>
            <a:off x="317621" y="5822015"/>
            <a:ext cx="1450220" cy="328295"/>
            <a:chOff x="238215" y="4328952"/>
            <a:chExt cx="1087665" cy="246221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8AC0DC5-B59F-AB46-81B6-ED32DB54F9BB}"/>
                </a:ext>
              </a:extLst>
            </p:cNvPr>
            <p:cNvSpPr txBox="1"/>
            <p:nvPr/>
          </p:nvSpPr>
          <p:spPr bwMode="auto">
            <a:xfrm>
              <a:off x="347541" y="4328952"/>
              <a:ext cx="978339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504040504020204" pitchFamily="34" charset="77"/>
                  <a:ea typeface="+mn-ea"/>
                  <a:cs typeface="Arial"/>
                </a:rPr>
                <a:t>Malls owned by FPL</a:t>
              </a:r>
            </a:p>
            <a:p>
              <a:pPr marL="0" marR="0" lvl="0" indent="0" algn="l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504040504020204" pitchFamily="34" charset="77"/>
                  <a:ea typeface="+mn-ea"/>
                  <a:cs typeface="Arial"/>
                </a:rPr>
                <a:t>Malls owned by FCT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40C174B-E85A-3942-A7BC-6BC5154661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215" y="4344204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867B7D2-0A53-E842-A887-8C0E847C5F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215" y="4496820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CD0D4784-C8F8-BC43-928E-9E77562162AE}"/>
              </a:ext>
            </a:extLst>
          </p:cNvPr>
          <p:cNvSpPr txBox="1"/>
          <p:nvPr userDrawn="1"/>
        </p:nvSpPr>
        <p:spPr>
          <a:xfrm>
            <a:off x="202628" y="6154796"/>
            <a:ext cx="3028017" cy="400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The map above is a modified and/or derivative version of a work taken from </a:t>
            </a: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17" tooltip="https://commons.wikimedia.org/wiki/File:Singapore_location_map.svg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https://commons.wikimedia.org/wiki/File:Singapore_location_map.svg</a:t>
            </a: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SG" sz="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under a Creative Commons license.</a:t>
            </a:r>
            <a:endParaRPr kumimoji="0" lang="en-US" sz="6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AD552E6-A031-2945-8D6A-2FF119C3BFD5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11501042"/>
      </p:ext>
    </p:extLst>
  </p:cSld>
  <p:clrMapOvr>
    <a:masterClrMapping/>
  </p:clrMapOvr>
  <p:transition spd="med">
    <p:fade/>
  </p:transition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9480029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94170365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07314364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18811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496546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13821493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469817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52329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50990068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00631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Group Stru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2413" y="6571567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3571C89-29F0-1246-8AE1-0F5098C275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98423" y="1316568"/>
            <a:ext cx="4254397" cy="1582591"/>
          </a:xfrm>
        </p:spPr>
        <p:txBody>
          <a:bodyPr/>
          <a:lstStyle>
            <a:lvl1pPr marL="191994" indent="-191994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Char char="◆"/>
              <a:defRPr b="0" i="0"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DE1A40B8-8D52-EB46-8193-B9DC7A3482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19524" y="1348167"/>
            <a:ext cx="1456704" cy="543463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9984C37-7C77-FC4B-A879-DBC06AECB080}"/>
              </a:ext>
            </a:extLst>
          </p:cNvPr>
          <p:cNvCxnSpPr>
            <a:cxnSpLocks/>
          </p:cNvCxnSpPr>
          <p:nvPr userDrawn="1"/>
        </p:nvCxnSpPr>
        <p:spPr>
          <a:xfrm>
            <a:off x="7698422" y="3185593"/>
            <a:ext cx="39872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20">
            <a:extLst>
              <a:ext uri="{FF2B5EF4-FFF2-40B4-BE49-F238E27FC236}">
                <a16:creationId xmlns:a16="http://schemas.microsoft.com/office/drawing/2014/main" id="{0675092F-5121-5B47-A352-C8DDCF017D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98423" y="3377376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62" name="Text Placeholder 20">
            <a:extLst>
              <a:ext uri="{FF2B5EF4-FFF2-40B4-BE49-F238E27FC236}">
                <a16:creationId xmlns:a16="http://schemas.microsoft.com/office/drawing/2014/main" id="{67398FA3-6F08-AA49-AC5B-DF315DC282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98423" y="3764416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63" name="Text Placeholder 20">
            <a:extLst>
              <a:ext uri="{FF2B5EF4-FFF2-40B4-BE49-F238E27FC236}">
                <a16:creationId xmlns:a16="http://schemas.microsoft.com/office/drawing/2014/main" id="{C6FF7924-0668-5F47-8E58-2FFA09922E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10556" y="3377376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64" name="Text Placeholder 20">
            <a:extLst>
              <a:ext uri="{FF2B5EF4-FFF2-40B4-BE49-F238E27FC236}">
                <a16:creationId xmlns:a16="http://schemas.microsoft.com/office/drawing/2014/main" id="{1D66C9A6-E787-7643-B30D-9AB04918E4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10556" y="3764416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65" name="Text Placeholder 20">
            <a:extLst>
              <a:ext uri="{FF2B5EF4-FFF2-40B4-BE49-F238E27FC236}">
                <a16:creationId xmlns:a16="http://schemas.microsoft.com/office/drawing/2014/main" id="{A1AEA269-E29E-F343-8CC2-D09836B2C6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86471" y="421190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66" name="Text Placeholder 20">
            <a:extLst>
              <a:ext uri="{FF2B5EF4-FFF2-40B4-BE49-F238E27FC236}">
                <a16:creationId xmlns:a16="http://schemas.microsoft.com/office/drawing/2014/main" id="{17398756-5B4C-9848-B9F1-94F2D686B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86471" y="4598941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67" name="Text Placeholder 20">
            <a:extLst>
              <a:ext uri="{FF2B5EF4-FFF2-40B4-BE49-F238E27FC236}">
                <a16:creationId xmlns:a16="http://schemas.microsoft.com/office/drawing/2014/main" id="{D1E5F200-1110-804E-8DE4-85EA2F6B81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098604" y="421190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68" name="Text Placeholder 20">
            <a:extLst>
              <a:ext uri="{FF2B5EF4-FFF2-40B4-BE49-F238E27FC236}">
                <a16:creationId xmlns:a16="http://schemas.microsoft.com/office/drawing/2014/main" id="{B93A52DF-9ACA-994F-9E95-A4B984D5575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98604" y="4598941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69" name="Text Placeholder 20">
            <a:extLst>
              <a:ext uri="{FF2B5EF4-FFF2-40B4-BE49-F238E27FC236}">
                <a16:creationId xmlns:a16="http://schemas.microsoft.com/office/drawing/2014/main" id="{0F1122BD-507E-8743-AB6F-5407B89FD0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86471" y="5123135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70" name="Text Placeholder 20">
            <a:extLst>
              <a:ext uri="{FF2B5EF4-FFF2-40B4-BE49-F238E27FC236}">
                <a16:creationId xmlns:a16="http://schemas.microsoft.com/office/drawing/2014/main" id="{501A4A86-2A18-E64A-B1B0-8F72907049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86471" y="5510174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71" name="Text Placeholder 20">
            <a:extLst>
              <a:ext uri="{FF2B5EF4-FFF2-40B4-BE49-F238E27FC236}">
                <a16:creationId xmlns:a16="http://schemas.microsoft.com/office/drawing/2014/main" id="{C29BF387-B674-6B4E-B75A-154AA86AC8D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98604" y="5123135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 REITs</a:t>
            </a:r>
            <a:endParaRPr lang="en-US" dirty="0"/>
          </a:p>
        </p:txBody>
      </p:sp>
      <p:sp>
        <p:nvSpPr>
          <p:cNvPr id="72" name="Text Placeholder 20">
            <a:extLst>
              <a:ext uri="{FF2B5EF4-FFF2-40B4-BE49-F238E27FC236}">
                <a16:creationId xmlns:a16="http://schemas.microsoft.com/office/drawing/2014/main" id="{385E4A0E-219D-004C-AD70-B4C0DEE3293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098604" y="5510174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C554569-F288-7749-A48F-64524DA1455F}"/>
              </a:ext>
            </a:extLst>
          </p:cNvPr>
          <p:cNvSpPr/>
          <p:nvPr userDrawn="1"/>
        </p:nvSpPr>
        <p:spPr>
          <a:xfrm>
            <a:off x="445108" y="5002372"/>
            <a:ext cx="7046007" cy="1291115"/>
          </a:xfrm>
          <a:prstGeom prst="rect">
            <a:avLst/>
          </a:prstGeom>
          <a:solidFill>
            <a:schemeClr val="tx1">
              <a:alpha val="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66A5ABF-A738-FE42-89DE-2D638E673590}"/>
              </a:ext>
            </a:extLst>
          </p:cNvPr>
          <p:cNvSpPr/>
          <p:nvPr userDrawn="1"/>
        </p:nvSpPr>
        <p:spPr>
          <a:xfrm>
            <a:off x="2801392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EDE9C2B-C2E8-564B-B366-F1855C7C1500}"/>
              </a:ext>
            </a:extLst>
          </p:cNvPr>
          <p:cNvSpPr/>
          <p:nvPr userDrawn="1"/>
        </p:nvSpPr>
        <p:spPr>
          <a:xfrm>
            <a:off x="5167190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2ED02FE-70E6-2240-AD67-74B5EEBAF434}"/>
              </a:ext>
            </a:extLst>
          </p:cNvPr>
          <p:cNvSpPr/>
          <p:nvPr userDrawn="1"/>
        </p:nvSpPr>
        <p:spPr>
          <a:xfrm>
            <a:off x="3986670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0147D48-48DC-E846-A14F-E829D770E3C5}"/>
              </a:ext>
            </a:extLst>
          </p:cNvPr>
          <p:cNvSpPr/>
          <p:nvPr userDrawn="1"/>
        </p:nvSpPr>
        <p:spPr>
          <a:xfrm>
            <a:off x="6347710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BDBF8B6-8298-3147-BF35-F6BBB7853B46}"/>
              </a:ext>
            </a:extLst>
          </p:cNvPr>
          <p:cNvSpPr/>
          <p:nvPr userDrawn="1"/>
        </p:nvSpPr>
        <p:spPr>
          <a:xfrm>
            <a:off x="1625630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B3AC661-B7DE-5B4D-BB26-1BE96F61127B}"/>
              </a:ext>
            </a:extLst>
          </p:cNvPr>
          <p:cNvSpPr/>
          <p:nvPr userDrawn="1"/>
        </p:nvSpPr>
        <p:spPr>
          <a:xfrm>
            <a:off x="445109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B24CFD1-3D35-8E49-A8E5-7C15620010BA}"/>
              </a:ext>
            </a:extLst>
          </p:cNvPr>
          <p:cNvSpPr/>
          <p:nvPr userDrawn="1"/>
        </p:nvSpPr>
        <p:spPr>
          <a:xfrm>
            <a:off x="6359753" y="2708589"/>
            <a:ext cx="1131363" cy="2222903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88F3E58-1B71-7B49-AC5C-03BB2CCC6A59}"/>
              </a:ext>
            </a:extLst>
          </p:cNvPr>
          <p:cNvSpPr/>
          <p:nvPr userDrawn="1"/>
        </p:nvSpPr>
        <p:spPr>
          <a:xfrm>
            <a:off x="5180579" y="2708589"/>
            <a:ext cx="1131363" cy="2222903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210605A-A762-5546-89FA-F2165101F613}"/>
              </a:ext>
            </a:extLst>
          </p:cNvPr>
          <p:cNvSpPr/>
          <p:nvPr userDrawn="1"/>
        </p:nvSpPr>
        <p:spPr>
          <a:xfrm>
            <a:off x="2803721" y="4425320"/>
            <a:ext cx="1144156" cy="511464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0A5E8BB-4342-FE4D-BBAB-D8AEE77962B5}"/>
              </a:ext>
            </a:extLst>
          </p:cNvPr>
          <p:cNvSpPr/>
          <p:nvPr userDrawn="1"/>
        </p:nvSpPr>
        <p:spPr>
          <a:xfrm>
            <a:off x="445108" y="2708589"/>
            <a:ext cx="4690136" cy="515249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A61C5E2-5D4A-104A-A52F-0A653060F3DB}"/>
              </a:ext>
            </a:extLst>
          </p:cNvPr>
          <p:cNvSpPr/>
          <p:nvPr userDrawn="1"/>
        </p:nvSpPr>
        <p:spPr>
          <a:xfrm>
            <a:off x="445108" y="3865757"/>
            <a:ext cx="3506949" cy="502489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TextBox 18">
            <a:extLst>
              <a:ext uri="{FF2B5EF4-FFF2-40B4-BE49-F238E27FC236}">
                <a16:creationId xmlns:a16="http://schemas.microsoft.com/office/drawing/2014/main" id="{BBA80FB9-24A4-D94C-8B90-09C587A9FE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6200000">
            <a:off x="-328591" y="5565909"/>
            <a:ext cx="1300511" cy="154640"/>
          </a:xfrm>
          <a:prstGeom prst="rect">
            <a:avLst/>
          </a:prstGeom>
          <a:solidFill>
            <a:schemeClr val="tx1">
              <a:alpha val="15000"/>
            </a:schemeClr>
          </a:solidFill>
          <a:ln w="6350">
            <a:noFill/>
            <a:miter lim="800000"/>
            <a:headEnd/>
            <a:tailEnd/>
          </a:ln>
        </p:spPr>
        <p:txBody>
          <a:bodyPr wrap="none" lIns="0" tIns="18000" rIns="0" bIns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REITs</a:t>
            </a:r>
            <a:endParaRPr kumimoji="0" lang="en-GB" altLang="en-US" sz="1000" b="1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6" name="Text Box 25">
            <a:extLst>
              <a:ext uri="{FF2B5EF4-FFF2-40B4-BE49-F238E27FC236}">
                <a16:creationId xmlns:a16="http://schemas.microsoft.com/office/drawing/2014/main" id="{DC5D0DDF-DA60-314B-AE67-15D2604589F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6585" y="2451945"/>
            <a:ext cx="565861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Singapore</a:t>
            </a:r>
          </a:p>
        </p:txBody>
      </p:sp>
      <p:sp>
        <p:nvSpPr>
          <p:cNvPr id="87" name="Text Box 25">
            <a:extLst>
              <a:ext uri="{FF2B5EF4-FFF2-40B4-BE49-F238E27FC236}">
                <a16:creationId xmlns:a16="http://schemas.microsoft.com/office/drawing/2014/main" id="{15DBE73A-1465-3D4D-9BFB-49E8024E24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46758" y="2451945"/>
            <a:ext cx="506550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Australia</a:t>
            </a:r>
          </a:p>
        </p:txBody>
      </p:sp>
      <p:sp>
        <p:nvSpPr>
          <p:cNvPr id="88" name="Text Box 25">
            <a:extLst>
              <a:ext uri="{FF2B5EF4-FFF2-40B4-BE49-F238E27FC236}">
                <a16:creationId xmlns:a16="http://schemas.microsoft.com/office/drawing/2014/main" id="{E9AB413F-0757-3F43-848E-18ED5507D9F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76154" y="2451945"/>
            <a:ext cx="1130887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Industrial &amp; Logistics</a:t>
            </a:r>
          </a:p>
        </p:txBody>
      </p:sp>
      <p:sp>
        <p:nvSpPr>
          <p:cNvPr id="89" name="Text Box 25">
            <a:extLst>
              <a:ext uri="{FF2B5EF4-FFF2-40B4-BE49-F238E27FC236}">
                <a16:creationId xmlns:a16="http://schemas.microsoft.com/office/drawing/2014/main" id="{69219B19-8AB0-1C4C-80F9-A05B0511626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15095" y="2451945"/>
            <a:ext cx="1112485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Thailand &amp; Vietnam</a:t>
            </a:r>
          </a:p>
        </p:txBody>
      </p:sp>
      <p:sp>
        <p:nvSpPr>
          <p:cNvPr id="90" name="Text Box 25">
            <a:extLst>
              <a:ext uri="{FF2B5EF4-FFF2-40B4-BE49-F238E27FC236}">
                <a16:creationId xmlns:a16="http://schemas.microsoft.com/office/drawing/2014/main" id="{0C9A2F30-384B-8C45-85CC-A3803059D57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29481" y="3649455"/>
            <a:ext cx="833562" cy="348685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Industrial &amp; </a:t>
            </a:r>
            <a:b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Logistics</a:t>
            </a:r>
          </a:p>
        </p:txBody>
      </p:sp>
      <p:sp>
        <p:nvSpPr>
          <p:cNvPr id="91" name="Text Box 25">
            <a:extLst>
              <a:ext uri="{FF2B5EF4-FFF2-40B4-BE49-F238E27FC236}">
                <a16:creationId xmlns:a16="http://schemas.microsoft.com/office/drawing/2014/main" id="{098F5396-5795-C24E-82A3-242D51A1AD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405458" y="2881469"/>
            <a:ext cx="769441" cy="174343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Residential</a:t>
            </a:r>
          </a:p>
        </p:txBody>
      </p:sp>
      <p:sp>
        <p:nvSpPr>
          <p:cNvPr id="92" name="Text Box 25">
            <a:extLst>
              <a:ext uri="{FF2B5EF4-FFF2-40B4-BE49-F238E27FC236}">
                <a16:creationId xmlns:a16="http://schemas.microsoft.com/office/drawing/2014/main" id="{87394650-3904-234C-999F-297B8F41F1E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02215" y="4032257"/>
            <a:ext cx="392736" cy="174343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Retail</a:t>
            </a:r>
          </a:p>
        </p:txBody>
      </p:sp>
      <p:sp>
        <p:nvSpPr>
          <p:cNvPr id="93" name="Text Box 25">
            <a:extLst>
              <a:ext uri="{FF2B5EF4-FFF2-40B4-BE49-F238E27FC236}">
                <a16:creationId xmlns:a16="http://schemas.microsoft.com/office/drawing/2014/main" id="{9EC52AA3-8BF3-F44C-94F2-7CBFC198D4B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959017" y="4511561"/>
            <a:ext cx="833562" cy="348685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Industrial &amp; </a:t>
            </a:r>
            <a:b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Logistics</a:t>
            </a:r>
          </a:p>
        </p:txBody>
      </p:sp>
      <p:sp>
        <p:nvSpPr>
          <p:cNvPr id="94" name="Text Box 25">
            <a:extLst>
              <a:ext uri="{FF2B5EF4-FFF2-40B4-BE49-F238E27FC236}">
                <a16:creationId xmlns:a16="http://schemas.microsoft.com/office/drawing/2014/main" id="{8B1D8BB3-7F88-C540-A0D5-7516EEED0A0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14784" y="2451945"/>
            <a:ext cx="607539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Hospitality</a:t>
            </a:r>
          </a:p>
        </p:txBody>
      </p:sp>
      <p:sp>
        <p:nvSpPr>
          <p:cNvPr id="95" name="Text Box 25">
            <a:extLst>
              <a:ext uri="{FF2B5EF4-FFF2-40B4-BE49-F238E27FC236}">
                <a16:creationId xmlns:a16="http://schemas.microsoft.com/office/drawing/2014/main" id="{210EED42-2A1C-7E4E-811C-77A2CBC30DE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556745" y="3734201"/>
            <a:ext cx="737382" cy="174343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Hospitality</a:t>
            </a:r>
          </a:p>
        </p:txBody>
      </p:sp>
      <p:sp>
        <p:nvSpPr>
          <p:cNvPr id="96" name="Text Box 25">
            <a:extLst>
              <a:ext uri="{FF2B5EF4-FFF2-40B4-BE49-F238E27FC236}">
                <a16:creationId xmlns:a16="http://schemas.microsoft.com/office/drawing/2014/main" id="{026FE25F-CD51-D449-9E61-F47D0A5A5E1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36466" y="2451945"/>
            <a:ext cx="649217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UK &amp; China</a:t>
            </a:r>
          </a:p>
        </p:txBody>
      </p:sp>
      <p:sp>
        <p:nvSpPr>
          <p:cNvPr id="102" name="TextBox 18">
            <a:extLst>
              <a:ext uri="{FF2B5EF4-FFF2-40B4-BE49-F238E27FC236}">
                <a16:creationId xmlns:a16="http://schemas.microsoft.com/office/drawing/2014/main" id="{223A06D8-CDA7-9046-A5F2-6E7B918BEA53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6200000">
            <a:off x="-795909" y="3743735"/>
            <a:ext cx="2228617" cy="146892"/>
          </a:xfrm>
          <a:prstGeom prst="rect">
            <a:avLst/>
          </a:prstGeom>
          <a:solidFill>
            <a:schemeClr val="tx1">
              <a:alpha val="15000"/>
            </a:schemeClr>
          </a:solidFill>
          <a:ln w="6350">
            <a:noFill/>
            <a:miter lim="800000"/>
            <a:headEnd/>
            <a:tailEnd/>
          </a:ln>
        </p:spPr>
        <p:txBody>
          <a:bodyPr wrap="none" lIns="0" tIns="18000" rIns="0" bIns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Segments</a:t>
            </a:r>
            <a:endParaRPr kumimoji="0" lang="en-GB" altLang="en-US" sz="1000" b="1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B7E5239-98C7-854E-AB37-04D98235BD8B}"/>
              </a:ext>
            </a:extLst>
          </p:cNvPr>
          <p:cNvSpPr/>
          <p:nvPr userDrawn="1"/>
        </p:nvSpPr>
        <p:spPr>
          <a:xfrm>
            <a:off x="445108" y="3284402"/>
            <a:ext cx="4687661" cy="527164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4" name="Text Box 25">
            <a:extLst>
              <a:ext uri="{FF2B5EF4-FFF2-40B4-BE49-F238E27FC236}">
                <a16:creationId xmlns:a16="http://schemas.microsoft.com/office/drawing/2014/main" id="{9447E4B1-638C-564B-97A8-7EA96D13213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45382" y="3463238"/>
            <a:ext cx="2087110" cy="174343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Commercial &amp; Business Parks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3429BAB-8072-694A-96DB-B90453DDEF66}"/>
              </a:ext>
            </a:extLst>
          </p:cNvPr>
          <p:cNvGrpSpPr/>
          <p:nvPr userDrawn="1"/>
        </p:nvGrpSpPr>
        <p:grpSpPr>
          <a:xfrm>
            <a:off x="1031005" y="1954298"/>
            <a:ext cx="5932932" cy="392916"/>
            <a:chOff x="1592065" y="1428264"/>
            <a:chExt cx="6225504" cy="301838"/>
          </a:xfrm>
        </p:grpSpPr>
        <p:pic>
          <p:nvPicPr>
            <p:cNvPr id="116" name="Graphic 115">
              <a:extLst>
                <a:ext uri="{FF2B5EF4-FFF2-40B4-BE49-F238E27FC236}">
                  <a16:creationId xmlns:a16="http://schemas.microsoft.com/office/drawing/2014/main" id="{B7F46758-F573-BF4F-9B33-72ED5D133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1543483" y="1655300"/>
              <a:ext cx="129064" cy="20538"/>
            </a:xfrm>
            <a:prstGeom prst="rect">
              <a:avLst/>
            </a:prstGeom>
          </p:spPr>
        </p:pic>
        <p:pic>
          <p:nvPicPr>
            <p:cNvPr id="117" name="Graphic 116">
              <a:extLst>
                <a:ext uri="{FF2B5EF4-FFF2-40B4-BE49-F238E27FC236}">
                  <a16:creationId xmlns:a16="http://schemas.microsoft.com/office/drawing/2014/main" id="{2DFF31D9-9431-C445-8D7C-43C80737FBB1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5247307" y="1652243"/>
              <a:ext cx="129064" cy="26653"/>
            </a:xfrm>
            <a:prstGeom prst="rect">
              <a:avLst/>
            </a:prstGeom>
          </p:spPr>
        </p:pic>
        <p:pic>
          <p:nvPicPr>
            <p:cNvPr id="118" name="Graphic 117">
              <a:extLst>
                <a:ext uri="{FF2B5EF4-FFF2-40B4-BE49-F238E27FC236}">
                  <a16:creationId xmlns:a16="http://schemas.microsoft.com/office/drawing/2014/main" id="{0928733F-EE70-D645-A12D-01D14B50CD21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6480896" y="1652243"/>
              <a:ext cx="129064" cy="26653"/>
            </a:xfrm>
            <a:prstGeom prst="rect">
              <a:avLst/>
            </a:prstGeom>
          </p:spPr>
        </p:pic>
        <p:pic>
          <p:nvPicPr>
            <p:cNvPr id="119" name="Graphic 118">
              <a:extLst>
                <a:ext uri="{FF2B5EF4-FFF2-40B4-BE49-F238E27FC236}">
                  <a16:creationId xmlns:a16="http://schemas.microsoft.com/office/drawing/2014/main" id="{C6C82A9F-78E3-E147-9830-11C842AE7057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7714483" y="1652243"/>
              <a:ext cx="129064" cy="26653"/>
            </a:xfrm>
            <a:prstGeom prst="rect">
              <a:avLst/>
            </a:prstGeom>
          </p:spPr>
        </p:pic>
        <p:pic>
          <p:nvPicPr>
            <p:cNvPr id="120" name="Graphic 119">
              <a:extLst>
                <a:ext uri="{FF2B5EF4-FFF2-40B4-BE49-F238E27FC236}">
                  <a16:creationId xmlns:a16="http://schemas.microsoft.com/office/drawing/2014/main" id="{5B71F861-962B-CE45-B575-2B1F4584DAAC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2759589" y="1652243"/>
              <a:ext cx="129064" cy="26653"/>
            </a:xfrm>
            <a:prstGeom prst="rect">
              <a:avLst/>
            </a:prstGeom>
          </p:spPr>
        </p:pic>
        <p:pic>
          <p:nvPicPr>
            <p:cNvPr id="121" name="Graphic 120">
              <a:extLst>
                <a:ext uri="{FF2B5EF4-FFF2-40B4-BE49-F238E27FC236}">
                  <a16:creationId xmlns:a16="http://schemas.microsoft.com/office/drawing/2014/main" id="{1745FDDE-6606-0C47-888E-E7387F180E06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4000735" y="1654908"/>
              <a:ext cx="129064" cy="21322"/>
            </a:xfrm>
            <a:prstGeom prst="rect">
              <a:avLst/>
            </a:prstGeom>
          </p:spPr>
        </p:pic>
        <p:pic>
          <p:nvPicPr>
            <p:cNvPr id="122" name="Graphic 121">
              <a:extLst>
                <a:ext uri="{FF2B5EF4-FFF2-40B4-BE49-F238E27FC236}">
                  <a16:creationId xmlns:a16="http://schemas.microsoft.com/office/drawing/2014/main" id="{B28B2A07-90B2-BF49-B8E6-5ABFAEC1C42C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4586661" y="1497669"/>
              <a:ext cx="165464" cy="26653"/>
            </a:xfrm>
            <a:prstGeom prst="rect">
              <a:avLst/>
            </a:prstGeom>
          </p:spPr>
        </p:pic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id="{0CAFBB95-3B43-944D-B661-B4D85B2BBD8C}"/>
                </a:ext>
              </a:extLst>
            </p:cNvPr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592065" y="1583328"/>
              <a:ext cx="6225504" cy="19512"/>
            </a:xfrm>
            <a:prstGeom prst="rect">
              <a:avLst/>
            </a:prstGeom>
          </p:spPr>
        </p:pic>
      </p:grpSp>
      <p:pic>
        <p:nvPicPr>
          <p:cNvPr id="124" name="Graphic 123">
            <a:extLst>
              <a:ext uri="{FF2B5EF4-FFF2-40B4-BE49-F238E27FC236}">
                <a16:creationId xmlns:a16="http://schemas.microsoft.com/office/drawing/2014/main" id="{838DBFE5-B714-6147-B8E6-F2847D773BD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>
          <a:xfrm>
            <a:off x="619877" y="5192960"/>
            <a:ext cx="856139" cy="323072"/>
          </a:xfrm>
          <a:prstGeom prst="rect">
            <a:avLst/>
          </a:pr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450BFBAE-23E9-BF48-AFA2-40BF27527C3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/>
        </p:blipFill>
        <p:spPr>
          <a:xfrm>
            <a:off x="619877" y="5769960"/>
            <a:ext cx="856139" cy="323072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2B2A3C67-FD39-FD48-B50A-92EAD2139CB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/>
        </p:blipFill>
        <p:spPr>
          <a:xfrm>
            <a:off x="6467489" y="5192960"/>
            <a:ext cx="856139" cy="323072"/>
          </a:xfrm>
          <a:prstGeom prst="rect">
            <a:avLst/>
          </a:prstGeom>
        </p:spPr>
      </p:pic>
      <p:pic>
        <p:nvPicPr>
          <p:cNvPr id="127" name="Graphic 126">
            <a:extLst>
              <a:ext uri="{FF2B5EF4-FFF2-40B4-BE49-F238E27FC236}">
                <a16:creationId xmlns:a16="http://schemas.microsoft.com/office/drawing/2014/main" id="{7492A80E-E7EF-A24D-8433-EBA587D6694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/>
        </p:blipFill>
        <p:spPr>
          <a:xfrm>
            <a:off x="5066173" y="5192961"/>
            <a:ext cx="1259979" cy="323071"/>
          </a:xfrm>
          <a:prstGeom prst="rect">
            <a:avLst/>
          </a:prstGeom>
        </p:spPr>
      </p:pic>
      <p:pic>
        <p:nvPicPr>
          <p:cNvPr id="128" name="Picture 44">
            <a:extLst>
              <a:ext uri="{FF2B5EF4-FFF2-40B4-BE49-F238E27FC236}">
                <a16:creationId xmlns:a16="http://schemas.microsoft.com/office/drawing/2014/main" id="{71CC2CD5-221A-264D-A650-D0D49BF73AA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2665" y="5191237"/>
            <a:ext cx="1186955" cy="32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Graphic 128">
            <a:extLst>
              <a:ext uri="{FF2B5EF4-FFF2-40B4-BE49-F238E27FC236}">
                <a16:creationId xmlns:a16="http://schemas.microsoft.com/office/drawing/2014/main" id="{16B35741-985F-E541-B26A-9C5C58A11C80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2866968" y="5749232"/>
            <a:ext cx="958351" cy="370563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2CA67413-1D8F-DD4C-8EDF-4B60503FD249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1354298690"/>
      </p:ext>
    </p:extLst>
  </p:cSld>
  <p:clrMapOvr>
    <a:masterClrMapping/>
  </p:clrMapOvr>
  <p:transition spd="med">
    <p:fade/>
  </p:transition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9880249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98019688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07279825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95755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2749409310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3666568888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98622531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48969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03600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03455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apore Properti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3571C89-29F0-1246-8AE1-0F5098C275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1710" y="1316568"/>
            <a:ext cx="6831109" cy="2926728"/>
          </a:xfrm>
        </p:spPr>
        <p:txBody>
          <a:bodyPr/>
          <a:lstStyle>
            <a:lvl1pPr marL="191994" indent="-191994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Char char="◆"/>
              <a:defRPr b="0" i="0"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0C5CBBB-011E-6848-B090-C63E80C376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97159" y="4441129"/>
            <a:ext cx="1015670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table</a:t>
            </a:r>
            <a:endParaRPr lang="en-US" dirty="0"/>
          </a:p>
        </p:txBody>
      </p:sp>
      <p:sp>
        <p:nvSpPr>
          <p:cNvPr id="16" name="Chart Placeholder 5">
            <a:extLst>
              <a:ext uri="{FF2B5EF4-FFF2-40B4-BE49-F238E27FC236}">
                <a16:creationId xmlns:a16="http://schemas.microsoft.com/office/drawing/2014/main" id="{0F555133-9F81-A547-A363-AD8BC1F6DCB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121710" y="4721859"/>
            <a:ext cx="6831109" cy="1805604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FE4570-173A-9040-8957-684A6C8FC9D6}"/>
              </a:ext>
            </a:extLst>
          </p:cNvPr>
          <p:cNvSpPr/>
          <p:nvPr userDrawn="1"/>
        </p:nvSpPr>
        <p:spPr>
          <a:xfrm>
            <a:off x="249817" y="1322483"/>
            <a:ext cx="4453417" cy="5204981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CD86C5-2593-A647-9D2C-1AC15CA638CD}"/>
              </a:ext>
            </a:extLst>
          </p:cNvPr>
          <p:cNvGrpSpPr/>
          <p:nvPr userDrawn="1"/>
        </p:nvGrpSpPr>
        <p:grpSpPr>
          <a:xfrm>
            <a:off x="361156" y="1439275"/>
            <a:ext cx="797795" cy="806373"/>
            <a:chOff x="3582537" y="935875"/>
            <a:chExt cx="1344922" cy="135938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650064E-DEA5-7142-A262-28E16E33D1DA}"/>
                </a:ext>
              </a:extLst>
            </p:cNvPr>
            <p:cNvSpPr/>
            <p:nvPr/>
          </p:nvSpPr>
          <p:spPr>
            <a:xfrm>
              <a:off x="3661839" y="1035900"/>
              <a:ext cx="1196975" cy="11969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1D15AEAE-CCD4-5746-87D3-EDA8CCDC9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3582537" y="935875"/>
              <a:ext cx="1344922" cy="135938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522482-8EBB-5743-902D-E7A2EFF2B1B0}"/>
              </a:ext>
            </a:extLst>
          </p:cNvPr>
          <p:cNvGrpSpPr/>
          <p:nvPr userDrawn="1"/>
        </p:nvGrpSpPr>
        <p:grpSpPr>
          <a:xfrm>
            <a:off x="2060753" y="1452292"/>
            <a:ext cx="797795" cy="806373"/>
            <a:chOff x="3582537" y="935875"/>
            <a:chExt cx="1344922" cy="135938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11FA771-4357-1248-A92F-93F3D70E075F}"/>
                </a:ext>
              </a:extLst>
            </p:cNvPr>
            <p:cNvSpPr/>
            <p:nvPr/>
          </p:nvSpPr>
          <p:spPr>
            <a:xfrm>
              <a:off x="3661839" y="1035900"/>
              <a:ext cx="1196975" cy="11969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D0755E5-7C9C-4E4F-BEC8-082C37980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3582537" y="935875"/>
              <a:ext cx="1344922" cy="1359384"/>
            </a:xfrm>
            <a:prstGeom prst="rect">
              <a:avLst/>
            </a:prstGeom>
          </p:spPr>
        </p:pic>
      </p:grpSp>
      <p:sp>
        <p:nvSpPr>
          <p:cNvPr id="84" name="Text Placeholder 5">
            <a:extLst>
              <a:ext uri="{FF2B5EF4-FFF2-40B4-BE49-F238E27FC236}">
                <a16:creationId xmlns:a16="http://schemas.microsoft.com/office/drawing/2014/main" id="{C6598CBD-2846-5142-8517-9B720AB86E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67610" y="1661576"/>
            <a:ext cx="609812" cy="40618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0"/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85" name="Text Placeholder 5">
            <a:extLst>
              <a:ext uri="{FF2B5EF4-FFF2-40B4-BE49-F238E27FC236}">
                <a16:creationId xmlns:a16="http://schemas.microsoft.com/office/drawing/2014/main" id="{A57B2B98-C9B9-2044-BBCF-AF14610C35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5795" y="1480716"/>
            <a:ext cx="407712" cy="812550"/>
          </a:xfrm>
        </p:spPr>
        <p:txBody>
          <a:bodyPr wrap="none">
            <a:spAutoFit/>
          </a:bodyPr>
          <a:lstStyle>
            <a:lvl1pPr marL="0" indent="0" algn="ctr">
              <a:buNone/>
              <a:defRPr sz="4800" b="1"/>
            </a:lvl1pPr>
          </a:lstStyle>
          <a:p>
            <a:pPr lvl="0"/>
            <a:r>
              <a:rPr lang="en-GB" dirty="0"/>
              <a:t>X</a:t>
            </a:r>
            <a:endParaRPr lang="en-US" dirty="0"/>
          </a:p>
        </p:txBody>
      </p:sp>
      <p:sp>
        <p:nvSpPr>
          <p:cNvPr id="86" name="Text Placeholder 5">
            <a:extLst>
              <a:ext uri="{FF2B5EF4-FFF2-40B4-BE49-F238E27FC236}">
                <a16:creationId xmlns:a16="http://schemas.microsoft.com/office/drawing/2014/main" id="{9B0AAFFA-5DDD-A34E-A951-77B5D9D71B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62049" y="1661576"/>
            <a:ext cx="609040" cy="40618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0"/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87" name="Text Placeholder 5">
            <a:extLst>
              <a:ext uri="{FF2B5EF4-FFF2-40B4-BE49-F238E27FC236}">
                <a16:creationId xmlns:a16="http://schemas.microsoft.com/office/drawing/2014/main" id="{C1E678A0-AA6B-CA41-8C77-5364941315D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56197" y="1467701"/>
            <a:ext cx="407712" cy="812550"/>
          </a:xfrm>
        </p:spPr>
        <p:txBody>
          <a:bodyPr wrap="none">
            <a:spAutoFit/>
          </a:bodyPr>
          <a:lstStyle>
            <a:lvl1pPr marL="0" indent="0" algn="ctr">
              <a:buNone/>
              <a:defRPr sz="4800" b="1"/>
            </a:lvl1pPr>
          </a:lstStyle>
          <a:p>
            <a:pPr lvl="0"/>
            <a:r>
              <a:rPr lang="en-GB" dirty="0"/>
              <a:t>X</a:t>
            </a:r>
            <a:endParaRPr lang="en-US" dirty="0"/>
          </a:p>
        </p:txBody>
      </p: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02CA835C-982C-184B-872E-CEE220D862A6}"/>
              </a:ext>
            </a:extLst>
          </p:cNvPr>
          <p:cNvGrpSpPr/>
          <p:nvPr userDrawn="1"/>
        </p:nvGrpSpPr>
        <p:grpSpPr>
          <a:xfrm>
            <a:off x="191993" y="2078135"/>
            <a:ext cx="4669096" cy="3002360"/>
            <a:chOff x="76342" y="1557279"/>
            <a:chExt cx="4037146" cy="2595999"/>
          </a:xfrm>
        </p:grpSpPr>
        <p:pic>
          <p:nvPicPr>
            <p:cNvPr id="234" name="Graphic 233">
              <a:extLst>
                <a:ext uri="{FF2B5EF4-FFF2-40B4-BE49-F238E27FC236}">
                  <a16:creationId xmlns:a16="http://schemas.microsoft.com/office/drawing/2014/main" id="{FB6BABD2-8A17-024C-8007-F1A047D6A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25941" y="1557279"/>
              <a:ext cx="3664033" cy="2595999"/>
            </a:xfrm>
            <a:prstGeom prst="rect">
              <a:avLst/>
            </a:prstGeom>
          </p:spPr>
        </p:pic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5B1EE826-1F92-3F48-ADCD-98139FB30365}"/>
                </a:ext>
              </a:extLst>
            </p:cNvPr>
            <p:cNvSpPr/>
            <p:nvPr/>
          </p:nvSpPr>
          <p:spPr bwMode="auto">
            <a:xfrm>
              <a:off x="2660721" y="2786307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6" name="TextBox 7">
              <a:extLst>
                <a:ext uri="{FF2B5EF4-FFF2-40B4-BE49-F238E27FC236}">
                  <a16:creationId xmlns:a16="http://schemas.microsoft.com/office/drawing/2014/main" id="{46C88672-A1B4-A64B-81E9-0E00DF6B06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0448" y="2703835"/>
              <a:ext cx="681038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Bedok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C51D9FD9-F8B7-D047-912E-35D9C21CB8B0}"/>
                </a:ext>
              </a:extLst>
            </p:cNvPr>
            <p:cNvSpPr/>
            <p:nvPr/>
          </p:nvSpPr>
          <p:spPr bwMode="auto">
            <a:xfrm>
              <a:off x="1397071" y="2824406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8" name="TextBox 9">
              <a:extLst>
                <a:ext uri="{FF2B5EF4-FFF2-40B4-BE49-F238E27FC236}">
                  <a16:creationId xmlns:a16="http://schemas.microsoft.com/office/drawing/2014/main" id="{1ABDC6C6-E399-AF47-A149-BB531A42F3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573" y="2771958"/>
              <a:ext cx="665162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Anchorpoint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D6FD2963-F1A5-8F44-8664-3D429230E21A}"/>
                </a:ext>
              </a:extLst>
            </p:cNvPr>
            <p:cNvSpPr/>
            <p:nvPr/>
          </p:nvSpPr>
          <p:spPr bwMode="auto">
            <a:xfrm>
              <a:off x="1755846" y="1940169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4600EEFC-B6BB-FF42-A001-CA4908DD43B6}"/>
                </a:ext>
              </a:extLst>
            </p:cNvPr>
            <p:cNvSpPr/>
            <p:nvPr/>
          </p:nvSpPr>
          <p:spPr bwMode="auto">
            <a:xfrm>
              <a:off x="1908246" y="2254494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1" name="TextBox 13">
              <a:extLst>
                <a:ext uri="{FF2B5EF4-FFF2-40B4-BE49-F238E27FC236}">
                  <a16:creationId xmlns:a16="http://schemas.microsoft.com/office/drawing/2014/main" id="{26EFE774-A41D-2C4A-A0E5-1F35C29D10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1808" y="1838569"/>
              <a:ext cx="874713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Causeway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4956F95D-3677-3041-8FA9-D84D09D0132D}"/>
                </a:ext>
              </a:extLst>
            </p:cNvPr>
            <p:cNvSpPr/>
            <p:nvPr/>
          </p:nvSpPr>
          <p:spPr bwMode="auto">
            <a:xfrm>
              <a:off x="1154183" y="2276719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3" name="TextBox 15">
              <a:extLst>
                <a:ext uri="{FF2B5EF4-FFF2-40B4-BE49-F238E27FC236}">
                  <a16:creationId xmlns:a16="http://schemas.microsoft.com/office/drawing/2014/main" id="{48293063-4C5B-E14E-A0DB-E74C720E43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822" y="2177830"/>
              <a:ext cx="754064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YewTee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9504F83E-9E56-DA4E-9B58-D310A631A698}"/>
                </a:ext>
              </a:extLst>
            </p:cNvPr>
            <p:cNvSpPr/>
            <p:nvPr/>
          </p:nvSpPr>
          <p:spPr bwMode="auto">
            <a:xfrm>
              <a:off x="2046358" y="2919656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7B122C86-BCE6-D14C-9564-88EB6B634650}"/>
                </a:ext>
              </a:extLst>
            </p:cNvPr>
            <p:cNvSpPr/>
            <p:nvPr/>
          </p:nvSpPr>
          <p:spPr bwMode="auto">
            <a:xfrm>
              <a:off x="2000321" y="2883144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F6D66A4B-997E-3B46-965C-B9609F762A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7674" y="2543663"/>
              <a:ext cx="797375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The Centrepoint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99E12C03-E555-B146-9E6C-367818F3EB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6621" y="3107660"/>
              <a:ext cx="971963" cy="8515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Robertson Walk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88B268BA-94E0-C449-B657-944374332E68}"/>
                </a:ext>
              </a:extLst>
            </p:cNvPr>
            <p:cNvSpPr/>
            <p:nvPr/>
          </p:nvSpPr>
          <p:spPr bwMode="auto">
            <a:xfrm>
              <a:off x="1882846" y="3037131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9920D61E-1465-7848-B42F-34F797078D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94" y="3170758"/>
              <a:ext cx="1249058" cy="170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Valley Point Office Tower and Shopping Centre</a:t>
              </a:r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12CDAAEA-D764-784F-BA9F-4D432D1DA61A}"/>
                </a:ext>
              </a:extLst>
            </p:cNvPr>
            <p:cNvSpPr/>
            <p:nvPr/>
          </p:nvSpPr>
          <p:spPr bwMode="auto">
            <a:xfrm>
              <a:off x="2513083" y="2286244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AC18F632-567D-A346-9F4B-B6E6D6A3CB83}"/>
                </a:ext>
              </a:extLst>
            </p:cNvPr>
            <p:cNvSpPr/>
            <p:nvPr/>
          </p:nvSpPr>
          <p:spPr bwMode="auto">
            <a:xfrm>
              <a:off x="2079696" y="3114919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2" name="TextBox 38">
              <a:extLst>
                <a:ext uri="{FF2B5EF4-FFF2-40B4-BE49-F238E27FC236}">
                  <a16:creationId xmlns:a16="http://schemas.microsoft.com/office/drawing/2014/main" id="{8BD41052-337B-EB4B-8255-EB7377FF80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3740" y="2157010"/>
              <a:ext cx="864882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Northpoint City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2C2E8F27-30E0-D84F-8EF0-4649A7F19E22}"/>
                </a:ext>
              </a:extLst>
            </p:cNvPr>
            <p:cNvSpPr/>
            <p:nvPr/>
          </p:nvSpPr>
          <p:spPr bwMode="auto">
            <a:xfrm>
              <a:off x="1844746" y="2262431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0B197C09-A223-944B-9CE5-3ECB71063D4D}"/>
                </a:ext>
              </a:extLst>
            </p:cNvPr>
            <p:cNvSpPr/>
            <p:nvPr/>
          </p:nvSpPr>
          <p:spPr bwMode="auto">
            <a:xfrm>
              <a:off x="3046483" y="2827581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5" name="TextBox 24">
              <a:extLst>
                <a:ext uri="{FF2B5EF4-FFF2-40B4-BE49-F238E27FC236}">
                  <a16:creationId xmlns:a16="http://schemas.microsoft.com/office/drawing/2014/main" id="{85339BB0-6DA3-6D41-BA69-1E13BAAA94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7099" y="2918777"/>
              <a:ext cx="923925" cy="85159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Changi City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6" name="TextBox 28">
              <a:extLst>
                <a:ext uri="{FF2B5EF4-FFF2-40B4-BE49-F238E27FC236}">
                  <a16:creationId xmlns:a16="http://schemas.microsoft.com/office/drawing/2014/main" id="{5E7D8149-EAD8-7C46-B3BE-72469F3EBF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7578" y="2188791"/>
              <a:ext cx="1069975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Waterway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B28B912-7D19-EE40-91C9-B48CC5653668}"/>
                </a:ext>
              </a:extLst>
            </p:cNvPr>
            <p:cNvSpPr/>
            <p:nvPr/>
          </p:nvSpPr>
          <p:spPr bwMode="auto">
            <a:xfrm>
              <a:off x="1428821" y="2945056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8292107E-2315-914A-95C6-B33EE78445EA}"/>
                </a:ext>
              </a:extLst>
            </p:cNvPr>
            <p:cNvSpPr/>
            <p:nvPr/>
          </p:nvSpPr>
          <p:spPr bwMode="auto">
            <a:xfrm>
              <a:off x="1427233" y="3002206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9" name="TextBox 9">
              <a:extLst>
                <a:ext uri="{FF2B5EF4-FFF2-40B4-BE49-F238E27FC236}">
                  <a16:creationId xmlns:a16="http://schemas.microsoft.com/office/drawing/2014/main" id="{763AA462-E86E-FD4D-A00B-5588EF149D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057" y="2891021"/>
              <a:ext cx="828676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Alexandra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0" name="TextBox 9">
              <a:extLst>
                <a:ext uri="{FF2B5EF4-FFF2-40B4-BE49-F238E27FC236}">
                  <a16:creationId xmlns:a16="http://schemas.microsoft.com/office/drawing/2014/main" id="{6894AD48-4AE6-564B-8E98-6DA8F19205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342" y="3011429"/>
              <a:ext cx="1287392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Alexandra Technopark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1" name="TextBox 9">
              <a:extLst>
                <a:ext uri="{FF2B5EF4-FFF2-40B4-BE49-F238E27FC236}">
                  <a16:creationId xmlns:a16="http://schemas.microsoft.com/office/drawing/2014/main" id="{F9EA54AE-0D6C-5D46-AE3F-63C818583C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9470" y="2899994"/>
              <a:ext cx="963425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51 Cuppage Rd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0AD2DBE3-4E28-E04F-AEAF-309DEB50E2DD}"/>
                </a:ext>
              </a:extLst>
            </p:cNvPr>
            <p:cNvSpPr/>
            <p:nvPr/>
          </p:nvSpPr>
          <p:spPr bwMode="auto">
            <a:xfrm>
              <a:off x="1916183" y="3073644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26C20A04-F1B1-1242-8983-442867C0B8FD}"/>
                </a:ext>
              </a:extLst>
            </p:cNvPr>
            <p:cNvSpPr/>
            <p:nvPr/>
          </p:nvSpPr>
          <p:spPr bwMode="auto">
            <a:xfrm>
              <a:off x="1824108" y="3349870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4" name="TextBox 9">
              <a:extLst>
                <a:ext uri="{FF2B5EF4-FFF2-40B4-BE49-F238E27FC236}">
                  <a16:creationId xmlns:a16="http://schemas.microsoft.com/office/drawing/2014/main" id="{88BEFF53-7CD4-864A-8C85-5CE96F5B29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853" y="3387682"/>
              <a:ext cx="769937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Frasers Tower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131F75FC-6EEF-E344-AE34-20362592EF32}"/>
                </a:ext>
              </a:extLst>
            </p:cNvPr>
            <p:cNvSpPr/>
            <p:nvPr/>
          </p:nvSpPr>
          <p:spPr bwMode="auto">
            <a:xfrm>
              <a:off x="1930079" y="3354631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6" name="TextBox 20">
              <a:extLst>
                <a:ext uri="{FF2B5EF4-FFF2-40B4-BE49-F238E27FC236}">
                  <a16:creationId xmlns:a16="http://schemas.microsoft.com/office/drawing/2014/main" id="{7D3FA831-161C-8E49-A927-1F52AAF808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0770" y="3356052"/>
              <a:ext cx="1082675" cy="85159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Cross Street Exchange 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^</a:t>
              </a:r>
              <a:endPara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55063ABB-AEDC-C744-9403-ABD0DAEA3821}"/>
                </a:ext>
              </a:extLst>
            </p:cNvPr>
            <p:cNvSpPr/>
            <p:nvPr/>
          </p:nvSpPr>
          <p:spPr bwMode="auto">
            <a:xfrm>
              <a:off x="2964075" y="2495517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7E7DDF43-C39F-364C-A782-7E9DE58F83F0}"/>
                </a:ext>
              </a:extLst>
            </p:cNvPr>
            <p:cNvSpPr/>
            <p:nvPr/>
          </p:nvSpPr>
          <p:spPr bwMode="auto">
            <a:xfrm>
              <a:off x="2850569" y="2628073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2FEF0C63-5A24-AE4E-8CC2-5C0279FB1221}"/>
                </a:ext>
              </a:extLst>
            </p:cNvPr>
            <p:cNvSpPr/>
            <p:nvPr/>
          </p:nvSpPr>
          <p:spPr bwMode="auto">
            <a:xfrm>
              <a:off x="1753173" y="3034713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FE3313E2-AB83-254C-899E-0F8C7CC47427}"/>
                </a:ext>
              </a:extLst>
            </p:cNvPr>
            <p:cNvSpPr/>
            <p:nvPr/>
          </p:nvSpPr>
          <p:spPr bwMode="auto">
            <a:xfrm>
              <a:off x="2304103" y="2544212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1B7A4761-42CB-614A-A43E-D3F4FB69B387}"/>
                </a:ext>
              </a:extLst>
            </p:cNvPr>
            <p:cNvSpPr/>
            <p:nvPr/>
          </p:nvSpPr>
          <p:spPr bwMode="auto">
            <a:xfrm>
              <a:off x="1803191" y="3094249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2F2E6BAB-18ED-F74D-AD02-9FCF92C24C5F}"/>
                </a:ext>
              </a:extLst>
            </p:cNvPr>
            <p:cNvSpPr/>
            <p:nvPr/>
          </p:nvSpPr>
          <p:spPr bwMode="auto">
            <a:xfrm>
              <a:off x="2910894" y="2641705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3" name="TextBox 28">
              <a:extLst>
                <a:ext uri="{FF2B5EF4-FFF2-40B4-BE49-F238E27FC236}">
                  <a16:creationId xmlns:a16="http://schemas.microsoft.com/office/drawing/2014/main" id="{6E1351E6-ED34-9D41-A02C-096E99D461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989" y="2622121"/>
              <a:ext cx="1069975" cy="17031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Century Squares and Tampines 1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4" name="TextBox 28">
              <a:extLst>
                <a:ext uri="{FF2B5EF4-FFF2-40B4-BE49-F238E27FC236}">
                  <a16:creationId xmlns:a16="http://schemas.microsoft.com/office/drawing/2014/main" id="{E6F3C308-4486-7940-8815-EB2BFAFB9D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3513" y="2466372"/>
              <a:ext cx="1069975" cy="85159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White Sands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5" name="TextBox 28">
              <a:extLst>
                <a:ext uri="{FF2B5EF4-FFF2-40B4-BE49-F238E27FC236}">
                  <a16:creationId xmlns:a16="http://schemas.microsoft.com/office/drawing/2014/main" id="{00475C6A-8C04-AD47-A77F-2128172C4F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2170" y="2354562"/>
              <a:ext cx="1069975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Hougang Mall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6" name="TextBox 28">
              <a:extLst>
                <a:ext uri="{FF2B5EF4-FFF2-40B4-BE49-F238E27FC236}">
                  <a16:creationId xmlns:a16="http://schemas.microsoft.com/office/drawing/2014/main" id="{EB39F335-650B-EB43-B45E-DA50147B1A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9663" y="2699943"/>
              <a:ext cx="763275" cy="170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Tiong Bahru and Central Plaza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098028A-52F1-514C-870C-DA2EEA317D0E}"/>
              </a:ext>
            </a:extLst>
          </p:cNvPr>
          <p:cNvGrpSpPr/>
          <p:nvPr userDrawn="1"/>
        </p:nvGrpSpPr>
        <p:grpSpPr>
          <a:xfrm>
            <a:off x="363033" y="4741360"/>
            <a:ext cx="4174597" cy="1168858"/>
            <a:chOff x="-2300216" y="3232156"/>
            <a:chExt cx="3130948" cy="876644"/>
          </a:xfrm>
        </p:grpSpPr>
        <p:sp>
          <p:nvSpPr>
            <p:cNvPr id="77" name="TextBox 41">
              <a:extLst>
                <a:ext uri="{FF2B5EF4-FFF2-40B4-BE49-F238E27FC236}">
                  <a16:creationId xmlns:a16="http://schemas.microsoft.com/office/drawing/2014/main" id="{551E98EC-9574-1543-BE2D-4BD96F15C4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177359" y="3232156"/>
              <a:ext cx="2043113" cy="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Frasers Centrepoint Trust’s (“FCT”) Malls</a:t>
              </a:r>
              <a:endParaRPr kumimoji="0" lang="en-SG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3777E59-A06D-A941-B4A0-A26004FD2FE1}"/>
                </a:ext>
              </a:extLst>
            </p:cNvPr>
            <p:cNvSpPr/>
            <p:nvPr/>
          </p:nvSpPr>
          <p:spPr bwMode="auto">
            <a:xfrm>
              <a:off x="-2300216" y="3235209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70B981E-5F91-C948-A57B-04EECCE6EE35}"/>
                </a:ext>
              </a:extLst>
            </p:cNvPr>
            <p:cNvSpPr/>
            <p:nvPr/>
          </p:nvSpPr>
          <p:spPr bwMode="auto">
            <a:xfrm>
              <a:off x="-2300216" y="3853601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0" name="TextBox 41">
              <a:extLst>
                <a:ext uri="{FF2B5EF4-FFF2-40B4-BE49-F238E27FC236}">
                  <a16:creationId xmlns:a16="http://schemas.microsoft.com/office/drawing/2014/main" id="{7F00D6D9-FE02-1E48-A374-4A37CC7954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177359" y="3850548"/>
              <a:ext cx="1243012" cy="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Directly-Owned Malls</a:t>
              </a:r>
              <a:endParaRPr kumimoji="0" lang="en-SG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1" name="TextBox 41">
              <a:extLst>
                <a:ext uri="{FF2B5EF4-FFF2-40B4-BE49-F238E27FC236}">
                  <a16:creationId xmlns:a16="http://schemas.microsoft.com/office/drawing/2014/main" id="{77B2629B-8CAB-D140-9C3F-BE99E647EC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177359" y="3403813"/>
              <a:ext cx="2125663" cy="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Frasers Commercial Trust’s (“FCOT”) Assets</a:t>
              </a:r>
              <a:endParaRPr kumimoji="0" lang="en-SG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FC40D9F-E7E9-2149-A741-379B254835FD}"/>
                </a:ext>
              </a:extLst>
            </p:cNvPr>
            <p:cNvSpPr/>
            <p:nvPr/>
          </p:nvSpPr>
          <p:spPr bwMode="auto">
            <a:xfrm>
              <a:off x="-2300216" y="3404011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A3691BA-0A70-0B49-9151-CAAB30B93093}"/>
                </a:ext>
              </a:extLst>
            </p:cNvPr>
            <p:cNvSpPr/>
            <p:nvPr/>
          </p:nvSpPr>
          <p:spPr bwMode="auto">
            <a:xfrm>
              <a:off x="-2300216" y="4028753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8" name="TextBox 41">
              <a:extLst>
                <a:ext uri="{FF2B5EF4-FFF2-40B4-BE49-F238E27FC236}">
                  <a16:creationId xmlns:a16="http://schemas.microsoft.com/office/drawing/2014/main" id="{D145CC2E-E78C-9B45-8E4E-F651F4AF0C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177359" y="4025700"/>
              <a:ext cx="1392238" cy="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Directly-Owned Offices</a:t>
              </a:r>
              <a:endParaRPr kumimoji="0" lang="en-SG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12AE8E5F-D8FA-BA45-8608-F0E3A24F69FF}"/>
                </a:ext>
              </a:extLst>
            </p:cNvPr>
            <p:cNvSpPr/>
            <p:nvPr/>
          </p:nvSpPr>
          <p:spPr bwMode="auto">
            <a:xfrm>
              <a:off x="-2300216" y="3593159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29A582C0-D667-A94E-9FB3-623A4F885674}"/>
                </a:ext>
              </a:extLst>
            </p:cNvPr>
            <p:cNvSpPr/>
            <p:nvPr/>
          </p:nvSpPr>
          <p:spPr>
            <a:xfrm>
              <a:off x="-2177360" y="3566940"/>
              <a:ext cx="3008092" cy="2077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+mn-ea"/>
                  <a:cs typeface="+mn-cs"/>
                </a:rPr>
                <a:t>Singapore portfolio of PGIM ARF,</a:t>
              </a:r>
              <a:b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+mn-ea"/>
                  <a:cs typeface="+mn-cs"/>
                </a:rPr>
              </a:b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+mn-ea"/>
                  <a:cs typeface="+mn-cs"/>
                </a:rPr>
                <a:t>in which FPL has an ~53.7% stake and FCT has an ~21.1% stake</a:t>
              </a:r>
              <a:endParaRPr kumimoji="0" lang="en-SG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+mn-ea"/>
                <a:cs typeface="+mn-cs"/>
              </a:endParaRP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90043E2F-6465-B64D-A73D-8B24A1F3B74D}"/>
              </a:ext>
            </a:extLst>
          </p:cNvPr>
          <p:cNvSpPr txBox="1"/>
          <p:nvPr userDrawn="1"/>
        </p:nvSpPr>
        <p:spPr>
          <a:xfrm>
            <a:off x="249601" y="5927513"/>
            <a:ext cx="48885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^    18, 20 and 22 Cross Street were renamed “Cross Street Exchange” on 1 January 2020.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4DF1A96-6784-1F44-89C1-6E8D33C639C5}"/>
              </a:ext>
            </a:extLst>
          </p:cNvPr>
          <p:cNvSpPr txBox="1"/>
          <p:nvPr userDrawn="1"/>
        </p:nvSpPr>
        <p:spPr>
          <a:xfrm>
            <a:off x="244382" y="6171496"/>
            <a:ext cx="4453417" cy="29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The map above is a modified and/or derivative version of a work taken from </a:t>
            </a: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8" tooltip="https://commons.wikimedia.org/wiki/File:Singapore_location_map.svg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https://commons.wikimedia.org/wiki/</a:t>
            </a: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8" tooltip="https://commons.wikimedia.org/wiki/File:Singapore_location_map.svg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/>
            </a:r>
            <a:b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8" tooltip="https://commons.wikimedia.org/wiki/File:Singapore_location_map.svg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</a:b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8" tooltip="https://commons.wikimedia.org/wiki/File:Singapore_location_map.svg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File:Singapore_location_map.svg</a:t>
            </a: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SG" sz="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under a Creative Commons license.</a:t>
            </a:r>
            <a:endParaRPr kumimoji="0" lang="en-US" sz="6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3ED44A8-18AA-654D-953B-C25354A818E5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3574639341"/>
      </p:ext>
    </p:extLst>
  </p:cSld>
  <p:clrMapOvr>
    <a:masterClrMapping/>
  </p:clrMapOvr>
  <p:transition spd="med">
    <p:fade/>
  </p:transition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87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485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646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674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943198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426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997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815865"/>
      </p:ext>
    </p:extLst>
  </p:cSld>
  <p:clrMapOvr>
    <a:masterClrMapping/>
  </p:clrMapOvr>
  <p:transition spd="slow">
    <p:wipe dir="r"/>
  </p:transition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46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40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es with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63FAC199-2A74-6940-8482-B2DCBBCB96BA}"/>
              </a:ext>
            </a:extLst>
          </p:cNvPr>
          <p:cNvSpPr/>
          <p:nvPr userDrawn="1"/>
        </p:nvSpPr>
        <p:spPr>
          <a:xfrm>
            <a:off x="239184" y="4884209"/>
            <a:ext cx="5856816" cy="1504351"/>
          </a:xfrm>
          <a:prstGeom prst="rect">
            <a:avLst/>
          </a:prstGeom>
          <a:solidFill>
            <a:srgbClr val="81797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0001EFFB-7B60-0B49-B31B-77017904415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39182" y="1316569"/>
            <a:ext cx="5856819" cy="356373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9521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1"/>
            <a:ext cx="2477688" cy="266740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3FB9D0-4561-FF4C-B28B-F4D995FE6F4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CF82688-A796-F843-BBB2-306B9D7F90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4" name="Table Placeholder 8">
            <a:extLst>
              <a:ext uri="{FF2B5EF4-FFF2-40B4-BE49-F238E27FC236}">
                <a16:creationId xmlns:a16="http://schemas.microsoft.com/office/drawing/2014/main" id="{F9499645-F061-6B49-AADA-7C5446A0EC18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6346545" y="4683761"/>
            <a:ext cx="5595640" cy="17047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table from the Tables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8989FC9-18E0-EA48-9CC7-824A9509DA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1831" y="4973552"/>
            <a:ext cx="2058909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8DE1F9D5-F4CF-2543-82CA-790E70ED31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1831" y="5695838"/>
            <a:ext cx="2058909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BB0435B3-FB84-B140-97D8-EF4521C546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24662" y="4973552"/>
            <a:ext cx="1707217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8C29354A-17DE-1E4D-B22F-67EB3F5F43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24662" y="5695838"/>
            <a:ext cx="1707217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B5EE7D42-070B-854D-AF5C-F576C9745C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11831" y="5360593"/>
            <a:ext cx="2058909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6C6786DC-CA99-204C-9743-59EAD45E09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11831" y="6073709"/>
            <a:ext cx="2058909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9092B3E7-1533-2343-976B-47473691AE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24662" y="5360591"/>
            <a:ext cx="1707217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18B8227A-4B4F-294F-918F-E8BD9AB21A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24662" y="6073708"/>
            <a:ext cx="1707217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CAD4AA5A-B502-8F4F-A206-0142FC99E2DA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346546" y="1316570"/>
            <a:ext cx="5606273" cy="336719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7C7936A-3250-1B44-AF4B-6BCEB590AE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217" y="4971958"/>
            <a:ext cx="579323" cy="57932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4AE8934-60E1-0C42-A81C-D5B3583F9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215" y="5687778"/>
            <a:ext cx="618172" cy="6181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1B8A2BC-A872-E048-ACC6-464E968196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5" y="4989701"/>
            <a:ext cx="563652" cy="59293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3D0AC82-EA8E-4041-882F-7AA662431357}"/>
              </a:ext>
            </a:extLst>
          </p:cNvPr>
          <p:cNvGrpSpPr/>
          <p:nvPr userDrawn="1"/>
        </p:nvGrpSpPr>
        <p:grpSpPr>
          <a:xfrm>
            <a:off x="519422" y="5666240"/>
            <a:ext cx="481932" cy="619591"/>
            <a:chOff x="350562" y="4194122"/>
            <a:chExt cx="400454" cy="51483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15D91F4-98E6-5D46-B478-A6F2CDA95A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6951" b="-1"/>
            <a:stretch/>
          </p:blipFill>
          <p:spPr>
            <a:xfrm>
              <a:off x="350562" y="4485486"/>
              <a:ext cx="400454" cy="223475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442898E-6F91-8F48-98AD-E9175660FC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531" y="4194122"/>
              <a:ext cx="295418" cy="295418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B1FAB83-4FDE-8440-9F6E-ADBEEB14CFF9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3248684572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5B5E310-B193-8E4A-9770-1531631CACB6}"/>
              </a:ext>
            </a:extLst>
          </p:cNvPr>
          <p:cNvSpPr/>
          <p:nvPr userDrawn="1"/>
        </p:nvSpPr>
        <p:spPr>
          <a:xfrm>
            <a:off x="0" y="3538397"/>
            <a:ext cx="12192000" cy="215444"/>
          </a:xfrm>
          <a:prstGeom prst="rect">
            <a:avLst/>
          </a:prstGeom>
          <a:solidFill>
            <a:srgbClr val="EC1B29"/>
          </a:solidFill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EC1C29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urlingame Pro Light" panose="020B0304040504020204" pitchFamily="34" charset="77"/>
              <a:ea typeface="+mn-ea"/>
              <a:cs typeface="+mn-cs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46CE2518-8691-8949-8B2D-B7416FF3DE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6614" y="2813762"/>
            <a:ext cx="4390601" cy="439060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8BC68C3-8553-3242-871B-E4935092B348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32076" y="5542298"/>
            <a:ext cx="3200400" cy="60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ED5830-1F23-E642-8D1E-754D194D768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41480"/>
            <a:ext cx="12192000" cy="190195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6A0C170-7650-F74F-BA1E-883AB9E90A6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242963" y="4931177"/>
            <a:ext cx="5706079" cy="556691"/>
          </a:xfrm>
          <a:prstGeom prst="rect">
            <a:avLst/>
          </a:prstGeom>
        </p:spPr>
      </p:pic>
      <p:pic>
        <p:nvPicPr>
          <p:cNvPr id="9" name="Frasers Logo">
            <a:extLst>
              <a:ext uri="{FF2B5EF4-FFF2-40B4-BE49-F238E27FC236}">
                <a16:creationId xmlns:a16="http://schemas.microsoft.com/office/drawing/2014/main" id="{40C5602A-7113-BD48-AB04-2DFF7894141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10108945" y="1"/>
            <a:ext cx="1777081" cy="100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89464"/>
      </p:ext>
    </p:extLst>
  </p:cSld>
  <p:clrMapOvr>
    <a:masterClrMapping/>
  </p:clrMapOvr>
  <p:transition spd="med">
    <p:fade/>
  </p:transition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89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3813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676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70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63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38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23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23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1216648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103645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49FCA-E499-784D-A8D4-8E0FDE66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99" y="544010"/>
            <a:ext cx="4249240" cy="384721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FE1D40F-B297-A040-B15F-3F348C61849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A93FE142-6D14-5742-B9BA-C27B2926C5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9600" y="1316568"/>
            <a:ext cx="11692587" cy="503263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599883"/>
      </p:ext>
    </p:extLst>
  </p:cSld>
  <p:clrMapOvr>
    <a:masterClrMapping/>
  </p:clrMapOvr>
  <p:transition spd="med">
    <p:fade/>
  </p:transition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66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8723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3043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349256194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36188893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00961297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57049768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24409898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00019807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328903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Imag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85F27DC1-AA71-6647-A804-48CB172BF1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6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25A760-1BCB-0045-B4DE-39C4EA812B01}"/>
              </a:ext>
            </a:extLst>
          </p:cNvPr>
          <p:cNvSpPr/>
          <p:nvPr userDrawn="1"/>
        </p:nvSpPr>
        <p:spPr>
          <a:xfrm>
            <a:off x="6096000" y="2"/>
            <a:ext cx="609600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7EB179-D556-6745-AFB4-3EF801A1A6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44753" y="6436800"/>
            <a:ext cx="394210" cy="225731"/>
          </a:xfrm>
        </p:spPr>
        <p:txBody>
          <a:bodyPr wrap="none">
            <a:spAutoFit/>
          </a:bodyPr>
          <a:lstStyle>
            <a:lvl1pPr mar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333" kern="1200" spc="-20" dirty="0">
                <a:solidFill>
                  <a:schemeClr val="bg1"/>
                </a:solidFill>
                <a:latin typeface="Burlingame Pro" panose="020B0504040504020204" pitchFamily="34" charset="77"/>
                <a:ea typeface="MS PGothic" panose="020B0600070205080204" pitchFamily="34" charset="-128"/>
                <a:cs typeface="+mn-cs"/>
              </a:defRPr>
            </a:lvl1pPr>
            <a:lvl2pPr marL="335990" indent="0">
              <a:buNone/>
              <a:defRPr/>
            </a:lvl2pPr>
            <a:lvl3pPr marL="815975" indent="0">
              <a:buNone/>
              <a:defRPr/>
            </a:lvl3pPr>
            <a:lvl4pPr marL="1295960" indent="0">
              <a:buNone/>
              <a:defRPr/>
            </a:lvl4pPr>
            <a:lvl5pPr marL="1775944" indent="0">
              <a:buNone/>
              <a:defRPr/>
            </a:lvl5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4108D5D-408A-8E40-A325-209C9F5026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47162" y="3722654"/>
            <a:ext cx="2171066" cy="293293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733" kern="1200" spc="-20" dirty="0">
                <a:solidFill>
                  <a:schemeClr val="bg1"/>
                </a:solidFill>
                <a:latin typeface="Burlingame Pro Medium" panose="020B0504040504020204" pitchFamily="34" charset="77"/>
                <a:ea typeface="MS PGothic" panose="020B0600070205080204" pitchFamily="34" charset="-128"/>
                <a:cs typeface="+mn-cs"/>
              </a:defRPr>
            </a:lvl1pPr>
            <a:lvl2pPr marL="335990" indent="0">
              <a:buNone/>
              <a:defRPr/>
            </a:lvl2pPr>
            <a:lvl3pPr marL="815975" indent="0">
              <a:buNone/>
              <a:defRPr/>
            </a:lvl3pPr>
            <a:lvl4pPr marL="1295960" indent="0">
              <a:buNone/>
              <a:defRPr/>
            </a:lvl4pPr>
            <a:lvl5pPr marL="1775944" indent="0">
              <a:buNone/>
              <a:defRPr/>
            </a:lvl5pPr>
          </a:lstStyle>
          <a:p>
            <a:pPr lvl="0"/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5D58751-FF69-E740-A0D6-737443EA5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6168" y="2982623"/>
            <a:ext cx="4635663" cy="65653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spAutoFit/>
          </a:bodyPr>
          <a:lstStyle>
            <a:lvl1pPr algn="l">
              <a:lnSpc>
                <a:spcPct val="100000"/>
              </a:lnSpc>
              <a:defRPr lang="en-US" sz="4267" b="0" kern="1200" spc="-20" dirty="0">
                <a:solidFill>
                  <a:schemeClr val="bg1"/>
                </a:solidFill>
                <a:latin typeface="Burlingame Pro Medium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lvl="0" algn="ctr" eaLnBrk="1" hangingPunct="1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448C633-27DE-8140-A8E3-7D670BCE2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10108945" y="1"/>
            <a:ext cx="1777081" cy="100739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CE7EF-C3D5-49E9-9900-08B2A90E2D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82353" y="6436785"/>
            <a:ext cx="755649" cy="205316"/>
          </a:xfrm>
        </p:spPr>
        <p:txBody>
          <a:bodyPr/>
          <a:lstStyle/>
          <a:p>
            <a:pPr lvl="0"/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944286970"/>
      </p:ext>
    </p:extLst>
  </p:cSld>
  <p:clrMapOvr>
    <a:masterClrMapping/>
  </p:clrMapOvr>
  <p:transition spd="med">
    <p:fade/>
  </p:transition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36741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4001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00316649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460336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51007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94310607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05013786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35639040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62147815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440109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gradFill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591560"/>
      </p:ext>
    </p:extLst>
  </p:cSld>
  <p:clrMapOvr>
    <a:masterClrMapping/>
  </p:clrMapOvr>
  <p:transition spd="med">
    <p:fade/>
  </p:transition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635831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619303984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656329029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40185233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17499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65478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25107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78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261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537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rds with picture">
    <p:bg>
      <p:bgPr>
        <a:gradFill>
          <a:gsLst>
            <a:gs pos="0">
              <a:schemeClr val="bg1">
                <a:lumMod val="100000"/>
              </a:schemeClr>
            </a:gs>
            <a:gs pos="100000">
              <a:schemeClr val="bg1">
                <a:lumMod val="85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DEA30E-C0D0-654E-8D62-547E354266F4}"/>
              </a:ext>
            </a:extLst>
          </p:cNvPr>
          <p:cNvSpPr/>
          <p:nvPr userDrawn="1"/>
        </p:nvSpPr>
        <p:spPr>
          <a:xfrm>
            <a:off x="0" y="3"/>
            <a:ext cx="12192000" cy="10709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B46FE22-9C0C-4B4C-8669-D1DBE70BC2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10513518" y="-1"/>
            <a:ext cx="1428671" cy="80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3" y="220802"/>
            <a:ext cx="4871847" cy="39344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80" dirty="0">
                <a:solidFill>
                  <a:schemeClr val="bg1">
                    <a:alpha val="99000"/>
                  </a:schemeClr>
                </a:solidFill>
                <a:latin typeface="Burlingame Pro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3" y="657600"/>
            <a:ext cx="1705101" cy="205189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333" b="1" i="0" kern="1200" spc="0" baseline="0" dirty="0">
                <a:solidFill>
                  <a:schemeClr val="bg1">
                    <a:alpha val="99000"/>
                  </a:schemeClr>
                </a:solidFill>
                <a:latin typeface="Burlingame Pro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40D977-58FB-2142-B44C-4476B220DC1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73544" y="6561664"/>
            <a:ext cx="297311" cy="259668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Burlingame Pro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ED1C24"/>
              </a:solidFill>
              <a:effectLst/>
              <a:uLnTx/>
              <a:uFillTx/>
              <a:latin typeface="Burlingame Pro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B01ABEF-35FD-E143-9659-4751454C3D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1" y="6649382"/>
            <a:ext cx="9727521" cy="11971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707" dirty="0">
                <a:latin typeface="Burlingame Pro Medium" panose="020B0504040504020204" pitchFamily="34" charset="77"/>
              </a:defRPr>
            </a:lvl1pPr>
          </a:lstStyle>
          <a:p>
            <a:pPr marL="191989" lvl="0" indent="-191989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06545B0A-57A3-2C46-947D-DCCB9AA1BB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9183" y="1316567"/>
            <a:ext cx="3972936" cy="5071992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54A5E3C-5BB0-5343-AD0E-D30503ACF6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03235" y="1316569"/>
            <a:ext cx="7249584" cy="3367193"/>
          </a:xfrm>
        </p:spPr>
        <p:txBody>
          <a:bodyPr/>
          <a:lstStyle>
            <a:lvl1pPr marL="191989" indent="-191989">
              <a:spcAft>
                <a:spcPts val="800"/>
              </a:spcAft>
              <a:buClr>
                <a:schemeClr val="accent1"/>
              </a:buClr>
              <a:buFont typeface="Wingdings" pitchFamily="2" charset="2"/>
              <a:buChar char="§"/>
              <a:defRPr b="0" i="0">
                <a:latin typeface="Burlingame Pro Medium" panose="020B0504040504020204" pitchFamily="34" charset="77"/>
              </a:defRPr>
            </a:lvl1pPr>
            <a:lvl2pPr marL="479973" indent="-143991">
              <a:spcAft>
                <a:spcPts val="800"/>
              </a:spcAft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defRPr lang="en-GB" sz="1400" kern="1200" spc="-20" dirty="0" smtClean="0">
                <a:solidFill>
                  <a:schemeClr val="tx1"/>
                </a:solidFill>
                <a:latin typeface="Burlingame Pro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46" indent="-143991">
              <a:spcAft>
                <a:spcPts val="800"/>
              </a:spcAft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defRPr/>
            </a:lvl3pPr>
            <a:lvl4pPr marL="1439919" indent="-143991">
              <a:spcAft>
                <a:spcPts val="800"/>
              </a:spcAft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defRPr/>
            </a:lvl4pPr>
            <a:lvl5pPr marL="1919892" indent="-143991">
              <a:spcAft>
                <a:spcPts val="800"/>
              </a:spcAft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907154"/>
      </p:ext>
    </p:extLst>
  </p:cSld>
  <p:clrMapOvr>
    <a:masterClrMapping/>
  </p:clrMapOvr>
  <p:transition spd="med">
    <p:fade/>
  </p:transition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33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2659798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728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527828"/>
      </p:ext>
    </p:extLst>
  </p:cSld>
  <p:clrMapOvr>
    <a:masterClrMapping/>
  </p:clrMapOvr>
  <p:transition spd="slow">
    <p:wipe dir="r"/>
  </p:transition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16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612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03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318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341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802" y="1484314"/>
            <a:ext cx="11328399" cy="4824412"/>
          </a:xfrm>
        </p:spPr>
        <p:txBody>
          <a:bodyPr/>
          <a:lstStyle>
            <a:lvl1pPr>
              <a:spcBef>
                <a:spcPts val="0"/>
              </a:spcBef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902FFB-F3B1-4225-8964-3242DC85FB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 defTabSz="914394"/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90FC3-D9F1-498E-A530-866B15C3554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 defTabSz="914394"/>
            <a:fld id="{E917DE0E-AFB1-41FD-BC35-27DB61CA125F}" type="slidenum">
              <a:rPr lang="en-AU" smtClean="0">
                <a:solidFill>
                  <a:srgbClr val="000000"/>
                </a:solidFill>
              </a:rPr>
              <a:pPr defTabSz="914394"/>
              <a:t>‹#›</a:t>
            </a:fld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CB29413-BC8C-43E6-A0A4-57FC83D11E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[Title]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3457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72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16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354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668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583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900858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914301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712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9054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50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E4576B-3F72-4B4E-AE0D-EBEA67441E3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88200" y="1484314"/>
            <a:ext cx="5472000" cy="4824412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800" y="1484314"/>
            <a:ext cx="5472000" cy="4824412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902FFB-F3B1-4225-8964-3242DC85FB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14394"/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90FC3-D9F1-498E-A530-866B15C3554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14394"/>
            <a:fld id="{E917DE0E-AFB1-41FD-BC35-27DB61CA125F}" type="slidenum">
              <a:rPr lang="en-AU" smtClean="0">
                <a:solidFill>
                  <a:srgbClr val="000000"/>
                </a:solidFill>
              </a:rPr>
              <a:pPr defTabSz="914394"/>
              <a:t>‹#›</a:t>
            </a:fld>
            <a:endParaRPr lang="en-AU">
              <a:solidFill>
                <a:srgbClr val="000000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01F5879-06E3-4CD4-A9EC-8BCC0E217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88602"/>
            <a:ext cx="805093" cy="39327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[Title]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9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340408696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20055944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34009243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1595401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7446392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45662556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89336256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14678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916914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30203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33879062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493260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96314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12918800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60119233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58394943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43327705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95657532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543783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704936392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33143638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2660680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6580102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67003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33136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8380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90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637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22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581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96185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335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64175058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807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13074"/>
      </p:ext>
    </p:extLst>
  </p:cSld>
  <p:clrMapOvr>
    <a:masterClrMapping/>
  </p:clrMapOvr>
  <p:transition spd="slow">
    <p:wipe dir="r"/>
  </p:transition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142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07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03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365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149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01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985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58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and Text Horizont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E8166F9-B3F4-4541-8B3F-78EBFF83B2DF}"/>
              </a:ext>
            </a:extLst>
          </p:cNvPr>
          <p:cNvSpPr/>
          <p:nvPr userDrawn="1"/>
        </p:nvSpPr>
        <p:spPr>
          <a:xfrm>
            <a:off x="3242203" y="3976497"/>
            <a:ext cx="2853799" cy="2512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53037B-DF74-9244-8CF9-AFC3999800D6}"/>
              </a:ext>
            </a:extLst>
          </p:cNvPr>
          <p:cNvSpPr/>
          <p:nvPr userDrawn="1"/>
        </p:nvSpPr>
        <p:spPr>
          <a:xfrm>
            <a:off x="239184" y="3976497"/>
            <a:ext cx="2853799" cy="2512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03A8D3-7283-6D42-A26D-AB102595E2B6}"/>
              </a:ext>
            </a:extLst>
          </p:cNvPr>
          <p:cNvSpPr/>
          <p:nvPr userDrawn="1"/>
        </p:nvSpPr>
        <p:spPr>
          <a:xfrm>
            <a:off x="3241766" y="1316567"/>
            <a:ext cx="2853799" cy="2519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C190FB-4BDB-154F-A026-93A7F03A787E}"/>
              </a:ext>
            </a:extLst>
          </p:cNvPr>
          <p:cNvSpPr/>
          <p:nvPr userDrawn="1"/>
        </p:nvSpPr>
        <p:spPr>
          <a:xfrm>
            <a:off x="239184" y="1316567"/>
            <a:ext cx="2853799" cy="2519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A100486-76DA-824F-84BF-A32B7975C9B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9FF3207-B2B0-8A49-B96F-6247BFD277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B241B45-41D3-DD44-9F7D-3AB42B297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4DFD4802-C767-914F-8C37-FE7238051E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9C41E033-CB46-8341-982E-73D0DEE213F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9282" y="1439514"/>
            <a:ext cx="2559683" cy="1758545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AB157B8F-ADF5-ED44-8F94-23E05E6BA95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89260" y="1439514"/>
            <a:ext cx="2559683" cy="1758545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7" name="Picture Placeholder 9">
            <a:extLst>
              <a:ext uri="{FF2B5EF4-FFF2-40B4-BE49-F238E27FC236}">
                <a16:creationId xmlns:a16="http://schemas.microsoft.com/office/drawing/2014/main" id="{C0D50242-BF96-1E42-AAD6-C291F8747AF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6241" y="4126201"/>
            <a:ext cx="2559683" cy="1738180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8EFE933F-815B-234B-9A85-AD45781FD52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89260" y="4126201"/>
            <a:ext cx="2559683" cy="1738180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07BE16B-07C1-B746-997F-D0503F420D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9599" y="3198058"/>
            <a:ext cx="2843383" cy="62412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5D3E9A72-0A78-674A-89D7-1E01743C1A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46974" y="3198058"/>
            <a:ext cx="2843383" cy="62412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A30F0FDF-E7FE-D14F-BFD9-AE8F612DC94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599" y="5864382"/>
            <a:ext cx="2843383" cy="62412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6F03A208-664C-0042-A338-D115670976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46974" y="5864382"/>
            <a:ext cx="2843383" cy="62412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4728C29-400D-1847-8ABA-D0A3561FC00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361289" y="1316567"/>
            <a:ext cx="5591528" cy="51719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7D5E48-EE85-8C4C-A912-DC0E360F3E4A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955767189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81684249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755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30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563879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1717672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61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1850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6311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713393718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1505716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434384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28390302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84210713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5641901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11157806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2081538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67771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028158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53153594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162243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91529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173312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4838527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04249550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59009688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82008074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84669335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317278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18443858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4227829032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3733849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4093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5832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80897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03426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56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490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10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542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169140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366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24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521986"/>
      </p:ext>
    </p:extLst>
  </p:cSld>
  <p:clrMapOvr>
    <a:masterClrMapping/>
  </p:clrMapOvr>
  <p:transition spd="slow">
    <p:wipe dir="r"/>
  </p:transition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766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3764034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73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17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9464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928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10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0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739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05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317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40904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38062004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947393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232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1252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339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130738163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54706754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04631391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76047126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1660242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890372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defRPr/>
              </a:pPr>
              <a:r>
                <a:rPr lang="en-US" sz="800" dirty="0">
                  <a:latin typeface="+mj-lt"/>
                  <a:ea typeface="+mn-ea"/>
                  <a:cs typeface="Arial"/>
                </a:rPr>
                <a:t>Residential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defRPr/>
              </a:pPr>
              <a:r>
                <a:rPr lang="en-US" sz="800" dirty="0">
                  <a:latin typeface="+mj-lt"/>
                  <a:ea typeface="+mn-ea"/>
                  <a:cs typeface="Arial"/>
                </a:rPr>
                <a:t>Commercial / Business Parks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defRPr/>
              </a:pPr>
              <a:r>
                <a:rPr lang="en-US" sz="800" dirty="0">
                  <a:latin typeface="+mj-lt"/>
                  <a:ea typeface="+mn-ea"/>
                  <a:cs typeface="Arial"/>
                </a:rPr>
                <a:t>Industrial &amp; Logistics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defRPr/>
              </a:pPr>
              <a:r>
                <a:rPr lang="en-US" sz="800" dirty="0">
                  <a:latin typeface="+mj-lt"/>
                  <a:ea typeface="+mn-ea"/>
                  <a:cs typeface="Arial"/>
                </a:rPr>
                <a:t>Hospitality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defRPr/>
              </a:pPr>
              <a:r>
                <a:rPr lang="en-US" sz="800" dirty="0">
                  <a:latin typeface="+mj-lt"/>
                  <a:ea typeface="+mn-ea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latin typeface="+mj-lt"/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6596978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9258323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94125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6667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77123096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49493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77935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16359923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04394012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83685748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090080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b="1" dirty="0">
                <a:latin typeface="+mj-lt"/>
              </a:rPr>
              <a:t>5 REITs</a:t>
            </a:r>
            <a:r>
              <a:rPr lang="en-US" altLang="en-US" sz="1600" dirty="0">
                <a:latin typeface="+mj-lt"/>
              </a:rPr>
              <a:t> across </a:t>
            </a:r>
            <a:r>
              <a:rPr lang="en-US" altLang="en-US" sz="1600" b="1" dirty="0">
                <a:latin typeface="+mj-lt"/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25689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44680342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170084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93131719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2758243460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3586999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5696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78357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39028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5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949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79300254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22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3288432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18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170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08540"/>
      </p:ext>
    </p:extLst>
  </p:cSld>
  <p:clrMapOvr>
    <a:masterClrMapping/>
  </p:clrMapOvr>
  <p:transition spd="slow">
    <p:wipe dir="r"/>
  </p:transition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508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63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36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409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10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3927145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94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09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815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945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407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541331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628132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495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0917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1854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and Text Vert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AACF1D7D-93C2-864D-A7F9-ACBA4289D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E9248D81-DFD0-3C45-B3C2-2D69DEC87E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7A339494-18AE-D745-9DA5-72CDAA22EB8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39B5FCD0-25A1-E047-A02F-91C7BD5C57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1563D6A-05C7-5048-8247-2CBB00E33471}"/>
              </a:ext>
            </a:extLst>
          </p:cNvPr>
          <p:cNvSpPr/>
          <p:nvPr userDrawn="1"/>
        </p:nvSpPr>
        <p:spPr>
          <a:xfrm>
            <a:off x="239064" y="2373864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54133917-1147-0F45-AD94-E703C62489B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56958" y="2515607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979DEE6D-3299-2E44-B210-A27CA4B92B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9477" y="3965131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2D0FA7-3E14-BE4C-B12E-84A3BD4480A3}"/>
              </a:ext>
            </a:extLst>
          </p:cNvPr>
          <p:cNvSpPr/>
          <p:nvPr userDrawn="1"/>
        </p:nvSpPr>
        <p:spPr>
          <a:xfrm>
            <a:off x="3196357" y="2373864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Picture Placeholder 9">
            <a:extLst>
              <a:ext uri="{FF2B5EF4-FFF2-40B4-BE49-F238E27FC236}">
                <a16:creationId xmlns:a16="http://schemas.microsoft.com/office/drawing/2014/main" id="{B0FFFAC0-33A7-0143-9D2A-8471340E1F8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14251" y="2515607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7B756A03-143B-B745-9F33-2E9ABCB028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06770" y="3965131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17489B3-A3FC-9740-81BB-C658574A49EC}"/>
              </a:ext>
            </a:extLst>
          </p:cNvPr>
          <p:cNvSpPr/>
          <p:nvPr userDrawn="1"/>
        </p:nvSpPr>
        <p:spPr>
          <a:xfrm>
            <a:off x="6185831" y="2373864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EE3AA8FB-53C5-F744-BE70-632C023F34C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303724" y="2515607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0BB21859-CDC6-164C-A898-AB1962F1E90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96244" y="3965131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25E753E-7D4B-5A48-8A87-D38E9C976703}"/>
              </a:ext>
            </a:extLst>
          </p:cNvPr>
          <p:cNvSpPr/>
          <p:nvPr userDrawn="1"/>
        </p:nvSpPr>
        <p:spPr>
          <a:xfrm>
            <a:off x="9143124" y="2373864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Picture Placeholder 9">
            <a:extLst>
              <a:ext uri="{FF2B5EF4-FFF2-40B4-BE49-F238E27FC236}">
                <a16:creationId xmlns:a16="http://schemas.microsoft.com/office/drawing/2014/main" id="{44E7B140-D4CD-154C-83D8-55C3B6835D2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261018" y="2515607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082158F3-D676-7D4E-806E-892361A8411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53537" y="3965131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8B6162F-7B0D-2845-8529-3091FABE7881}"/>
              </a:ext>
            </a:extLst>
          </p:cNvPr>
          <p:cNvSpPr/>
          <p:nvPr userDrawn="1"/>
        </p:nvSpPr>
        <p:spPr>
          <a:xfrm>
            <a:off x="239064" y="4548408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Picture Placeholder 9">
            <a:extLst>
              <a:ext uri="{FF2B5EF4-FFF2-40B4-BE49-F238E27FC236}">
                <a16:creationId xmlns:a16="http://schemas.microsoft.com/office/drawing/2014/main" id="{08E6F1D4-19ED-2E49-81B2-ABB0844109F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56958" y="4690151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D40018BF-E69D-4440-92B7-75CE6BFA95F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9477" y="6139675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91D3813-9445-4F45-957A-D31984A60D65}"/>
              </a:ext>
            </a:extLst>
          </p:cNvPr>
          <p:cNvSpPr/>
          <p:nvPr userDrawn="1"/>
        </p:nvSpPr>
        <p:spPr>
          <a:xfrm>
            <a:off x="3196357" y="4548408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Picture Placeholder 9">
            <a:extLst>
              <a:ext uri="{FF2B5EF4-FFF2-40B4-BE49-F238E27FC236}">
                <a16:creationId xmlns:a16="http://schemas.microsoft.com/office/drawing/2014/main" id="{DA8BA657-5D1C-5D45-BFE4-933CD01C2B4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314251" y="4690151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85436B42-1DE4-6846-873D-CA1680F0118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06770" y="6139675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5C61F83-30B6-1840-A96D-F0B6FBBEC4B3}"/>
              </a:ext>
            </a:extLst>
          </p:cNvPr>
          <p:cNvSpPr/>
          <p:nvPr userDrawn="1"/>
        </p:nvSpPr>
        <p:spPr>
          <a:xfrm>
            <a:off x="6185831" y="4548408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Picture Placeholder 9">
            <a:extLst>
              <a:ext uri="{FF2B5EF4-FFF2-40B4-BE49-F238E27FC236}">
                <a16:creationId xmlns:a16="http://schemas.microsoft.com/office/drawing/2014/main" id="{6D67B805-F319-B84F-90A1-CB9ABC57F606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03724" y="4690151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13D4F03B-EB76-624C-9DF4-1CBA604A9DD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96244" y="6139675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1DDE074-5C8F-7842-9C4A-2267D7822062}"/>
              </a:ext>
            </a:extLst>
          </p:cNvPr>
          <p:cNvSpPr/>
          <p:nvPr userDrawn="1"/>
        </p:nvSpPr>
        <p:spPr>
          <a:xfrm>
            <a:off x="9143124" y="4548408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9D1F7D8D-531B-A547-A7C7-5E8F1CB36AF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261018" y="4690151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0" name="Text Placeholder 8">
            <a:extLst>
              <a:ext uri="{FF2B5EF4-FFF2-40B4-BE49-F238E27FC236}">
                <a16:creationId xmlns:a16="http://schemas.microsoft.com/office/drawing/2014/main" id="{B95599E8-57AF-A442-B59F-983272C2A3B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53537" y="6139675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61" name="Text Placeholder 121">
            <a:extLst>
              <a:ext uri="{FF2B5EF4-FFF2-40B4-BE49-F238E27FC236}">
                <a16:creationId xmlns:a16="http://schemas.microsoft.com/office/drawing/2014/main" id="{0C14E317-8A13-3F41-BD38-57C045D4752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28376" y="1316569"/>
            <a:ext cx="11724443" cy="81361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87AC070-D854-5040-82D6-A11B9952BD9E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457211341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36324260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339541533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72949542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39158225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8182488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26638214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64759654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78493475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28208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684782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010043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65002207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194022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75206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54585122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6334038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64879649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50949752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91402000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144754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690659857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5631669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15685621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02473775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0183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31334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2624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03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767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31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78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608126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320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960997"/>
      </p:ext>
    </p:extLst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848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66718"/>
      </p:ext>
    </p:extLst>
  </p:cSld>
  <p:clrMapOvr>
    <a:masterClrMapping/>
  </p:clrMapOvr>
  <p:transition spd="slow">
    <p:wipe dir="r"/>
  </p:transition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56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51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04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283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182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018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155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502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884357065"/>
      </p:ext>
    </p:extLst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88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955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1245428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642163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650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7711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4310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195055620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90856"/>
      </p:ext>
    </p:extLst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742319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3759" y="6566367"/>
            <a:ext cx="75342" cy="164212"/>
          </a:xfrm>
        </p:spPr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DE1EF94B-5290-4EA8-BD05-26CA6A19EF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bg1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bg1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bg1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bg1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bg1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bg1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schemeClr val="bg1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bg1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schemeClr val="bg1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bg1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2730627259"/>
      </p:ext>
    </p:extLst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7916335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65399702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09213764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17985862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70488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52998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51347029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95792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88810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102454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53298373"/>
      </p:ext>
    </p:extLst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92346618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5876453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7698412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50443447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097614"/>
      </p:ext>
    </p:extLst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3542878003"/>
      </p:ext>
    </p:extLst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1615785331"/>
      </p:ext>
    </p:extLst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2689628"/>
      </p:ext>
    </p:extLst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21950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14476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1007140"/>
      </p:ext>
    </p:extLst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59075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62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06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28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256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632606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112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594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63391"/>
      </p:ext>
    </p:extLst>
  </p:cSld>
  <p:clrMapOvr>
    <a:masterClrMapping/>
  </p:clrMapOvr>
  <p:transition spd="slow">
    <p:wipe dir="r"/>
  </p:transition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891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1332041"/>
      </p:ext>
    </p:extLst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438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83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38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700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49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98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56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2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02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537983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57360926"/>
      </p:ext>
    </p:extLst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1290642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20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1626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0108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381680300"/>
      </p:ext>
    </p:extLst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87119202"/>
      </p:ext>
    </p:extLst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3784018"/>
      </p:ext>
    </p:extLst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86015790"/>
      </p:ext>
    </p:extLst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05223002"/>
      </p:ext>
    </p:extLst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51723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1F01A5A2-2907-D34B-8C18-81FCF19C0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FB414B2C-A8E0-0746-8CE0-1E017BCB88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DEA68277-3B5E-424E-A914-6120121776F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53F3601A-611D-4A41-91DE-9AAF133BF0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91A3B1-0780-5242-BF16-1C6ADDCF75FB}"/>
              </a:ext>
            </a:extLst>
          </p:cNvPr>
          <p:cNvSpPr/>
          <p:nvPr userDrawn="1"/>
        </p:nvSpPr>
        <p:spPr>
          <a:xfrm>
            <a:off x="239185" y="1317641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AC233A2B-42B4-AD44-A7AB-18A0729E966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51167" y="1418552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C84B7E09-3768-A040-AC45-C4A648A18C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5954" y="3412933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F1AD471-99D4-8D43-BFE3-98F2EDB0BEF4}"/>
              </a:ext>
            </a:extLst>
          </p:cNvPr>
          <p:cNvSpPr/>
          <p:nvPr userDrawn="1"/>
        </p:nvSpPr>
        <p:spPr>
          <a:xfrm>
            <a:off x="4222752" y="1317641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879B61B0-5A6B-264A-A866-E9A4DDFA4CF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34735" y="1418552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BE36EB1B-02F3-3347-87D1-C29EEAB508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29522" y="3412933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481050-2551-C245-9A3E-A963E49260F2}"/>
              </a:ext>
            </a:extLst>
          </p:cNvPr>
          <p:cNvSpPr/>
          <p:nvPr userDrawn="1"/>
        </p:nvSpPr>
        <p:spPr>
          <a:xfrm>
            <a:off x="8190627" y="1317641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FBFF14EF-6481-BE43-8F04-C1412E5CF33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302610" y="1418552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6472D695-A5DC-C549-9D61-54B92FCF89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97397" y="3412933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A7856E-564F-0545-9356-311D2CE991A9}"/>
              </a:ext>
            </a:extLst>
          </p:cNvPr>
          <p:cNvSpPr/>
          <p:nvPr userDrawn="1"/>
        </p:nvSpPr>
        <p:spPr>
          <a:xfrm>
            <a:off x="239185" y="4013948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Picture Placeholder 9">
            <a:extLst>
              <a:ext uri="{FF2B5EF4-FFF2-40B4-BE49-F238E27FC236}">
                <a16:creationId xmlns:a16="http://schemas.microsoft.com/office/drawing/2014/main" id="{6BEDF1DF-18F9-C345-83B2-CD5855B5685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1167" y="4114859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366AB6DB-5537-494D-A1F7-496ABA1971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5954" y="6109239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0783D49-CDA9-C54D-94E6-E8F643A0CA50}"/>
              </a:ext>
            </a:extLst>
          </p:cNvPr>
          <p:cNvSpPr/>
          <p:nvPr userDrawn="1"/>
        </p:nvSpPr>
        <p:spPr>
          <a:xfrm>
            <a:off x="4222752" y="4013948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Picture Placeholder 9">
            <a:extLst>
              <a:ext uri="{FF2B5EF4-FFF2-40B4-BE49-F238E27FC236}">
                <a16:creationId xmlns:a16="http://schemas.microsoft.com/office/drawing/2014/main" id="{2145F9ED-5A49-1D49-AF83-9429034FB59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34735" y="4114859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03BEA001-88A4-8845-9CA7-EF65278B7C9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29522" y="6109239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23C2948-77D6-B64F-858A-54F5A43D6B4D}"/>
              </a:ext>
            </a:extLst>
          </p:cNvPr>
          <p:cNvSpPr/>
          <p:nvPr userDrawn="1"/>
        </p:nvSpPr>
        <p:spPr>
          <a:xfrm>
            <a:off x="8190627" y="4013948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Picture Placeholder 9">
            <a:extLst>
              <a:ext uri="{FF2B5EF4-FFF2-40B4-BE49-F238E27FC236}">
                <a16:creationId xmlns:a16="http://schemas.microsoft.com/office/drawing/2014/main" id="{32642F4E-3C31-4E43-977F-A5FD16016E9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302610" y="4114859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A93F5251-448B-814F-8FC5-A426F4F2170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97397" y="6109239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9B643C-5CFE-6F4D-AF58-D0222CE6712C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3764342882"/>
      </p:ext>
    </p:extLst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Rectangle 18"/>
          <p:cNvSpPr/>
          <p:nvPr userDrawn="1"/>
        </p:nvSpPr>
        <p:spPr>
          <a:xfrm>
            <a:off x="7887981" y="1907005"/>
            <a:ext cx="3600000" cy="1800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>
            <a:off x="0" y="1512"/>
            <a:ext cx="5125460" cy="116259"/>
          </a:xfrm>
          <a:prstGeom prst="rect">
            <a:avLst/>
          </a:prstGeom>
        </p:spPr>
      </p:pic>
      <p:sp>
        <p:nvSpPr>
          <p:cNvPr id="21" name="Text Placeholder 43"/>
          <p:cNvSpPr>
            <a:spLocks noGrp="1"/>
          </p:cNvSpPr>
          <p:nvPr>
            <p:ph type="body" sz="quarter" idx="10" hasCustomPrompt="1"/>
          </p:nvPr>
        </p:nvSpPr>
        <p:spPr>
          <a:xfrm>
            <a:off x="1259202" y="2193147"/>
            <a:ext cx="5886311" cy="1712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3200" b="1" spc="300" baseline="0">
                <a:solidFill>
                  <a:srgbClr val="0455A6"/>
                </a:solidFill>
              </a:defRPr>
            </a:lvl1pPr>
          </a:lstStyle>
          <a:p>
            <a:pPr lvl="0"/>
            <a:r>
              <a:rPr lang="en-US" dirty="0" smtClean="0"/>
              <a:t>Title of Presentation – Calibri, 32, Bold</a:t>
            </a:r>
          </a:p>
        </p:txBody>
      </p:sp>
      <p:sp>
        <p:nvSpPr>
          <p:cNvPr id="22" name="Text Placeholder 49"/>
          <p:cNvSpPr>
            <a:spLocks noGrp="1"/>
          </p:cNvSpPr>
          <p:nvPr>
            <p:ph type="body" sz="quarter" idx="11" hasCustomPrompt="1"/>
          </p:nvPr>
        </p:nvSpPr>
        <p:spPr>
          <a:xfrm>
            <a:off x="1259203" y="4269709"/>
            <a:ext cx="5807338" cy="1888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 smtClean="0"/>
              <a:t>Presented by: - Calibri, 20</a:t>
            </a:r>
            <a:br>
              <a:rPr lang="en-US" dirty="0" smtClean="0"/>
            </a:br>
            <a:endParaRPr lang="en-US" dirty="0" smtClean="0"/>
          </a:p>
          <a:p>
            <a:pPr lvl="0"/>
            <a:r>
              <a:rPr lang="en-US" dirty="0" smtClean="0"/>
              <a:t>Name here</a:t>
            </a:r>
          </a:p>
          <a:p>
            <a:pPr lvl="0"/>
            <a:r>
              <a:rPr lang="en-US" dirty="0" smtClean="0"/>
              <a:t>Name here</a:t>
            </a:r>
          </a:p>
          <a:p>
            <a:pPr lvl="0"/>
            <a:r>
              <a:rPr lang="en-US" dirty="0" smtClean="0"/>
              <a:t>Name here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7679144" y="2047172"/>
            <a:ext cx="3600000" cy="1800000"/>
          </a:xfrm>
          <a:prstGeom prst="roundRect">
            <a:avLst>
              <a:gd name="adj" fmla="val 0"/>
            </a:avLst>
          </a:prstGeom>
          <a:blipFill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  <a:spcAft>
                <a:spcPts val="300"/>
              </a:spcAft>
              <a:buFont typeface="Wingdings" pitchFamily="2" charset="2"/>
              <a:buNone/>
            </a:pPr>
            <a:endParaRPr lang="en-US" sz="2000" b="1" strike="noStrike" spc="3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90000"/>
              </a:lnSpc>
              <a:spcAft>
                <a:spcPts val="300"/>
              </a:spcAft>
              <a:buFont typeface="Wingdings" pitchFamily="2" charset="2"/>
              <a:buNone/>
            </a:pPr>
            <a:endParaRPr lang="en-US" sz="2000" b="1" strike="noStrike" spc="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90000"/>
              </a:lnSpc>
              <a:spcAft>
                <a:spcPts val="300"/>
              </a:spcAft>
              <a:buFont typeface="Wingdings" pitchFamily="2" charset="2"/>
              <a:buNone/>
            </a:pPr>
            <a:r>
              <a:rPr lang="en-US" sz="2000" b="1" strike="noStrike" spc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Accelerate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Business Results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b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by</a:t>
            </a:r>
            <a:r>
              <a:rPr lang="en-US" sz="2000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Delivering 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Value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as an</a:t>
            </a:r>
            <a:b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Enabler of Change</a:t>
            </a:r>
          </a:p>
          <a:p>
            <a:pPr algn="ctr">
              <a:lnSpc>
                <a:spcPct val="90000"/>
              </a:lnSpc>
              <a:spcAft>
                <a:spcPts val="300"/>
              </a:spcAft>
              <a:buFont typeface="Wingdings" pitchFamily="2" charset="2"/>
              <a:buNone/>
            </a:pPr>
            <a:endParaRPr lang="en-US" sz="20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>
            <a:off x="7066540" y="6745638"/>
            <a:ext cx="5125460" cy="116259"/>
          </a:xfrm>
          <a:prstGeom prst="rect">
            <a:avLst/>
          </a:prstGeom>
        </p:spPr>
      </p:pic>
      <p:sp>
        <p:nvSpPr>
          <p:cNvPr id="26" name="TextBox 25"/>
          <p:cNvSpPr txBox="1"/>
          <p:nvPr userDrawn="1"/>
        </p:nvSpPr>
        <p:spPr>
          <a:xfrm>
            <a:off x="8501084" y="2239206"/>
            <a:ext cx="195612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SG" b="1" spc="300" dirty="0" smtClean="0">
                <a:solidFill>
                  <a:schemeClr val="bg1"/>
                </a:solidFill>
              </a:rPr>
              <a:t>VISION:</a:t>
            </a:r>
            <a:endParaRPr lang="en-SG" b="1" spc="300" dirty="0">
              <a:solidFill>
                <a:schemeClr val="bg1"/>
              </a:solidFill>
            </a:endParaRP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1259202" y="675422"/>
            <a:ext cx="2662237" cy="965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 smtClean="0"/>
              <a:t>Insert client logo here</a:t>
            </a:r>
            <a:endParaRPr lang="en-SG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8" r="12877"/>
          <a:stretch/>
        </p:blipFill>
        <p:spPr>
          <a:xfrm>
            <a:off x="8164049" y="296214"/>
            <a:ext cx="3195117" cy="151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1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54255237"/>
      </p:ext>
    </p:extLst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3213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594550"/>
      </p:ext>
    </p:extLst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95576216"/>
      </p:ext>
    </p:extLst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555370"/>
      </p:ext>
    </p:extLst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83574"/>
      </p:ext>
    </p:extLst>
  </p:cSld>
  <p:clrMapOvr>
    <a:masterClrMapping/>
  </p:clrMapOvr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37012162"/>
      </p:ext>
    </p:extLst>
  </p:cSld>
  <p:clrMapOvr>
    <a:masterClrMapping/>
  </p:clrMapOvr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56783976"/>
      </p:ext>
    </p:extLst>
  </p:cSld>
  <p:clrMapOvr>
    <a:masterClrMapping/>
  </p:clrMapOvr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7535855"/>
      </p:ext>
    </p:extLst>
  </p:cSld>
  <p:clrMapOvr>
    <a:masterClrMapping/>
  </p:clrMapOvr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76330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/>
              <a:t>in Singapore </a:t>
            </a:r>
          </a:p>
          <a:p>
            <a:pPr algn="ctr"/>
            <a:r>
              <a:rPr lang="en-US" sz="1600" dirty="0" smtClean="0"/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/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/>
              <a:t>In China and India With </a:t>
            </a:r>
            <a:br>
              <a:rPr lang="en-US" sz="1600" dirty="0" smtClean="0"/>
            </a:br>
            <a:r>
              <a:rPr lang="en-US" sz="1600" dirty="0" smtClean="0"/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455A6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About ODE Consulting®</a:t>
            </a:r>
            <a:endParaRPr lang="en-SG" b="0" dirty="0">
              <a:solidFill>
                <a:srgbClr val="0455A6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2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74991923"/>
      </p:ext>
    </p:extLst>
  </p:cSld>
  <p:clrMapOvr>
    <a:masterClrMapping/>
  </p:clrMapOvr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589050"/>
      </p:ext>
    </p:extLst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288653606"/>
      </p:ext>
    </p:extLst>
  </p:cSld>
  <p:clrMapOvr>
    <a:masterClrMapping/>
  </p:clrMapOvr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670371609"/>
      </p:ext>
    </p:extLst>
  </p:cSld>
  <p:clrMapOvr>
    <a:masterClrMapping/>
  </p:clrMapOvr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1872246"/>
      </p:ext>
    </p:extLst>
  </p:cSld>
  <p:clrMapOvr>
    <a:masterClrMapping/>
  </p:clrMapOvr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97306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3568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72116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23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688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52632" y="876550"/>
            <a:ext cx="4613600" cy="4709209"/>
          </a:xfrm>
          <a:prstGeom prst="rect">
            <a:avLst/>
          </a:prstGeom>
          <a:gradFill flip="none" rotWithShape="1">
            <a:gsLst>
              <a:gs pos="33000">
                <a:srgbClr val="036CB7"/>
              </a:gs>
              <a:gs pos="11000">
                <a:srgbClr val="0455A6"/>
              </a:gs>
              <a:gs pos="100000">
                <a:srgbClr val="08B6BA"/>
              </a:gs>
              <a:gs pos="74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911963" y="5041386"/>
            <a:ext cx="197541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1283338" y="696540"/>
            <a:ext cx="4616335" cy="466436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7683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="1" baseline="0">
                <a:solidFill>
                  <a:srgbClr val="0455A6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2971426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388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594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1512772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620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50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910054"/>
      </p:ext>
    </p:extLst>
  </p:cSld>
  <p:clrMapOvr>
    <a:masterClrMapping/>
  </p:clrMapOvr>
  <p:transition spd="slow">
    <p:wipe dir="r"/>
  </p:transition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5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167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46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018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778254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00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633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718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822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55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65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1987227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486703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285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641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122906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1336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870534140"/>
      </p:ext>
    </p:extLst>
  </p:cSld>
  <p:clrMapOvr>
    <a:masterClrMapping/>
  </p:clrMapOvr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48279424"/>
      </p:ext>
    </p:extLst>
  </p:cSld>
  <p:clrMapOvr>
    <a:masterClrMapping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7745938"/>
      </p:ext>
    </p:extLst>
  </p:cSld>
  <p:clrMapOvr>
    <a:masterClrMapping/>
  </p:clrMapOvr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79015790"/>
      </p:ext>
    </p:extLst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01043496"/>
      </p:ext>
    </p:extLst>
  </p:cSld>
  <p:clrMapOvr>
    <a:masterClrMapping/>
  </p:clrMapOvr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54371919"/>
      </p:ext>
    </p:extLst>
  </p:cSld>
  <p:clrMapOvr>
    <a:masterClrMapping/>
  </p:clrMapOvr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78006240"/>
      </p:ext>
    </p:extLst>
  </p:cSld>
  <p:clrMapOvr>
    <a:masterClrMapping/>
  </p:clrMapOvr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11041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4133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65744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1531055"/>
      </p:ext>
    </p:extLst>
  </p:cSld>
  <p:clrMapOvr>
    <a:masterClrMapping/>
  </p:clrMapOvr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469546"/>
      </p:ext>
    </p:extLst>
  </p:cSld>
  <p:clrMapOvr>
    <a:masterClrMapping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69426"/>
      </p:ext>
    </p:extLst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03456551"/>
      </p:ext>
    </p:extLst>
  </p:cSld>
  <p:clrMapOvr>
    <a:masterClrMapping/>
  </p:clrMapOvr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66415584"/>
      </p:ext>
    </p:extLst>
  </p:cSld>
  <p:clrMapOvr>
    <a:masterClrMapping/>
  </p:clrMapOvr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98712410"/>
      </p:ext>
    </p:extLst>
  </p:cSld>
  <p:clrMapOvr>
    <a:masterClrMapping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53301092"/>
      </p:ext>
    </p:extLst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21453331"/>
      </p:ext>
    </p:extLst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901720"/>
      </p:ext>
    </p:extLst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42946248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716169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2917101145"/>
      </p:ext>
    </p:extLst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5008260"/>
      </p:ext>
    </p:extLst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23298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29875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27147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07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99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44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22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63857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 rot="20162002">
            <a:off x="8203901" y="2951311"/>
            <a:ext cx="5334001" cy="5334001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32000">
                <a:srgbClr val="0279C0"/>
              </a:gs>
              <a:gs pos="2000">
                <a:schemeClr val="accent1">
                  <a:lumMod val="75000"/>
                </a:schemeClr>
              </a:gs>
              <a:gs pos="68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711195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872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791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48147"/>
      </p:ext>
    </p:extLst>
  </p:cSld>
  <p:clrMapOvr>
    <a:masterClrMapping/>
  </p:clrMapOvr>
  <p:transition spd="slow">
    <p:wipe dir="r"/>
  </p:transition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73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551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66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5586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2851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76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26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584410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364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107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4247430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4166026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826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861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4570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84403830"/>
      </p:ext>
    </p:extLst>
  </p:cSld>
  <p:clrMapOvr>
    <a:masterClrMapping/>
  </p:clrMapOvr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607133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 rot="20162002">
            <a:off x="8912520" y="3041665"/>
            <a:ext cx="2827154" cy="2827154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41000">
                <a:srgbClr val="0279C0"/>
              </a:gs>
              <a:gs pos="2000">
                <a:schemeClr val="accent1">
                  <a:lumMod val="75000"/>
                </a:schemeClr>
              </a:gs>
              <a:gs pos="60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265400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24000276"/>
      </p:ext>
    </p:extLst>
  </p:cSld>
  <p:clrMapOvr>
    <a:masterClrMapping/>
  </p:clrMapOvr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7348626"/>
      </p:ext>
    </p:extLst>
  </p:cSld>
  <p:clrMapOvr>
    <a:masterClrMapping/>
  </p:clrMapOvr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9726852"/>
      </p:ext>
    </p:extLst>
  </p:cSld>
  <p:clrMapOvr>
    <a:masterClrMapping/>
  </p:clrMapOvr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55278338"/>
      </p:ext>
    </p:extLst>
  </p:cSld>
  <p:clrMapOvr>
    <a:masterClrMapping/>
  </p:clrMapOvr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0554528"/>
      </p:ext>
    </p:extLst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34708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04658"/>
      </p:ext>
    </p:extLst>
  </p:cSld>
  <p:clrMapOvr>
    <a:masterClrMapping/>
  </p:clrMapOvr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03720613"/>
      </p:ext>
    </p:extLst>
  </p:cSld>
  <p:clrMapOvr>
    <a:masterClrMapping/>
  </p:clrMapOvr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312736"/>
      </p:ext>
    </p:extLst>
  </p:cSld>
  <p:clrMapOvr>
    <a:masterClrMapping/>
  </p:clrMapOvr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96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4D4A29B-F955-F146-B926-5465F4D9E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70917"/>
            <a:ext cx="12192000" cy="5787083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0" name="Text Placeholder 121">
            <a:extLst>
              <a:ext uri="{FF2B5EF4-FFF2-40B4-BE49-F238E27FC236}">
                <a16:creationId xmlns:a16="http://schemas.microsoft.com/office/drawing/2014/main" id="{6972B746-4526-4D41-A948-5D79EF33CE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9186" y="1615439"/>
            <a:ext cx="3681341" cy="1619144"/>
          </a:xfrm>
          <a:solidFill>
            <a:schemeClr val="bg1">
              <a:alpha val="85000"/>
            </a:schemeClr>
          </a:solidFill>
        </p:spPr>
        <p:txBody>
          <a:bodyPr lIns="144000" tIns="144000" rIns="144000" bIns="144000">
            <a:noAutofit/>
          </a:bodyPr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479985" indent="-191994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2pPr>
            <a:lvl3pPr marL="959970" indent="-14399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3pPr>
            <a:lvl4pPr marL="1439955" indent="-14399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4pPr>
            <a:lvl5pPr marL="1919940" indent="-14399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 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517522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5867EF-44D7-F34A-A0A1-7E513214070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E820FD-1D14-994B-84FC-DBA9477051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3D1C7B0-EF6E-B642-BC83-6A225649F15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5182" y="1856689"/>
            <a:ext cx="3189349" cy="1136649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logo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Text Placeholder 121">
            <a:extLst>
              <a:ext uri="{FF2B5EF4-FFF2-40B4-BE49-F238E27FC236}">
                <a16:creationId xmlns:a16="http://schemas.microsoft.com/office/drawing/2014/main" id="{01E2922A-0C99-484B-9202-C603BDE1C6A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49600" y="3239448"/>
            <a:ext cx="3670928" cy="1988393"/>
          </a:xfrm>
          <a:solidFill>
            <a:schemeClr val="tx2">
              <a:alpha val="80000"/>
            </a:schemeClr>
          </a:solidFill>
        </p:spPr>
        <p:txBody>
          <a:bodyPr wrap="square" lIns="144000" tIns="144000" rIns="144000" bIns="144000">
            <a:sp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479985" indent="-191994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2pPr>
            <a:lvl3pPr marL="959970" indent="-14399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3pPr>
            <a:lvl4pPr marL="1439955" indent="-14399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4pPr>
            <a:lvl5pPr marL="1919940" indent="-14399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8D4510-AAA1-EB4C-9098-FA192E7F9240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4103775852"/>
      </p:ext>
    </p:extLst>
  </p:cSld>
  <p:clrMapOvr>
    <a:masterClrMapping/>
  </p:clrMapOvr>
  <p:transition spd="med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/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418777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25262810"/>
      </p:ext>
    </p:extLst>
  </p:cSld>
  <p:clrMapOvr>
    <a:masterClrMapping/>
  </p:clrMapOvr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65838658"/>
      </p:ext>
    </p:extLst>
  </p:cSld>
  <p:clrMapOvr>
    <a:masterClrMapping/>
  </p:clrMapOvr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29434136"/>
      </p:ext>
    </p:extLst>
  </p:cSld>
  <p:clrMapOvr>
    <a:masterClrMapping/>
  </p:clrMapOvr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70154042"/>
      </p:ext>
    </p:extLst>
  </p:cSld>
  <p:clrMapOvr>
    <a:masterClrMapping/>
  </p:clrMapOvr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70285217"/>
      </p:ext>
    </p:extLst>
  </p:cSld>
  <p:clrMapOvr>
    <a:masterClrMapping/>
  </p:clrMapOvr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67396"/>
      </p:ext>
    </p:extLst>
  </p:cSld>
  <p:clrMapOvr>
    <a:masterClrMapping/>
  </p:clrMapOvr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859295471"/>
      </p:ext>
    </p:extLst>
  </p:cSld>
  <p:clrMapOvr>
    <a:masterClrMapping/>
  </p:clrMapOvr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757339168"/>
      </p:ext>
    </p:extLst>
  </p:cSld>
  <p:clrMapOvr>
    <a:masterClrMapping/>
  </p:clrMapOvr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40059898"/>
      </p:ext>
    </p:extLst>
  </p:cSld>
  <p:clrMapOvr>
    <a:masterClrMapping/>
  </p:clrMapOvr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532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/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89336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4445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898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71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17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629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274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3269816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654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94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434077"/>
      </p:ext>
    </p:extLst>
  </p:cSld>
  <p:clrMapOvr>
    <a:masterClrMapping/>
  </p:clrMapOvr>
  <p:transition spd="slow">
    <p:wipe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289615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03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99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60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5484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336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108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07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56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550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01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641266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111520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66284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775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26806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9322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564356746"/>
      </p:ext>
    </p:extLst>
  </p:cSld>
  <p:clrMapOvr>
    <a:masterClrMapping/>
  </p:clrMapOvr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01594874"/>
      </p:ext>
    </p:extLst>
  </p:cSld>
  <p:clrMapOvr>
    <a:masterClrMapping/>
  </p:clrMapOvr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92144149"/>
      </p:ext>
    </p:extLst>
  </p:cSld>
  <p:clrMapOvr>
    <a:masterClrMapping/>
  </p:clrMapOvr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1179025"/>
      </p:ext>
    </p:extLst>
  </p:cSld>
  <p:clrMapOvr>
    <a:masterClrMapping/>
  </p:clrMapOvr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714106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570867"/>
      </p:ext>
    </p:extLst>
  </p:cSld>
  <p:clrMapOvr>
    <a:masterClrMapping/>
  </p:clrMapOvr>
  <p:transition spd="slow">
    <p:wipe dir="r"/>
  </p:transition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9071904"/>
      </p:ext>
    </p:extLst>
  </p:cSld>
  <p:clrMapOvr>
    <a:masterClrMapping/>
  </p:clrMapOvr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65196730"/>
      </p:ext>
    </p:extLst>
  </p:cSld>
  <p:clrMapOvr>
    <a:masterClrMapping/>
  </p:clrMapOvr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27902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49467"/>
      </p:ext>
    </p:extLst>
  </p:cSld>
  <p:clrMapOvr>
    <a:masterClrMapping/>
  </p:clrMapOvr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77132730"/>
      </p:ext>
    </p:extLst>
  </p:cSld>
  <p:clrMapOvr>
    <a:masterClrMapping/>
  </p:clrMapOvr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052355"/>
      </p:ext>
    </p:extLst>
  </p:cSld>
  <p:clrMapOvr>
    <a:masterClrMapping/>
  </p:clrMapOvr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90351"/>
      </p:ext>
    </p:extLst>
  </p:cSld>
  <p:clrMapOvr>
    <a:masterClrMapping/>
  </p:clrMapOvr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88521575"/>
      </p:ext>
    </p:extLst>
  </p:cSld>
  <p:clrMapOvr>
    <a:masterClrMapping/>
  </p:clrMapOvr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23399839"/>
      </p:ext>
    </p:extLst>
  </p:cSld>
  <p:clrMapOvr>
    <a:masterClrMapping/>
  </p:clrMapOvr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64142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481303"/>
      </p:ext>
    </p:extLst>
  </p:cSld>
  <p:clrMapOvr>
    <a:masterClrMapping/>
  </p:clrMapOvr>
  <p:transition spd="slow">
    <p:wipe dir="r"/>
  </p:transition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48490307"/>
      </p:ext>
    </p:extLst>
  </p:cSld>
  <p:clrMapOvr>
    <a:masterClrMapping/>
  </p:clrMapOvr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90605984"/>
      </p:ext>
    </p:extLst>
  </p:cSld>
  <p:clrMapOvr>
    <a:masterClrMapping/>
  </p:clrMapOvr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482360"/>
      </p:ext>
    </p:extLst>
  </p:cSld>
  <p:clrMapOvr>
    <a:masterClrMapping/>
  </p:clrMapOvr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460050933"/>
      </p:ext>
    </p:extLst>
  </p:cSld>
  <p:clrMapOvr>
    <a:masterClrMapping/>
  </p:clrMapOvr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716308393"/>
      </p:ext>
    </p:extLst>
  </p:cSld>
  <p:clrMapOvr>
    <a:masterClrMapping/>
  </p:clrMapOvr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06172617"/>
      </p:ext>
    </p:extLst>
  </p:cSld>
  <p:clrMapOvr>
    <a:masterClrMapping/>
  </p:clrMapOvr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74984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47265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8969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94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320175043"/>
      </p:ext>
    </p:extLst>
  </p:cSld>
  <p:clrMapOvr>
    <a:masterClrMapping/>
  </p:clrMapOvr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100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82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3110669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980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69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78288"/>
      </p:ext>
    </p:extLst>
  </p:cSld>
  <p:clrMapOvr>
    <a:masterClrMapping/>
  </p:clrMapOvr>
  <p:transition spd="slow">
    <p:wipe dir="r"/>
  </p:transition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6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49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41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8971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00253465"/>
      </p:ext>
    </p:extLst>
  </p:cSld>
  <p:clrMapOvr>
    <a:masterClrMapping/>
  </p:clrMapOvr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766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653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66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99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63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63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844130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058412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089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833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73045657"/>
      </p:ext>
    </p:extLst>
  </p:cSld>
  <p:clrMapOvr>
    <a:masterClrMapping/>
  </p:clrMapOvr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9644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932570487"/>
      </p:ext>
    </p:extLst>
  </p:cSld>
  <p:clrMapOvr>
    <a:masterClrMapping/>
  </p:clrMapOvr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84548479"/>
      </p:ext>
    </p:extLst>
  </p:cSld>
  <p:clrMapOvr>
    <a:masterClrMapping/>
  </p:clrMapOvr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02672200"/>
      </p:ext>
    </p:extLst>
  </p:cSld>
  <p:clrMapOvr>
    <a:masterClrMapping/>
  </p:clrMapOvr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5570374"/>
      </p:ext>
    </p:extLst>
  </p:cSld>
  <p:clrMapOvr>
    <a:masterClrMapping/>
  </p:clrMapOvr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92225232"/>
      </p:ext>
    </p:extLst>
  </p:cSld>
  <p:clrMapOvr>
    <a:masterClrMapping/>
  </p:clrMapOvr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25415327"/>
      </p:ext>
    </p:extLst>
  </p:cSld>
  <p:clrMapOvr>
    <a:masterClrMapping/>
  </p:clrMapOvr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19328176"/>
      </p:ext>
    </p:extLst>
  </p:cSld>
  <p:clrMapOvr>
    <a:masterClrMapping/>
  </p:clrMapOvr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6559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2220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608497"/>
      </p:ext>
    </p:extLst>
  </p:cSld>
  <p:clrMapOvr>
    <a:masterClrMapping/>
  </p:clrMapOvr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922600"/>
      </p:ext>
    </p:extLst>
  </p:cSld>
  <p:clrMapOvr>
    <a:masterClrMapping/>
  </p:clrMapOvr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885410"/>
      </p:ext>
    </p:extLst>
  </p:cSld>
  <p:clrMapOvr>
    <a:masterClrMapping/>
  </p:clrMapOvr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67077"/>
      </p:ext>
    </p:extLst>
  </p:cSld>
  <p:clrMapOvr>
    <a:masterClrMapping/>
  </p:clrMapOvr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80449155"/>
      </p:ext>
    </p:extLst>
  </p:cSld>
  <p:clrMapOvr>
    <a:masterClrMapping/>
  </p:clrMapOvr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44225717"/>
      </p:ext>
    </p:extLst>
  </p:cSld>
  <p:clrMapOvr>
    <a:masterClrMapping/>
  </p:clrMapOvr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76287550"/>
      </p:ext>
    </p:extLst>
  </p:cSld>
  <p:clrMapOvr>
    <a:masterClrMapping/>
  </p:clrMapOvr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85761815"/>
      </p:ext>
    </p:extLst>
  </p:cSld>
  <p:clrMapOvr>
    <a:masterClrMapping/>
  </p:clrMapOvr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8652891"/>
      </p:ext>
    </p:extLst>
  </p:cSld>
  <p:clrMapOvr>
    <a:masterClrMapping/>
  </p:clrMapOvr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625275"/>
      </p:ext>
    </p:extLst>
  </p:cSld>
  <p:clrMapOvr>
    <a:masterClrMapping/>
  </p:clrMapOvr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2193401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6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5.xml"/><Relationship Id="rId18" Type="http://schemas.openxmlformats.org/officeDocument/2006/relationships/slideLayout" Target="../slideLayouts/slideLayout390.xml"/><Relationship Id="rId26" Type="http://schemas.openxmlformats.org/officeDocument/2006/relationships/slideLayout" Target="../slideLayouts/slideLayout398.xml"/><Relationship Id="rId39" Type="http://schemas.openxmlformats.org/officeDocument/2006/relationships/slideLayout" Target="../slideLayouts/slideLayout411.xml"/><Relationship Id="rId21" Type="http://schemas.openxmlformats.org/officeDocument/2006/relationships/slideLayout" Target="../slideLayouts/slideLayout393.xml"/><Relationship Id="rId34" Type="http://schemas.openxmlformats.org/officeDocument/2006/relationships/slideLayout" Target="../slideLayouts/slideLayout406.xml"/><Relationship Id="rId42" Type="http://schemas.openxmlformats.org/officeDocument/2006/relationships/slideLayout" Target="../slideLayouts/slideLayout414.xml"/><Relationship Id="rId47" Type="http://schemas.openxmlformats.org/officeDocument/2006/relationships/slideLayout" Target="../slideLayouts/slideLayout419.xml"/><Relationship Id="rId50" Type="http://schemas.openxmlformats.org/officeDocument/2006/relationships/image" Target="../media/image45.png"/><Relationship Id="rId7" Type="http://schemas.openxmlformats.org/officeDocument/2006/relationships/slideLayout" Target="../slideLayouts/slideLayout379.xml"/><Relationship Id="rId2" Type="http://schemas.openxmlformats.org/officeDocument/2006/relationships/slideLayout" Target="../slideLayouts/slideLayout374.xml"/><Relationship Id="rId16" Type="http://schemas.openxmlformats.org/officeDocument/2006/relationships/slideLayout" Target="../slideLayouts/slideLayout388.xml"/><Relationship Id="rId29" Type="http://schemas.openxmlformats.org/officeDocument/2006/relationships/slideLayout" Target="../slideLayouts/slideLayout401.xml"/><Relationship Id="rId11" Type="http://schemas.openxmlformats.org/officeDocument/2006/relationships/slideLayout" Target="../slideLayouts/slideLayout383.xml"/><Relationship Id="rId24" Type="http://schemas.openxmlformats.org/officeDocument/2006/relationships/slideLayout" Target="../slideLayouts/slideLayout396.xml"/><Relationship Id="rId32" Type="http://schemas.openxmlformats.org/officeDocument/2006/relationships/slideLayout" Target="../slideLayouts/slideLayout404.xml"/><Relationship Id="rId37" Type="http://schemas.openxmlformats.org/officeDocument/2006/relationships/slideLayout" Target="../slideLayouts/slideLayout409.xml"/><Relationship Id="rId40" Type="http://schemas.openxmlformats.org/officeDocument/2006/relationships/slideLayout" Target="../slideLayouts/slideLayout412.xml"/><Relationship Id="rId45" Type="http://schemas.openxmlformats.org/officeDocument/2006/relationships/slideLayout" Target="../slideLayouts/slideLayout417.xml"/><Relationship Id="rId5" Type="http://schemas.openxmlformats.org/officeDocument/2006/relationships/slideLayout" Target="../slideLayouts/slideLayout377.xml"/><Relationship Id="rId15" Type="http://schemas.openxmlformats.org/officeDocument/2006/relationships/slideLayout" Target="../slideLayouts/slideLayout387.xml"/><Relationship Id="rId23" Type="http://schemas.openxmlformats.org/officeDocument/2006/relationships/slideLayout" Target="../slideLayouts/slideLayout395.xml"/><Relationship Id="rId28" Type="http://schemas.openxmlformats.org/officeDocument/2006/relationships/slideLayout" Target="../slideLayouts/slideLayout400.xml"/><Relationship Id="rId36" Type="http://schemas.openxmlformats.org/officeDocument/2006/relationships/slideLayout" Target="../slideLayouts/slideLayout408.xml"/><Relationship Id="rId49" Type="http://schemas.openxmlformats.org/officeDocument/2006/relationships/image" Target="../media/image44.png"/><Relationship Id="rId10" Type="http://schemas.openxmlformats.org/officeDocument/2006/relationships/slideLayout" Target="../slideLayouts/slideLayout382.xml"/><Relationship Id="rId19" Type="http://schemas.openxmlformats.org/officeDocument/2006/relationships/slideLayout" Target="../slideLayouts/slideLayout391.xml"/><Relationship Id="rId31" Type="http://schemas.openxmlformats.org/officeDocument/2006/relationships/slideLayout" Target="../slideLayouts/slideLayout403.xml"/><Relationship Id="rId44" Type="http://schemas.openxmlformats.org/officeDocument/2006/relationships/slideLayout" Target="../slideLayouts/slideLayout416.xml"/><Relationship Id="rId4" Type="http://schemas.openxmlformats.org/officeDocument/2006/relationships/slideLayout" Target="../slideLayouts/slideLayout376.xml"/><Relationship Id="rId9" Type="http://schemas.openxmlformats.org/officeDocument/2006/relationships/slideLayout" Target="../slideLayouts/slideLayout381.xml"/><Relationship Id="rId14" Type="http://schemas.openxmlformats.org/officeDocument/2006/relationships/slideLayout" Target="../slideLayouts/slideLayout386.xml"/><Relationship Id="rId22" Type="http://schemas.openxmlformats.org/officeDocument/2006/relationships/slideLayout" Target="../slideLayouts/slideLayout394.xml"/><Relationship Id="rId27" Type="http://schemas.openxmlformats.org/officeDocument/2006/relationships/slideLayout" Target="../slideLayouts/slideLayout399.xml"/><Relationship Id="rId30" Type="http://schemas.openxmlformats.org/officeDocument/2006/relationships/slideLayout" Target="../slideLayouts/slideLayout402.xml"/><Relationship Id="rId35" Type="http://schemas.openxmlformats.org/officeDocument/2006/relationships/slideLayout" Target="../slideLayouts/slideLayout407.xml"/><Relationship Id="rId43" Type="http://schemas.openxmlformats.org/officeDocument/2006/relationships/slideLayout" Target="../slideLayouts/slideLayout415.xml"/><Relationship Id="rId48" Type="http://schemas.openxmlformats.org/officeDocument/2006/relationships/theme" Target="../theme/theme10.xml"/><Relationship Id="rId8" Type="http://schemas.openxmlformats.org/officeDocument/2006/relationships/slideLayout" Target="../slideLayouts/slideLayout380.xml"/><Relationship Id="rId3" Type="http://schemas.openxmlformats.org/officeDocument/2006/relationships/slideLayout" Target="../slideLayouts/slideLayout375.xml"/><Relationship Id="rId12" Type="http://schemas.openxmlformats.org/officeDocument/2006/relationships/slideLayout" Target="../slideLayouts/slideLayout384.xml"/><Relationship Id="rId17" Type="http://schemas.openxmlformats.org/officeDocument/2006/relationships/slideLayout" Target="../slideLayouts/slideLayout389.xml"/><Relationship Id="rId25" Type="http://schemas.openxmlformats.org/officeDocument/2006/relationships/slideLayout" Target="../slideLayouts/slideLayout397.xml"/><Relationship Id="rId33" Type="http://schemas.openxmlformats.org/officeDocument/2006/relationships/slideLayout" Target="../slideLayouts/slideLayout405.xml"/><Relationship Id="rId38" Type="http://schemas.openxmlformats.org/officeDocument/2006/relationships/slideLayout" Target="../slideLayouts/slideLayout410.xml"/><Relationship Id="rId46" Type="http://schemas.openxmlformats.org/officeDocument/2006/relationships/slideLayout" Target="../slideLayouts/slideLayout418.xml"/><Relationship Id="rId20" Type="http://schemas.openxmlformats.org/officeDocument/2006/relationships/slideLayout" Target="../slideLayouts/slideLayout392.xml"/><Relationship Id="rId41" Type="http://schemas.openxmlformats.org/officeDocument/2006/relationships/slideLayout" Target="../slideLayouts/slideLayout413.xml"/><Relationship Id="rId1" Type="http://schemas.openxmlformats.org/officeDocument/2006/relationships/slideLayout" Target="../slideLayouts/slideLayout373.xml"/><Relationship Id="rId6" Type="http://schemas.openxmlformats.org/officeDocument/2006/relationships/slideLayout" Target="../slideLayouts/slideLayout378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2.xml"/><Relationship Id="rId18" Type="http://schemas.openxmlformats.org/officeDocument/2006/relationships/slideLayout" Target="../slideLayouts/slideLayout437.xml"/><Relationship Id="rId26" Type="http://schemas.openxmlformats.org/officeDocument/2006/relationships/slideLayout" Target="../slideLayouts/slideLayout445.xml"/><Relationship Id="rId39" Type="http://schemas.openxmlformats.org/officeDocument/2006/relationships/slideLayout" Target="../slideLayouts/slideLayout458.xml"/><Relationship Id="rId21" Type="http://schemas.openxmlformats.org/officeDocument/2006/relationships/slideLayout" Target="../slideLayouts/slideLayout440.xml"/><Relationship Id="rId34" Type="http://schemas.openxmlformats.org/officeDocument/2006/relationships/slideLayout" Target="../slideLayouts/slideLayout453.xml"/><Relationship Id="rId42" Type="http://schemas.openxmlformats.org/officeDocument/2006/relationships/slideLayout" Target="../slideLayouts/slideLayout461.xml"/><Relationship Id="rId47" Type="http://schemas.openxmlformats.org/officeDocument/2006/relationships/slideLayout" Target="../slideLayouts/slideLayout466.xml"/><Relationship Id="rId50" Type="http://schemas.openxmlformats.org/officeDocument/2006/relationships/image" Target="../media/image45.png"/><Relationship Id="rId7" Type="http://schemas.openxmlformats.org/officeDocument/2006/relationships/slideLayout" Target="../slideLayouts/slideLayout426.xml"/><Relationship Id="rId2" Type="http://schemas.openxmlformats.org/officeDocument/2006/relationships/slideLayout" Target="../slideLayouts/slideLayout421.xml"/><Relationship Id="rId16" Type="http://schemas.openxmlformats.org/officeDocument/2006/relationships/slideLayout" Target="../slideLayouts/slideLayout435.xml"/><Relationship Id="rId29" Type="http://schemas.openxmlformats.org/officeDocument/2006/relationships/slideLayout" Target="../slideLayouts/slideLayout448.xml"/><Relationship Id="rId11" Type="http://schemas.openxmlformats.org/officeDocument/2006/relationships/slideLayout" Target="../slideLayouts/slideLayout430.xml"/><Relationship Id="rId24" Type="http://schemas.openxmlformats.org/officeDocument/2006/relationships/slideLayout" Target="../slideLayouts/slideLayout443.xml"/><Relationship Id="rId32" Type="http://schemas.openxmlformats.org/officeDocument/2006/relationships/slideLayout" Target="../slideLayouts/slideLayout451.xml"/><Relationship Id="rId37" Type="http://schemas.openxmlformats.org/officeDocument/2006/relationships/slideLayout" Target="../slideLayouts/slideLayout456.xml"/><Relationship Id="rId40" Type="http://schemas.openxmlformats.org/officeDocument/2006/relationships/slideLayout" Target="../slideLayouts/slideLayout459.xml"/><Relationship Id="rId45" Type="http://schemas.openxmlformats.org/officeDocument/2006/relationships/slideLayout" Target="../slideLayouts/slideLayout464.xml"/><Relationship Id="rId5" Type="http://schemas.openxmlformats.org/officeDocument/2006/relationships/slideLayout" Target="../slideLayouts/slideLayout424.xml"/><Relationship Id="rId15" Type="http://schemas.openxmlformats.org/officeDocument/2006/relationships/slideLayout" Target="../slideLayouts/slideLayout434.xml"/><Relationship Id="rId23" Type="http://schemas.openxmlformats.org/officeDocument/2006/relationships/slideLayout" Target="../slideLayouts/slideLayout442.xml"/><Relationship Id="rId28" Type="http://schemas.openxmlformats.org/officeDocument/2006/relationships/slideLayout" Target="../slideLayouts/slideLayout447.xml"/><Relationship Id="rId36" Type="http://schemas.openxmlformats.org/officeDocument/2006/relationships/slideLayout" Target="../slideLayouts/slideLayout455.xml"/><Relationship Id="rId49" Type="http://schemas.openxmlformats.org/officeDocument/2006/relationships/image" Target="../media/image44.png"/><Relationship Id="rId10" Type="http://schemas.openxmlformats.org/officeDocument/2006/relationships/slideLayout" Target="../slideLayouts/slideLayout429.xml"/><Relationship Id="rId19" Type="http://schemas.openxmlformats.org/officeDocument/2006/relationships/slideLayout" Target="../slideLayouts/slideLayout438.xml"/><Relationship Id="rId31" Type="http://schemas.openxmlformats.org/officeDocument/2006/relationships/slideLayout" Target="../slideLayouts/slideLayout450.xml"/><Relationship Id="rId44" Type="http://schemas.openxmlformats.org/officeDocument/2006/relationships/slideLayout" Target="../slideLayouts/slideLayout463.xml"/><Relationship Id="rId4" Type="http://schemas.openxmlformats.org/officeDocument/2006/relationships/slideLayout" Target="../slideLayouts/slideLayout423.xml"/><Relationship Id="rId9" Type="http://schemas.openxmlformats.org/officeDocument/2006/relationships/slideLayout" Target="../slideLayouts/slideLayout428.xml"/><Relationship Id="rId14" Type="http://schemas.openxmlformats.org/officeDocument/2006/relationships/slideLayout" Target="../slideLayouts/slideLayout433.xml"/><Relationship Id="rId22" Type="http://schemas.openxmlformats.org/officeDocument/2006/relationships/slideLayout" Target="../slideLayouts/slideLayout441.xml"/><Relationship Id="rId27" Type="http://schemas.openxmlformats.org/officeDocument/2006/relationships/slideLayout" Target="../slideLayouts/slideLayout446.xml"/><Relationship Id="rId30" Type="http://schemas.openxmlformats.org/officeDocument/2006/relationships/slideLayout" Target="../slideLayouts/slideLayout449.xml"/><Relationship Id="rId35" Type="http://schemas.openxmlformats.org/officeDocument/2006/relationships/slideLayout" Target="../slideLayouts/slideLayout454.xml"/><Relationship Id="rId43" Type="http://schemas.openxmlformats.org/officeDocument/2006/relationships/slideLayout" Target="../slideLayouts/slideLayout462.xml"/><Relationship Id="rId48" Type="http://schemas.openxmlformats.org/officeDocument/2006/relationships/theme" Target="../theme/theme11.xml"/><Relationship Id="rId8" Type="http://schemas.openxmlformats.org/officeDocument/2006/relationships/slideLayout" Target="../slideLayouts/slideLayout427.xml"/><Relationship Id="rId3" Type="http://schemas.openxmlformats.org/officeDocument/2006/relationships/slideLayout" Target="../slideLayouts/slideLayout422.xml"/><Relationship Id="rId12" Type="http://schemas.openxmlformats.org/officeDocument/2006/relationships/slideLayout" Target="../slideLayouts/slideLayout431.xml"/><Relationship Id="rId17" Type="http://schemas.openxmlformats.org/officeDocument/2006/relationships/slideLayout" Target="../slideLayouts/slideLayout436.xml"/><Relationship Id="rId25" Type="http://schemas.openxmlformats.org/officeDocument/2006/relationships/slideLayout" Target="../slideLayouts/slideLayout444.xml"/><Relationship Id="rId33" Type="http://schemas.openxmlformats.org/officeDocument/2006/relationships/slideLayout" Target="../slideLayouts/slideLayout452.xml"/><Relationship Id="rId38" Type="http://schemas.openxmlformats.org/officeDocument/2006/relationships/slideLayout" Target="../slideLayouts/slideLayout457.xml"/><Relationship Id="rId46" Type="http://schemas.openxmlformats.org/officeDocument/2006/relationships/slideLayout" Target="../slideLayouts/slideLayout465.xml"/><Relationship Id="rId20" Type="http://schemas.openxmlformats.org/officeDocument/2006/relationships/slideLayout" Target="../slideLayouts/slideLayout439.xml"/><Relationship Id="rId41" Type="http://schemas.openxmlformats.org/officeDocument/2006/relationships/slideLayout" Target="../slideLayouts/slideLayout460.xml"/><Relationship Id="rId1" Type="http://schemas.openxmlformats.org/officeDocument/2006/relationships/slideLayout" Target="../slideLayouts/slideLayout420.xml"/><Relationship Id="rId6" Type="http://schemas.openxmlformats.org/officeDocument/2006/relationships/slideLayout" Target="../slideLayouts/slideLayout425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9.xml"/><Relationship Id="rId18" Type="http://schemas.openxmlformats.org/officeDocument/2006/relationships/slideLayout" Target="../slideLayouts/slideLayout484.xml"/><Relationship Id="rId26" Type="http://schemas.openxmlformats.org/officeDocument/2006/relationships/slideLayout" Target="../slideLayouts/slideLayout492.xml"/><Relationship Id="rId39" Type="http://schemas.openxmlformats.org/officeDocument/2006/relationships/slideLayout" Target="../slideLayouts/slideLayout505.xml"/><Relationship Id="rId21" Type="http://schemas.openxmlformats.org/officeDocument/2006/relationships/slideLayout" Target="../slideLayouts/slideLayout487.xml"/><Relationship Id="rId34" Type="http://schemas.openxmlformats.org/officeDocument/2006/relationships/slideLayout" Target="../slideLayouts/slideLayout500.xml"/><Relationship Id="rId42" Type="http://schemas.openxmlformats.org/officeDocument/2006/relationships/slideLayout" Target="../slideLayouts/slideLayout508.xml"/><Relationship Id="rId47" Type="http://schemas.openxmlformats.org/officeDocument/2006/relationships/slideLayout" Target="../slideLayouts/slideLayout513.xml"/><Relationship Id="rId50" Type="http://schemas.openxmlformats.org/officeDocument/2006/relationships/image" Target="../media/image45.png"/><Relationship Id="rId7" Type="http://schemas.openxmlformats.org/officeDocument/2006/relationships/slideLayout" Target="../slideLayouts/slideLayout473.xml"/><Relationship Id="rId2" Type="http://schemas.openxmlformats.org/officeDocument/2006/relationships/slideLayout" Target="../slideLayouts/slideLayout468.xml"/><Relationship Id="rId16" Type="http://schemas.openxmlformats.org/officeDocument/2006/relationships/slideLayout" Target="../slideLayouts/slideLayout482.xml"/><Relationship Id="rId29" Type="http://schemas.openxmlformats.org/officeDocument/2006/relationships/slideLayout" Target="../slideLayouts/slideLayout495.xml"/><Relationship Id="rId11" Type="http://schemas.openxmlformats.org/officeDocument/2006/relationships/slideLayout" Target="../slideLayouts/slideLayout477.xml"/><Relationship Id="rId24" Type="http://schemas.openxmlformats.org/officeDocument/2006/relationships/slideLayout" Target="../slideLayouts/slideLayout490.xml"/><Relationship Id="rId32" Type="http://schemas.openxmlformats.org/officeDocument/2006/relationships/slideLayout" Target="../slideLayouts/slideLayout498.xml"/><Relationship Id="rId37" Type="http://schemas.openxmlformats.org/officeDocument/2006/relationships/slideLayout" Target="../slideLayouts/slideLayout503.xml"/><Relationship Id="rId40" Type="http://schemas.openxmlformats.org/officeDocument/2006/relationships/slideLayout" Target="../slideLayouts/slideLayout506.xml"/><Relationship Id="rId45" Type="http://schemas.openxmlformats.org/officeDocument/2006/relationships/slideLayout" Target="../slideLayouts/slideLayout511.xml"/><Relationship Id="rId5" Type="http://schemas.openxmlformats.org/officeDocument/2006/relationships/slideLayout" Target="../slideLayouts/slideLayout471.xml"/><Relationship Id="rId15" Type="http://schemas.openxmlformats.org/officeDocument/2006/relationships/slideLayout" Target="../slideLayouts/slideLayout481.xml"/><Relationship Id="rId23" Type="http://schemas.openxmlformats.org/officeDocument/2006/relationships/slideLayout" Target="../slideLayouts/slideLayout489.xml"/><Relationship Id="rId28" Type="http://schemas.openxmlformats.org/officeDocument/2006/relationships/slideLayout" Target="../slideLayouts/slideLayout494.xml"/><Relationship Id="rId36" Type="http://schemas.openxmlformats.org/officeDocument/2006/relationships/slideLayout" Target="../slideLayouts/slideLayout502.xml"/><Relationship Id="rId49" Type="http://schemas.openxmlformats.org/officeDocument/2006/relationships/image" Target="../media/image44.png"/><Relationship Id="rId10" Type="http://schemas.openxmlformats.org/officeDocument/2006/relationships/slideLayout" Target="../slideLayouts/slideLayout476.xml"/><Relationship Id="rId19" Type="http://schemas.openxmlformats.org/officeDocument/2006/relationships/slideLayout" Target="../slideLayouts/slideLayout485.xml"/><Relationship Id="rId31" Type="http://schemas.openxmlformats.org/officeDocument/2006/relationships/slideLayout" Target="../slideLayouts/slideLayout497.xml"/><Relationship Id="rId44" Type="http://schemas.openxmlformats.org/officeDocument/2006/relationships/slideLayout" Target="../slideLayouts/slideLayout510.xml"/><Relationship Id="rId4" Type="http://schemas.openxmlformats.org/officeDocument/2006/relationships/slideLayout" Target="../slideLayouts/slideLayout470.xml"/><Relationship Id="rId9" Type="http://schemas.openxmlformats.org/officeDocument/2006/relationships/slideLayout" Target="../slideLayouts/slideLayout475.xml"/><Relationship Id="rId14" Type="http://schemas.openxmlformats.org/officeDocument/2006/relationships/slideLayout" Target="../slideLayouts/slideLayout480.xml"/><Relationship Id="rId22" Type="http://schemas.openxmlformats.org/officeDocument/2006/relationships/slideLayout" Target="../slideLayouts/slideLayout488.xml"/><Relationship Id="rId27" Type="http://schemas.openxmlformats.org/officeDocument/2006/relationships/slideLayout" Target="../slideLayouts/slideLayout493.xml"/><Relationship Id="rId30" Type="http://schemas.openxmlformats.org/officeDocument/2006/relationships/slideLayout" Target="../slideLayouts/slideLayout496.xml"/><Relationship Id="rId35" Type="http://schemas.openxmlformats.org/officeDocument/2006/relationships/slideLayout" Target="../slideLayouts/slideLayout501.xml"/><Relationship Id="rId43" Type="http://schemas.openxmlformats.org/officeDocument/2006/relationships/slideLayout" Target="../slideLayouts/slideLayout509.xml"/><Relationship Id="rId48" Type="http://schemas.openxmlformats.org/officeDocument/2006/relationships/theme" Target="../theme/theme12.xml"/><Relationship Id="rId8" Type="http://schemas.openxmlformats.org/officeDocument/2006/relationships/slideLayout" Target="../slideLayouts/slideLayout474.xml"/><Relationship Id="rId3" Type="http://schemas.openxmlformats.org/officeDocument/2006/relationships/slideLayout" Target="../slideLayouts/slideLayout469.xml"/><Relationship Id="rId12" Type="http://schemas.openxmlformats.org/officeDocument/2006/relationships/slideLayout" Target="../slideLayouts/slideLayout478.xml"/><Relationship Id="rId17" Type="http://schemas.openxmlformats.org/officeDocument/2006/relationships/slideLayout" Target="../slideLayouts/slideLayout483.xml"/><Relationship Id="rId25" Type="http://schemas.openxmlformats.org/officeDocument/2006/relationships/slideLayout" Target="../slideLayouts/slideLayout491.xml"/><Relationship Id="rId33" Type="http://schemas.openxmlformats.org/officeDocument/2006/relationships/slideLayout" Target="../slideLayouts/slideLayout499.xml"/><Relationship Id="rId38" Type="http://schemas.openxmlformats.org/officeDocument/2006/relationships/slideLayout" Target="../slideLayouts/slideLayout504.xml"/><Relationship Id="rId46" Type="http://schemas.openxmlformats.org/officeDocument/2006/relationships/slideLayout" Target="../slideLayouts/slideLayout512.xml"/><Relationship Id="rId20" Type="http://schemas.openxmlformats.org/officeDocument/2006/relationships/slideLayout" Target="../slideLayouts/slideLayout486.xml"/><Relationship Id="rId41" Type="http://schemas.openxmlformats.org/officeDocument/2006/relationships/slideLayout" Target="../slideLayouts/slideLayout507.xml"/><Relationship Id="rId1" Type="http://schemas.openxmlformats.org/officeDocument/2006/relationships/slideLayout" Target="../slideLayouts/slideLayout467.xml"/><Relationship Id="rId6" Type="http://schemas.openxmlformats.org/officeDocument/2006/relationships/slideLayout" Target="../slideLayouts/slideLayout472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6.xml"/><Relationship Id="rId18" Type="http://schemas.openxmlformats.org/officeDocument/2006/relationships/slideLayout" Target="../slideLayouts/slideLayout531.xml"/><Relationship Id="rId26" Type="http://schemas.openxmlformats.org/officeDocument/2006/relationships/slideLayout" Target="../slideLayouts/slideLayout539.xml"/><Relationship Id="rId39" Type="http://schemas.openxmlformats.org/officeDocument/2006/relationships/slideLayout" Target="../slideLayouts/slideLayout552.xml"/><Relationship Id="rId21" Type="http://schemas.openxmlformats.org/officeDocument/2006/relationships/slideLayout" Target="../slideLayouts/slideLayout534.xml"/><Relationship Id="rId34" Type="http://schemas.openxmlformats.org/officeDocument/2006/relationships/slideLayout" Target="../slideLayouts/slideLayout547.xml"/><Relationship Id="rId42" Type="http://schemas.openxmlformats.org/officeDocument/2006/relationships/slideLayout" Target="../slideLayouts/slideLayout555.xml"/><Relationship Id="rId47" Type="http://schemas.openxmlformats.org/officeDocument/2006/relationships/slideLayout" Target="../slideLayouts/slideLayout560.xml"/><Relationship Id="rId50" Type="http://schemas.openxmlformats.org/officeDocument/2006/relationships/image" Target="../media/image45.png"/><Relationship Id="rId7" Type="http://schemas.openxmlformats.org/officeDocument/2006/relationships/slideLayout" Target="../slideLayouts/slideLayout520.xml"/><Relationship Id="rId2" Type="http://schemas.openxmlformats.org/officeDocument/2006/relationships/slideLayout" Target="../slideLayouts/slideLayout515.xml"/><Relationship Id="rId16" Type="http://schemas.openxmlformats.org/officeDocument/2006/relationships/slideLayout" Target="../slideLayouts/slideLayout529.xml"/><Relationship Id="rId29" Type="http://schemas.openxmlformats.org/officeDocument/2006/relationships/slideLayout" Target="../slideLayouts/slideLayout542.xml"/><Relationship Id="rId11" Type="http://schemas.openxmlformats.org/officeDocument/2006/relationships/slideLayout" Target="../slideLayouts/slideLayout524.xml"/><Relationship Id="rId24" Type="http://schemas.openxmlformats.org/officeDocument/2006/relationships/slideLayout" Target="../slideLayouts/slideLayout537.xml"/><Relationship Id="rId32" Type="http://schemas.openxmlformats.org/officeDocument/2006/relationships/slideLayout" Target="../slideLayouts/slideLayout545.xml"/><Relationship Id="rId37" Type="http://schemas.openxmlformats.org/officeDocument/2006/relationships/slideLayout" Target="../slideLayouts/slideLayout550.xml"/><Relationship Id="rId40" Type="http://schemas.openxmlformats.org/officeDocument/2006/relationships/slideLayout" Target="../slideLayouts/slideLayout553.xml"/><Relationship Id="rId45" Type="http://schemas.openxmlformats.org/officeDocument/2006/relationships/slideLayout" Target="../slideLayouts/slideLayout558.xml"/><Relationship Id="rId5" Type="http://schemas.openxmlformats.org/officeDocument/2006/relationships/slideLayout" Target="../slideLayouts/slideLayout518.xml"/><Relationship Id="rId15" Type="http://schemas.openxmlformats.org/officeDocument/2006/relationships/slideLayout" Target="../slideLayouts/slideLayout528.xml"/><Relationship Id="rId23" Type="http://schemas.openxmlformats.org/officeDocument/2006/relationships/slideLayout" Target="../slideLayouts/slideLayout536.xml"/><Relationship Id="rId28" Type="http://schemas.openxmlformats.org/officeDocument/2006/relationships/slideLayout" Target="../slideLayouts/slideLayout541.xml"/><Relationship Id="rId36" Type="http://schemas.openxmlformats.org/officeDocument/2006/relationships/slideLayout" Target="../slideLayouts/slideLayout549.xml"/><Relationship Id="rId49" Type="http://schemas.openxmlformats.org/officeDocument/2006/relationships/image" Target="../media/image44.png"/><Relationship Id="rId10" Type="http://schemas.openxmlformats.org/officeDocument/2006/relationships/slideLayout" Target="../slideLayouts/slideLayout523.xml"/><Relationship Id="rId19" Type="http://schemas.openxmlformats.org/officeDocument/2006/relationships/slideLayout" Target="../slideLayouts/slideLayout532.xml"/><Relationship Id="rId31" Type="http://schemas.openxmlformats.org/officeDocument/2006/relationships/slideLayout" Target="../slideLayouts/slideLayout544.xml"/><Relationship Id="rId44" Type="http://schemas.openxmlformats.org/officeDocument/2006/relationships/slideLayout" Target="../slideLayouts/slideLayout557.xml"/><Relationship Id="rId4" Type="http://schemas.openxmlformats.org/officeDocument/2006/relationships/slideLayout" Target="../slideLayouts/slideLayout517.xml"/><Relationship Id="rId9" Type="http://schemas.openxmlformats.org/officeDocument/2006/relationships/slideLayout" Target="../slideLayouts/slideLayout522.xml"/><Relationship Id="rId14" Type="http://schemas.openxmlformats.org/officeDocument/2006/relationships/slideLayout" Target="../slideLayouts/slideLayout527.xml"/><Relationship Id="rId22" Type="http://schemas.openxmlformats.org/officeDocument/2006/relationships/slideLayout" Target="../slideLayouts/slideLayout535.xml"/><Relationship Id="rId27" Type="http://schemas.openxmlformats.org/officeDocument/2006/relationships/slideLayout" Target="../slideLayouts/slideLayout540.xml"/><Relationship Id="rId30" Type="http://schemas.openxmlformats.org/officeDocument/2006/relationships/slideLayout" Target="../slideLayouts/slideLayout543.xml"/><Relationship Id="rId35" Type="http://schemas.openxmlformats.org/officeDocument/2006/relationships/slideLayout" Target="../slideLayouts/slideLayout548.xml"/><Relationship Id="rId43" Type="http://schemas.openxmlformats.org/officeDocument/2006/relationships/slideLayout" Target="../slideLayouts/slideLayout556.xml"/><Relationship Id="rId48" Type="http://schemas.openxmlformats.org/officeDocument/2006/relationships/theme" Target="../theme/theme13.xml"/><Relationship Id="rId8" Type="http://schemas.openxmlformats.org/officeDocument/2006/relationships/slideLayout" Target="../slideLayouts/slideLayout521.xml"/><Relationship Id="rId3" Type="http://schemas.openxmlformats.org/officeDocument/2006/relationships/slideLayout" Target="../slideLayouts/slideLayout516.xml"/><Relationship Id="rId12" Type="http://schemas.openxmlformats.org/officeDocument/2006/relationships/slideLayout" Target="../slideLayouts/slideLayout525.xml"/><Relationship Id="rId17" Type="http://schemas.openxmlformats.org/officeDocument/2006/relationships/slideLayout" Target="../slideLayouts/slideLayout530.xml"/><Relationship Id="rId25" Type="http://schemas.openxmlformats.org/officeDocument/2006/relationships/slideLayout" Target="../slideLayouts/slideLayout538.xml"/><Relationship Id="rId33" Type="http://schemas.openxmlformats.org/officeDocument/2006/relationships/slideLayout" Target="../slideLayouts/slideLayout546.xml"/><Relationship Id="rId38" Type="http://schemas.openxmlformats.org/officeDocument/2006/relationships/slideLayout" Target="../slideLayouts/slideLayout551.xml"/><Relationship Id="rId46" Type="http://schemas.openxmlformats.org/officeDocument/2006/relationships/slideLayout" Target="../slideLayouts/slideLayout559.xml"/><Relationship Id="rId20" Type="http://schemas.openxmlformats.org/officeDocument/2006/relationships/slideLayout" Target="../slideLayouts/slideLayout533.xml"/><Relationship Id="rId41" Type="http://schemas.openxmlformats.org/officeDocument/2006/relationships/slideLayout" Target="../slideLayouts/slideLayout554.xml"/><Relationship Id="rId1" Type="http://schemas.openxmlformats.org/officeDocument/2006/relationships/slideLayout" Target="../slideLayouts/slideLayout514.xml"/><Relationship Id="rId6" Type="http://schemas.openxmlformats.org/officeDocument/2006/relationships/slideLayout" Target="../slideLayouts/slideLayout519.xml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73.xml"/><Relationship Id="rId18" Type="http://schemas.openxmlformats.org/officeDocument/2006/relationships/slideLayout" Target="../slideLayouts/slideLayout578.xml"/><Relationship Id="rId26" Type="http://schemas.openxmlformats.org/officeDocument/2006/relationships/slideLayout" Target="../slideLayouts/slideLayout586.xml"/><Relationship Id="rId39" Type="http://schemas.openxmlformats.org/officeDocument/2006/relationships/slideLayout" Target="../slideLayouts/slideLayout599.xml"/><Relationship Id="rId21" Type="http://schemas.openxmlformats.org/officeDocument/2006/relationships/slideLayout" Target="../slideLayouts/slideLayout581.xml"/><Relationship Id="rId34" Type="http://schemas.openxmlformats.org/officeDocument/2006/relationships/slideLayout" Target="../slideLayouts/slideLayout594.xml"/><Relationship Id="rId42" Type="http://schemas.openxmlformats.org/officeDocument/2006/relationships/slideLayout" Target="../slideLayouts/slideLayout602.xml"/><Relationship Id="rId47" Type="http://schemas.openxmlformats.org/officeDocument/2006/relationships/slideLayout" Target="../slideLayouts/slideLayout607.xml"/><Relationship Id="rId50" Type="http://schemas.openxmlformats.org/officeDocument/2006/relationships/image" Target="../media/image45.png"/><Relationship Id="rId7" Type="http://schemas.openxmlformats.org/officeDocument/2006/relationships/slideLayout" Target="../slideLayouts/slideLayout567.xml"/><Relationship Id="rId2" Type="http://schemas.openxmlformats.org/officeDocument/2006/relationships/slideLayout" Target="../slideLayouts/slideLayout562.xml"/><Relationship Id="rId16" Type="http://schemas.openxmlformats.org/officeDocument/2006/relationships/slideLayout" Target="../slideLayouts/slideLayout576.xml"/><Relationship Id="rId29" Type="http://schemas.openxmlformats.org/officeDocument/2006/relationships/slideLayout" Target="../slideLayouts/slideLayout589.xml"/><Relationship Id="rId11" Type="http://schemas.openxmlformats.org/officeDocument/2006/relationships/slideLayout" Target="../slideLayouts/slideLayout571.xml"/><Relationship Id="rId24" Type="http://schemas.openxmlformats.org/officeDocument/2006/relationships/slideLayout" Target="../slideLayouts/slideLayout584.xml"/><Relationship Id="rId32" Type="http://schemas.openxmlformats.org/officeDocument/2006/relationships/slideLayout" Target="../slideLayouts/slideLayout592.xml"/><Relationship Id="rId37" Type="http://schemas.openxmlformats.org/officeDocument/2006/relationships/slideLayout" Target="../slideLayouts/slideLayout597.xml"/><Relationship Id="rId40" Type="http://schemas.openxmlformats.org/officeDocument/2006/relationships/slideLayout" Target="../slideLayouts/slideLayout600.xml"/><Relationship Id="rId45" Type="http://schemas.openxmlformats.org/officeDocument/2006/relationships/slideLayout" Target="../slideLayouts/slideLayout605.xml"/><Relationship Id="rId5" Type="http://schemas.openxmlformats.org/officeDocument/2006/relationships/slideLayout" Target="../slideLayouts/slideLayout565.xml"/><Relationship Id="rId15" Type="http://schemas.openxmlformats.org/officeDocument/2006/relationships/slideLayout" Target="../slideLayouts/slideLayout575.xml"/><Relationship Id="rId23" Type="http://schemas.openxmlformats.org/officeDocument/2006/relationships/slideLayout" Target="../slideLayouts/slideLayout583.xml"/><Relationship Id="rId28" Type="http://schemas.openxmlformats.org/officeDocument/2006/relationships/slideLayout" Target="../slideLayouts/slideLayout588.xml"/><Relationship Id="rId36" Type="http://schemas.openxmlformats.org/officeDocument/2006/relationships/slideLayout" Target="../slideLayouts/slideLayout596.xml"/><Relationship Id="rId49" Type="http://schemas.openxmlformats.org/officeDocument/2006/relationships/image" Target="../media/image44.png"/><Relationship Id="rId10" Type="http://schemas.openxmlformats.org/officeDocument/2006/relationships/slideLayout" Target="../slideLayouts/slideLayout570.xml"/><Relationship Id="rId19" Type="http://schemas.openxmlformats.org/officeDocument/2006/relationships/slideLayout" Target="../slideLayouts/slideLayout579.xml"/><Relationship Id="rId31" Type="http://schemas.openxmlformats.org/officeDocument/2006/relationships/slideLayout" Target="../slideLayouts/slideLayout591.xml"/><Relationship Id="rId44" Type="http://schemas.openxmlformats.org/officeDocument/2006/relationships/slideLayout" Target="../slideLayouts/slideLayout604.xml"/><Relationship Id="rId4" Type="http://schemas.openxmlformats.org/officeDocument/2006/relationships/slideLayout" Target="../slideLayouts/slideLayout564.xml"/><Relationship Id="rId9" Type="http://schemas.openxmlformats.org/officeDocument/2006/relationships/slideLayout" Target="../slideLayouts/slideLayout569.xml"/><Relationship Id="rId14" Type="http://schemas.openxmlformats.org/officeDocument/2006/relationships/slideLayout" Target="../slideLayouts/slideLayout574.xml"/><Relationship Id="rId22" Type="http://schemas.openxmlformats.org/officeDocument/2006/relationships/slideLayout" Target="../slideLayouts/slideLayout582.xml"/><Relationship Id="rId27" Type="http://schemas.openxmlformats.org/officeDocument/2006/relationships/slideLayout" Target="../slideLayouts/slideLayout587.xml"/><Relationship Id="rId30" Type="http://schemas.openxmlformats.org/officeDocument/2006/relationships/slideLayout" Target="../slideLayouts/slideLayout590.xml"/><Relationship Id="rId35" Type="http://schemas.openxmlformats.org/officeDocument/2006/relationships/slideLayout" Target="../slideLayouts/slideLayout595.xml"/><Relationship Id="rId43" Type="http://schemas.openxmlformats.org/officeDocument/2006/relationships/slideLayout" Target="../slideLayouts/slideLayout603.xml"/><Relationship Id="rId48" Type="http://schemas.openxmlformats.org/officeDocument/2006/relationships/theme" Target="../theme/theme14.xml"/><Relationship Id="rId8" Type="http://schemas.openxmlformats.org/officeDocument/2006/relationships/slideLayout" Target="../slideLayouts/slideLayout568.xml"/><Relationship Id="rId3" Type="http://schemas.openxmlformats.org/officeDocument/2006/relationships/slideLayout" Target="../slideLayouts/slideLayout563.xml"/><Relationship Id="rId12" Type="http://schemas.openxmlformats.org/officeDocument/2006/relationships/slideLayout" Target="../slideLayouts/slideLayout572.xml"/><Relationship Id="rId17" Type="http://schemas.openxmlformats.org/officeDocument/2006/relationships/slideLayout" Target="../slideLayouts/slideLayout577.xml"/><Relationship Id="rId25" Type="http://schemas.openxmlformats.org/officeDocument/2006/relationships/slideLayout" Target="../slideLayouts/slideLayout585.xml"/><Relationship Id="rId33" Type="http://schemas.openxmlformats.org/officeDocument/2006/relationships/slideLayout" Target="../slideLayouts/slideLayout593.xml"/><Relationship Id="rId38" Type="http://schemas.openxmlformats.org/officeDocument/2006/relationships/slideLayout" Target="../slideLayouts/slideLayout598.xml"/><Relationship Id="rId46" Type="http://schemas.openxmlformats.org/officeDocument/2006/relationships/slideLayout" Target="../slideLayouts/slideLayout606.xml"/><Relationship Id="rId20" Type="http://schemas.openxmlformats.org/officeDocument/2006/relationships/slideLayout" Target="../slideLayouts/slideLayout580.xml"/><Relationship Id="rId41" Type="http://schemas.openxmlformats.org/officeDocument/2006/relationships/slideLayout" Target="../slideLayouts/slideLayout601.xml"/><Relationship Id="rId1" Type="http://schemas.openxmlformats.org/officeDocument/2006/relationships/slideLayout" Target="../slideLayouts/slideLayout561.xml"/><Relationship Id="rId6" Type="http://schemas.openxmlformats.org/officeDocument/2006/relationships/slideLayout" Target="../slideLayouts/slideLayout566.xml"/></Relationships>
</file>

<file path=ppt/slideMasters/_rels/slideMaster1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0.xml"/><Relationship Id="rId18" Type="http://schemas.openxmlformats.org/officeDocument/2006/relationships/slideLayout" Target="../slideLayouts/slideLayout625.xml"/><Relationship Id="rId26" Type="http://schemas.openxmlformats.org/officeDocument/2006/relationships/slideLayout" Target="../slideLayouts/slideLayout633.xml"/><Relationship Id="rId39" Type="http://schemas.openxmlformats.org/officeDocument/2006/relationships/slideLayout" Target="../slideLayouts/slideLayout646.xml"/><Relationship Id="rId21" Type="http://schemas.openxmlformats.org/officeDocument/2006/relationships/slideLayout" Target="../slideLayouts/slideLayout628.xml"/><Relationship Id="rId34" Type="http://schemas.openxmlformats.org/officeDocument/2006/relationships/slideLayout" Target="../slideLayouts/slideLayout641.xml"/><Relationship Id="rId42" Type="http://schemas.openxmlformats.org/officeDocument/2006/relationships/slideLayout" Target="../slideLayouts/slideLayout649.xml"/><Relationship Id="rId47" Type="http://schemas.openxmlformats.org/officeDocument/2006/relationships/slideLayout" Target="../slideLayouts/slideLayout654.xml"/><Relationship Id="rId50" Type="http://schemas.openxmlformats.org/officeDocument/2006/relationships/image" Target="../media/image45.png"/><Relationship Id="rId7" Type="http://schemas.openxmlformats.org/officeDocument/2006/relationships/slideLayout" Target="../slideLayouts/slideLayout614.xml"/><Relationship Id="rId2" Type="http://schemas.openxmlformats.org/officeDocument/2006/relationships/slideLayout" Target="../slideLayouts/slideLayout609.xml"/><Relationship Id="rId16" Type="http://schemas.openxmlformats.org/officeDocument/2006/relationships/slideLayout" Target="../slideLayouts/slideLayout623.xml"/><Relationship Id="rId29" Type="http://schemas.openxmlformats.org/officeDocument/2006/relationships/slideLayout" Target="../slideLayouts/slideLayout636.xml"/><Relationship Id="rId11" Type="http://schemas.openxmlformats.org/officeDocument/2006/relationships/slideLayout" Target="../slideLayouts/slideLayout618.xml"/><Relationship Id="rId24" Type="http://schemas.openxmlformats.org/officeDocument/2006/relationships/slideLayout" Target="../slideLayouts/slideLayout631.xml"/><Relationship Id="rId32" Type="http://schemas.openxmlformats.org/officeDocument/2006/relationships/slideLayout" Target="../slideLayouts/slideLayout639.xml"/><Relationship Id="rId37" Type="http://schemas.openxmlformats.org/officeDocument/2006/relationships/slideLayout" Target="../slideLayouts/slideLayout644.xml"/><Relationship Id="rId40" Type="http://schemas.openxmlformats.org/officeDocument/2006/relationships/slideLayout" Target="../slideLayouts/slideLayout647.xml"/><Relationship Id="rId45" Type="http://schemas.openxmlformats.org/officeDocument/2006/relationships/slideLayout" Target="../slideLayouts/slideLayout652.xml"/><Relationship Id="rId5" Type="http://schemas.openxmlformats.org/officeDocument/2006/relationships/slideLayout" Target="../slideLayouts/slideLayout612.xml"/><Relationship Id="rId15" Type="http://schemas.openxmlformats.org/officeDocument/2006/relationships/slideLayout" Target="../slideLayouts/slideLayout622.xml"/><Relationship Id="rId23" Type="http://schemas.openxmlformats.org/officeDocument/2006/relationships/slideLayout" Target="../slideLayouts/slideLayout630.xml"/><Relationship Id="rId28" Type="http://schemas.openxmlformats.org/officeDocument/2006/relationships/slideLayout" Target="../slideLayouts/slideLayout635.xml"/><Relationship Id="rId36" Type="http://schemas.openxmlformats.org/officeDocument/2006/relationships/slideLayout" Target="../slideLayouts/slideLayout643.xml"/><Relationship Id="rId49" Type="http://schemas.openxmlformats.org/officeDocument/2006/relationships/image" Target="../media/image44.png"/><Relationship Id="rId10" Type="http://schemas.openxmlformats.org/officeDocument/2006/relationships/slideLayout" Target="../slideLayouts/slideLayout617.xml"/><Relationship Id="rId19" Type="http://schemas.openxmlformats.org/officeDocument/2006/relationships/slideLayout" Target="../slideLayouts/slideLayout626.xml"/><Relationship Id="rId31" Type="http://schemas.openxmlformats.org/officeDocument/2006/relationships/slideLayout" Target="../slideLayouts/slideLayout638.xml"/><Relationship Id="rId44" Type="http://schemas.openxmlformats.org/officeDocument/2006/relationships/slideLayout" Target="../slideLayouts/slideLayout651.xml"/><Relationship Id="rId4" Type="http://schemas.openxmlformats.org/officeDocument/2006/relationships/slideLayout" Target="../slideLayouts/slideLayout611.xml"/><Relationship Id="rId9" Type="http://schemas.openxmlformats.org/officeDocument/2006/relationships/slideLayout" Target="../slideLayouts/slideLayout616.xml"/><Relationship Id="rId14" Type="http://schemas.openxmlformats.org/officeDocument/2006/relationships/slideLayout" Target="../slideLayouts/slideLayout621.xml"/><Relationship Id="rId22" Type="http://schemas.openxmlformats.org/officeDocument/2006/relationships/slideLayout" Target="../slideLayouts/slideLayout629.xml"/><Relationship Id="rId27" Type="http://schemas.openxmlformats.org/officeDocument/2006/relationships/slideLayout" Target="../slideLayouts/slideLayout634.xml"/><Relationship Id="rId30" Type="http://schemas.openxmlformats.org/officeDocument/2006/relationships/slideLayout" Target="../slideLayouts/slideLayout637.xml"/><Relationship Id="rId35" Type="http://schemas.openxmlformats.org/officeDocument/2006/relationships/slideLayout" Target="../slideLayouts/slideLayout642.xml"/><Relationship Id="rId43" Type="http://schemas.openxmlformats.org/officeDocument/2006/relationships/slideLayout" Target="../slideLayouts/slideLayout650.xml"/><Relationship Id="rId48" Type="http://schemas.openxmlformats.org/officeDocument/2006/relationships/theme" Target="../theme/theme15.xml"/><Relationship Id="rId8" Type="http://schemas.openxmlformats.org/officeDocument/2006/relationships/slideLayout" Target="../slideLayouts/slideLayout615.xml"/><Relationship Id="rId3" Type="http://schemas.openxmlformats.org/officeDocument/2006/relationships/slideLayout" Target="../slideLayouts/slideLayout610.xml"/><Relationship Id="rId12" Type="http://schemas.openxmlformats.org/officeDocument/2006/relationships/slideLayout" Target="../slideLayouts/slideLayout619.xml"/><Relationship Id="rId17" Type="http://schemas.openxmlformats.org/officeDocument/2006/relationships/slideLayout" Target="../slideLayouts/slideLayout624.xml"/><Relationship Id="rId25" Type="http://schemas.openxmlformats.org/officeDocument/2006/relationships/slideLayout" Target="../slideLayouts/slideLayout632.xml"/><Relationship Id="rId33" Type="http://schemas.openxmlformats.org/officeDocument/2006/relationships/slideLayout" Target="../slideLayouts/slideLayout640.xml"/><Relationship Id="rId38" Type="http://schemas.openxmlformats.org/officeDocument/2006/relationships/slideLayout" Target="../slideLayouts/slideLayout645.xml"/><Relationship Id="rId46" Type="http://schemas.openxmlformats.org/officeDocument/2006/relationships/slideLayout" Target="../slideLayouts/slideLayout653.xml"/><Relationship Id="rId20" Type="http://schemas.openxmlformats.org/officeDocument/2006/relationships/slideLayout" Target="../slideLayouts/slideLayout627.xml"/><Relationship Id="rId41" Type="http://schemas.openxmlformats.org/officeDocument/2006/relationships/slideLayout" Target="../slideLayouts/slideLayout648.xml"/><Relationship Id="rId1" Type="http://schemas.openxmlformats.org/officeDocument/2006/relationships/slideLayout" Target="../slideLayouts/slideLayout608.xml"/><Relationship Id="rId6" Type="http://schemas.openxmlformats.org/officeDocument/2006/relationships/slideLayout" Target="../slideLayouts/slideLayout613.xml"/></Relationships>
</file>

<file path=ppt/slideMasters/_rels/slideMaster1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67.xml"/><Relationship Id="rId18" Type="http://schemas.openxmlformats.org/officeDocument/2006/relationships/slideLayout" Target="../slideLayouts/slideLayout672.xml"/><Relationship Id="rId26" Type="http://schemas.openxmlformats.org/officeDocument/2006/relationships/slideLayout" Target="../slideLayouts/slideLayout680.xml"/><Relationship Id="rId39" Type="http://schemas.openxmlformats.org/officeDocument/2006/relationships/slideLayout" Target="../slideLayouts/slideLayout693.xml"/><Relationship Id="rId21" Type="http://schemas.openxmlformats.org/officeDocument/2006/relationships/slideLayout" Target="../slideLayouts/slideLayout675.xml"/><Relationship Id="rId34" Type="http://schemas.openxmlformats.org/officeDocument/2006/relationships/slideLayout" Target="../slideLayouts/slideLayout688.xml"/><Relationship Id="rId42" Type="http://schemas.openxmlformats.org/officeDocument/2006/relationships/slideLayout" Target="../slideLayouts/slideLayout696.xml"/><Relationship Id="rId47" Type="http://schemas.openxmlformats.org/officeDocument/2006/relationships/theme" Target="../theme/theme16.xml"/><Relationship Id="rId7" Type="http://schemas.openxmlformats.org/officeDocument/2006/relationships/slideLayout" Target="../slideLayouts/slideLayout661.xml"/><Relationship Id="rId2" Type="http://schemas.openxmlformats.org/officeDocument/2006/relationships/slideLayout" Target="../slideLayouts/slideLayout656.xml"/><Relationship Id="rId16" Type="http://schemas.openxmlformats.org/officeDocument/2006/relationships/slideLayout" Target="../slideLayouts/slideLayout670.xml"/><Relationship Id="rId29" Type="http://schemas.openxmlformats.org/officeDocument/2006/relationships/slideLayout" Target="../slideLayouts/slideLayout683.xml"/><Relationship Id="rId11" Type="http://schemas.openxmlformats.org/officeDocument/2006/relationships/slideLayout" Target="../slideLayouts/slideLayout665.xml"/><Relationship Id="rId24" Type="http://schemas.openxmlformats.org/officeDocument/2006/relationships/slideLayout" Target="../slideLayouts/slideLayout678.xml"/><Relationship Id="rId32" Type="http://schemas.openxmlformats.org/officeDocument/2006/relationships/slideLayout" Target="../slideLayouts/slideLayout686.xml"/><Relationship Id="rId37" Type="http://schemas.openxmlformats.org/officeDocument/2006/relationships/slideLayout" Target="../slideLayouts/slideLayout691.xml"/><Relationship Id="rId40" Type="http://schemas.openxmlformats.org/officeDocument/2006/relationships/slideLayout" Target="../slideLayouts/slideLayout694.xml"/><Relationship Id="rId45" Type="http://schemas.openxmlformats.org/officeDocument/2006/relationships/slideLayout" Target="../slideLayouts/slideLayout699.xml"/><Relationship Id="rId5" Type="http://schemas.openxmlformats.org/officeDocument/2006/relationships/slideLayout" Target="../slideLayouts/slideLayout659.xml"/><Relationship Id="rId15" Type="http://schemas.openxmlformats.org/officeDocument/2006/relationships/slideLayout" Target="../slideLayouts/slideLayout669.xml"/><Relationship Id="rId23" Type="http://schemas.openxmlformats.org/officeDocument/2006/relationships/slideLayout" Target="../slideLayouts/slideLayout677.xml"/><Relationship Id="rId28" Type="http://schemas.openxmlformats.org/officeDocument/2006/relationships/slideLayout" Target="../slideLayouts/slideLayout682.xml"/><Relationship Id="rId36" Type="http://schemas.openxmlformats.org/officeDocument/2006/relationships/slideLayout" Target="../slideLayouts/slideLayout690.xml"/><Relationship Id="rId49" Type="http://schemas.openxmlformats.org/officeDocument/2006/relationships/image" Target="../media/image45.png"/><Relationship Id="rId10" Type="http://schemas.openxmlformats.org/officeDocument/2006/relationships/slideLayout" Target="../slideLayouts/slideLayout664.xml"/><Relationship Id="rId19" Type="http://schemas.openxmlformats.org/officeDocument/2006/relationships/slideLayout" Target="../slideLayouts/slideLayout673.xml"/><Relationship Id="rId31" Type="http://schemas.openxmlformats.org/officeDocument/2006/relationships/slideLayout" Target="../slideLayouts/slideLayout685.xml"/><Relationship Id="rId44" Type="http://schemas.openxmlformats.org/officeDocument/2006/relationships/slideLayout" Target="../slideLayouts/slideLayout698.xml"/><Relationship Id="rId4" Type="http://schemas.openxmlformats.org/officeDocument/2006/relationships/slideLayout" Target="../slideLayouts/slideLayout658.xml"/><Relationship Id="rId9" Type="http://schemas.openxmlformats.org/officeDocument/2006/relationships/slideLayout" Target="../slideLayouts/slideLayout663.xml"/><Relationship Id="rId14" Type="http://schemas.openxmlformats.org/officeDocument/2006/relationships/slideLayout" Target="../slideLayouts/slideLayout668.xml"/><Relationship Id="rId22" Type="http://schemas.openxmlformats.org/officeDocument/2006/relationships/slideLayout" Target="../slideLayouts/slideLayout676.xml"/><Relationship Id="rId27" Type="http://schemas.openxmlformats.org/officeDocument/2006/relationships/slideLayout" Target="../slideLayouts/slideLayout681.xml"/><Relationship Id="rId30" Type="http://schemas.openxmlformats.org/officeDocument/2006/relationships/slideLayout" Target="../slideLayouts/slideLayout684.xml"/><Relationship Id="rId35" Type="http://schemas.openxmlformats.org/officeDocument/2006/relationships/slideLayout" Target="../slideLayouts/slideLayout689.xml"/><Relationship Id="rId43" Type="http://schemas.openxmlformats.org/officeDocument/2006/relationships/slideLayout" Target="../slideLayouts/slideLayout697.xml"/><Relationship Id="rId48" Type="http://schemas.openxmlformats.org/officeDocument/2006/relationships/image" Target="../media/image44.png"/><Relationship Id="rId8" Type="http://schemas.openxmlformats.org/officeDocument/2006/relationships/slideLayout" Target="../slideLayouts/slideLayout662.xml"/><Relationship Id="rId3" Type="http://schemas.openxmlformats.org/officeDocument/2006/relationships/slideLayout" Target="../slideLayouts/slideLayout657.xml"/><Relationship Id="rId12" Type="http://schemas.openxmlformats.org/officeDocument/2006/relationships/slideLayout" Target="../slideLayouts/slideLayout666.xml"/><Relationship Id="rId17" Type="http://schemas.openxmlformats.org/officeDocument/2006/relationships/slideLayout" Target="../slideLayouts/slideLayout671.xml"/><Relationship Id="rId25" Type="http://schemas.openxmlformats.org/officeDocument/2006/relationships/slideLayout" Target="../slideLayouts/slideLayout679.xml"/><Relationship Id="rId33" Type="http://schemas.openxmlformats.org/officeDocument/2006/relationships/slideLayout" Target="../slideLayouts/slideLayout687.xml"/><Relationship Id="rId38" Type="http://schemas.openxmlformats.org/officeDocument/2006/relationships/slideLayout" Target="../slideLayouts/slideLayout692.xml"/><Relationship Id="rId46" Type="http://schemas.openxmlformats.org/officeDocument/2006/relationships/slideLayout" Target="../slideLayouts/slideLayout700.xml"/><Relationship Id="rId20" Type="http://schemas.openxmlformats.org/officeDocument/2006/relationships/slideLayout" Target="../slideLayouts/slideLayout674.xml"/><Relationship Id="rId41" Type="http://schemas.openxmlformats.org/officeDocument/2006/relationships/slideLayout" Target="../slideLayouts/slideLayout695.xml"/><Relationship Id="rId1" Type="http://schemas.openxmlformats.org/officeDocument/2006/relationships/slideLayout" Target="../slideLayouts/slideLayout655.xml"/><Relationship Id="rId6" Type="http://schemas.openxmlformats.org/officeDocument/2006/relationships/slideLayout" Target="../slideLayouts/slideLayout660.xml"/></Relationships>
</file>

<file path=ppt/slideMasters/_rels/slideMaster1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3.xml"/><Relationship Id="rId18" Type="http://schemas.openxmlformats.org/officeDocument/2006/relationships/slideLayout" Target="../slideLayouts/slideLayout718.xml"/><Relationship Id="rId26" Type="http://schemas.openxmlformats.org/officeDocument/2006/relationships/slideLayout" Target="../slideLayouts/slideLayout726.xml"/><Relationship Id="rId39" Type="http://schemas.openxmlformats.org/officeDocument/2006/relationships/slideLayout" Target="../slideLayouts/slideLayout739.xml"/><Relationship Id="rId21" Type="http://schemas.openxmlformats.org/officeDocument/2006/relationships/slideLayout" Target="../slideLayouts/slideLayout721.xml"/><Relationship Id="rId34" Type="http://schemas.openxmlformats.org/officeDocument/2006/relationships/slideLayout" Target="../slideLayouts/slideLayout734.xml"/><Relationship Id="rId42" Type="http://schemas.openxmlformats.org/officeDocument/2006/relationships/slideLayout" Target="../slideLayouts/slideLayout742.xml"/><Relationship Id="rId47" Type="http://schemas.openxmlformats.org/officeDocument/2006/relationships/slideLayout" Target="../slideLayouts/slideLayout747.xml"/><Relationship Id="rId50" Type="http://schemas.openxmlformats.org/officeDocument/2006/relationships/image" Target="../media/image45.png"/><Relationship Id="rId7" Type="http://schemas.openxmlformats.org/officeDocument/2006/relationships/slideLayout" Target="../slideLayouts/slideLayout707.xml"/><Relationship Id="rId2" Type="http://schemas.openxmlformats.org/officeDocument/2006/relationships/slideLayout" Target="../slideLayouts/slideLayout702.xml"/><Relationship Id="rId16" Type="http://schemas.openxmlformats.org/officeDocument/2006/relationships/slideLayout" Target="../slideLayouts/slideLayout716.xml"/><Relationship Id="rId29" Type="http://schemas.openxmlformats.org/officeDocument/2006/relationships/slideLayout" Target="../slideLayouts/slideLayout729.xml"/><Relationship Id="rId11" Type="http://schemas.openxmlformats.org/officeDocument/2006/relationships/slideLayout" Target="../slideLayouts/slideLayout711.xml"/><Relationship Id="rId24" Type="http://schemas.openxmlformats.org/officeDocument/2006/relationships/slideLayout" Target="../slideLayouts/slideLayout724.xml"/><Relationship Id="rId32" Type="http://schemas.openxmlformats.org/officeDocument/2006/relationships/slideLayout" Target="../slideLayouts/slideLayout732.xml"/><Relationship Id="rId37" Type="http://schemas.openxmlformats.org/officeDocument/2006/relationships/slideLayout" Target="../slideLayouts/slideLayout737.xml"/><Relationship Id="rId40" Type="http://schemas.openxmlformats.org/officeDocument/2006/relationships/slideLayout" Target="../slideLayouts/slideLayout740.xml"/><Relationship Id="rId45" Type="http://schemas.openxmlformats.org/officeDocument/2006/relationships/slideLayout" Target="../slideLayouts/slideLayout745.xml"/><Relationship Id="rId5" Type="http://schemas.openxmlformats.org/officeDocument/2006/relationships/slideLayout" Target="../slideLayouts/slideLayout705.xml"/><Relationship Id="rId15" Type="http://schemas.openxmlformats.org/officeDocument/2006/relationships/slideLayout" Target="../slideLayouts/slideLayout715.xml"/><Relationship Id="rId23" Type="http://schemas.openxmlformats.org/officeDocument/2006/relationships/slideLayout" Target="../slideLayouts/slideLayout723.xml"/><Relationship Id="rId28" Type="http://schemas.openxmlformats.org/officeDocument/2006/relationships/slideLayout" Target="../slideLayouts/slideLayout728.xml"/><Relationship Id="rId36" Type="http://schemas.openxmlformats.org/officeDocument/2006/relationships/slideLayout" Target="../slideLayouts/slideLayout736.xml"/><Relationship Id="rId49" Type="http://schemas.openxmlformats.org/officeDocument/2006/relationships/image" Target="../media/image44.png"/><Relationship Id="rId10" Type="http://schemas.openxmlformats.org/officeDocument/2006/relationships/slideLayout" Target="../slideLayouts/slideLayout710.xml"/><Relationship Id="rId19" Type="http://schemas.openxmlformats.org/officeDocument/2006/relationships/slideLayout" Target="../slideLayouts/slideLayout719.xml"/><Relationship Id="rId31" Type="http://schemas.openxmlformats.org/officeDocument/2006/relationships/slideLayout" Target="../slideLayouts/slideLayout731.xml"/><Relationship Id="rId44" Type="http://schemas.openxmlformats.org/officeDocument/2006/relationships/slideLayout" Target="../slideLayouts/slideLayout744.xml"/><Relationship Id="rId4" Type="http://schemas.openxmlformats.org/officeDocument/2006/relationships/slideLayout" Target="../slideLayouts/slideLayout704.xml"/><Relationship Id="rId9" Type="http://schemas.openxmlformats.org/officeDocument/2006/relationships/slideLayout" Target="../slideLayouts/slideLayout709.xml"/><Relationship Id="rId14" Type="http://schemas.openxmlformats.org/officeDocument/2006/relationships/slideLayout" Target="../slideLayouts/slideLayout714.xml"/><Relationship Id="rId22" Type="http://schemas.openxmlformats.org/officeDocument/2006/relationships/slideLayout" Target="../slideLayouts/slideLayout722.xml"/><Relationship Id="rId27" Type="http://schemas.openxmlformats.org/officeDocument/2006/relationships/slideLayout" Target="../slideLayouts/slideLayout727.xml"/><Relationship Id="rId30" Type="http://schemas.openxmlformats.org/officeDocument/2006/relationships/slideLayout" Target="../slideLayouts/slideLayout730.xml"/><Relationship Id="rId35" Type="http://schemas.openxmlformats.org/officeDocument/2006/relationships/slideLayout" Target="../slideLayouts/slideLayout735.xml"/><Relationship Id="rId43" Type="http://schemas.openxmlformats.org/officeDocument/2006/relationships/slideLayout" Target="../slideLayouts/slideLayout743.xml"/><Relationship Id="rId48" Type="http://schemas.openxmlformats.org/officeDocument/2006/relationships/theme" Target="../theme/theme17.xml"/><Relationship Id="rId8" Type="http://schemas.openxmlformats.org/officeDocument/2006/relationships/slideLayout" Target="../slideLayouts/slideLayout708.xml"/><Relationship Id="rId3" Type="http://schemas.openxmlformats.org/officeDocument/2006/relationships/slideLayout" Target="../slideLayouts/slideLayout703.xml"/><Relationship Id="rId12" Type="http://schemas.openxmlformats.org/officeDocument/2006/relationships/slideLayout" Target="../slideLayouts/slideLayout712.xml"/><Relationship Id="rId17" Type="http://schemas.openxmlformats.org/officeDocument/2006/relationships/slideLayout" Target="../slideLayouts/slideLayout717.xml"/><Relationship Id="rId25" Type="http://schemas.openxmlformats.org/officeDocument/2006/relationships/slideLayout" Target="../slideLayouts/slideLayout725.xml"/><Relationship Id="rId33" Type="http://schemas.openxmlformats.org/officeDocument/2006/relationships/slideLayout" Target="../slideLayouts/slideLayout733.xml"/><Relationship Id="rId38" Type="http://schemas.openxmlformats.org/officeDocument/2006/relationships/slideLayout" Target="../slideLayouts/slideLayout738.xml"/><Relationship Id="rId46" Type="http://schemas.openxmlformats.org/officeDocument/2006/relationships/slideLayout" Target="../slideLayouts/slideLayout746.xml"/><Relationship Id="rId20" Type="http://schemas.openxmlformats.org/officeDocument/2006/relationships/slideLayout" Target="../slideLayouts/slideLayout720.xml"/><Relationship Id="rId41" Type="http://schemas.openxmlformats.org/officeDocument/2006/relationships/slideLayout" Target="../slideLayouts/slideLayout741.xml"/><Relationship Id="rId1" Type="http://schemas.openxmlformats.org/officeDocument/2006/relationships/slideLayout" Target="../slideLayouts/slideLayout701.xml"/><Relationship Id="rId6" Type="http://schemas.openxmlformats.org/officeDocument/2006/relationships/slideLayout" Target="../slideLayouts/slideLayout706.xml"/></Relationships>
</file>

<file path=ppt/slideMasters/_rels/slideMaster1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60.xml"/><Relationship Id="rId18" Type="http://schemas.openxmlformats.org/officeDocument/2006/relationships/slideLayout" Target="../slideLayouts/slideLayout765.xml"/><Relationship Id="rId26" Type="http://schemas.openxmlformats.org/officeDocument/2006/relationships/slideLayout" Target="../slideLayouts/slideLayout773.xml"/><Relationship Id="rId39" Type="http://schemas.openxmlformats.org/officeDocument/2006/relationships/slideLayout" Target="../slideLayouts/slideLayout786.xml"/><Relationship Id="rId21" Type="http://schemas.openxmlformats.org/officeDocument/2006/relationships/slideLayout" Target="../slideLayouts/slideLayout768.xml"/><Relationship Id="rId34" Type="http://schemas.openxmlformats.org/officeDocument/2006/relationships/slideLayout" Target="../slideLayouts/slideLayout781.xml"/><Relationship Id="rId42" Type="http://schemas.openxmlformats.org/officeDocument/2006/relationships/slideLayout" Target="../slideLayouts/slideLayout789.xml"/><Relationship Id="rId47" Type="http://schemas.openxmlformats.org/officeDocument/2006/relationships/slideLayout" Target="../slideLayouts/slideLayout794.xml"/><Relationship Id="rId50" Type="http://schemas.openxmlformats.org/officeDocument/2006/relationships/image" Target="../media/image45.png"/><Relationship Id="rId7" Type="http://schemas.openxmlformats.org/officeDocument/2006/relationships/slideLayout" Target="../slideLayouts/slideLayout754.xml"/><Relationship Id="rId2" Type="http://schemas.openxmlformats.org/officeDocument/2006/relationships/slideLayout" Target="../slideLayouts/slideLayout749.xml"/><Relationship Id="rId16" Type="http://schemas.openxmlformats.org/officeDocument/2006/relationships/slideLayout" Target="../slideLayouts/slideLayout763.xml"/><Relationship Id="rId29" Type="http://schemas.openxmlformats.org/officeDocument/2006/relationships/slideLayout" Target="../slideLayouts/slideLayout776.xml"/><Relationship Id="rId11" Type="http://schemas.openxmlformats.org/officeDocument/2006/relationships/slideLayout" Target="../slideLayouts/slideLayout758.xml"/><Relationship Id="rId24" Type="http://schemas.openxmlformats.org/officeDocument/2006/relationships/slideLayout" Target="../slideLayouts/slideLayout771.xml"/><Relationship Id="rId32" Type="http://schemas.openxmlformats.org/officeDocument/2006/relationships/slideLayout" Target="../slideLayouts/slideLayout779.xml"/><Relationship Id="rId37" Type="http://schemas.openxmlformats.org/officeDocument/2006/relationships/slideLayout" Target="../slideLayouts/slideLayout784.xml"/><Relationship Id="rId40" Type="http://schemas.openxmlformats.org/officeDocument/2006/relationships/slideLayout" Target="../slideLayouts/slideLayout787.xml"/><Relationship Id="rId45" Type="http://schemas.openxmlformats.org/officeDocument/2006/relationships/slideLayout" Target="../slideLayouts/slideLayout792.xml"/><Relationship Id="rId5" Type="http://schemas.openxmlformats.org/officeDocument/2006/relationships/slideLayout" Target="../slideLayouts/slideLayout752.xml"/><Relationship Id="rId15" Type="http://schemas.openxmlformats.org/officeDocument/2006/relationships/slideLayout" Target="../slideLayouts/slideLayout762.xml"/><Relationship Id="rId23" Type="http://schemas.openxmlformats.org/officeDocument/2006/relationships/slideLayout" Target="../slideLayouts/slideLayout770.xml"/><Relationship Id="rId28" Type="http://schemas.openxmlformats.org/officeDocument/2006/relationships/slideLayout" Target="../slideLayouts/slideLayout775.xml"/><Relationship Id="rId36" Type="http://schemas.openxmlformats.org/officeDocument/2006/relationships/slideLayout" Target="../slideLayouts/slideLayout783.xml"/><Relationship Id="rId49" Type="http://schemas.openxmlformats.org/officeDocument/2006/relationships/image" Target="../media/image44.png"/><Relationship Id="rId10" Type="http://schemas.openxmlformats.org/officeDocument/2006/relationships/slideLayout" Target="../slideLayouts/slideLayout757.xml"/><Relationship Id="rId19" Type="http://schemas.openxmlformats.org/officeDocument/2006/relationships/slideLayout" Target="../slideLayouts/slideLayout766.xml"/><Relationship Id="rId31" Type="http://schemas.openxmlformats.org/officeDocument/2006/relationships/slideLayout" Target="../slideLayouts/slideLayout778.xml"/><Relationship Id="rId44" Type="http://schemas.openxmlformats.org/officeDocument/2006/relationships/slideLayout" Target="../slideLayouts/slideLayout791.xml"/><Relationship Id="rId4" Type="http://schemas.openxmlformats.org/officeDocument/2006/relationships/slideLayout" Target="../slideLayouts/slideLayout751.xml"/><Relationship Id="rId9" Type="http://schemas.openxmlformats.org/officeDocument/2006/relationships/slideLayout" Target="../slideLayouts/slideLayout756.xml"/><Relationship Id="rId14" Type="http://schemas.openxmlformats.org/officeDocument/2006/relationships/slideLayout" Target="../slideLayouts/slideLayout761.xml"/><Relationship Id="rId22" Type="http://schemas.openxmlformats.org/officeDocument/2006/relationships/slideLayout" Target="../slideLayouts/slideLayout769.xml"/><Relationship Id="rId27" Type="http://schemas.openxmlformats.org/officeDocument/2006/relationships/slideLayout" Target="../slideLayouts/slideLayout774.xml"/><Relationship Id="rId30" Type="http://schemas.openxmlformats.org/officeDocument/2006/relationships/slideLayout" Target="../slideLayouts/slideLayout777.xml"/><Relationship Id="rId35" Type="http://schemas.openxmlformats.org/officeDocument/2006/relationships/slideLayout" Target="../slideLayouts/slideLayout782.xml"/><Relationship Id="rId43" Type="http://schemas.openxmlformats.org/officeDocument/2006/relationships/slideLayout" Target="../slideLayouts/slideLayout790.xml"/><Relationship Id="rId48" Type="http://schemas.openxmlformats.org/officeDocument/2006/relationships/theme" Target="../theme/theme18.xml"/><Relationship Id="rId8" Type="http://schemas.openxmlformats.org/officeDocument/2006/relationships/slideLayout" Target="../slideLayouts/slideLayout755.xml"/><Relationship Id="rId3" Type="http://schemas.openxmlformats.org/officeDocument/2006/relationships/slideLayout" Target="../slideLayouts/slideLayout750.xml"/><Relationship Id="rId12" Type="http://schemas.openxmlformats.org/officeDocument/2006/relationships/slideLayout" Target="../slideLayouts/slideLayout759.xml"/><Relationship Id="rId17" Type="http://schemas.openxmlformats.org/officeDocument/2006/relationships/slideLayout" Target="../slideLayouts/slideLayout764.xml"/><Relationship Id="rId25" Type="http://schemas.openxmlformats.org/officeDocument/2006/relationships/slideLayout" Target="../slideLayouts/slideLayout772.xml"/><Relationship Id="rId33" Type="http://schemas.openxmlformats.org/officeDocument/2006/relationships/slideLayout" Target="../slideLayouts/slideLayout780.xml"/><Relationship Id="rId38" Type="http://schemas.openxmlformats.org/officeDocument/2006/relationships/slideLayout" Target="../slideLayouts/slideLayout785.xml"/><Relationship Id="rId46" Type="http://schemas.openxmlformats.org/officeDocument/2006/relationships/slideLayout" Target="../slideLayouts/slideLayout793.xml"/><Relationship Id="rId20" Type="http://schemas.openxmlformats.org/officeDocument/2006/relationships/slideLayout" Target="../slideLayouts/slideLayout767.xml"/><Relationship Id="rId41" Type="http://schemas.openxmlformats.org/officeDocument/2006/relationships/slideLayout" Target="../slideLayouts/slideLayout788.xml"/><Relationship Id="rId1" Type="http://schemas.openxmlformats.org/officeDocument/2006/relationships/slideLayout" Target="../slideLayouts/slideLayout748.xml"/><Relationship Id="rId6" Type="http://schemas.openxmlformats.org/officeDocument/2006/relationships/slideLayout" Target="../slideLayouts/slideLayout753.xml"/></Relationships>
</file>

<file path=ppt/slideMasters/_rels/slideMaster1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7.xml"/><Relationship Id="rId18" Type="http://schemas.openxmlformats.org/officeDocument/2006/relationships/slideLayout" Target="../slideLayouts/slideLayout812.xml"/><Relationship Id="rId26" Type="http://schemas.openxmlformats.org/officeDocument/2006/relationships/slideLayout" Target="../slideLayouts/slideLayout820.xml"/><Relationship Id="rId39" Type="http://schemas.openxmlformats.org/officeDocument/2006/relationships/slideLayout" Target="../slideLayouts/slideLayout833.xml"/><Relationship Id="rId21" Type="http://schemas.openxmlformats.org/officeDocument/2006/relationships/slideLayout" Target="../slideLayouts/slideLayout815.xml"/><Relationship Id="rId34" Type="http://schemas.openxmlformats.org/officeDocument/2006/relationships/slideLayout" Target="../slideLayouts/slideLayout828.xml"/><Relationship Id="rId42" Type="http://schemas.openxmlformats.org/officeDocument/2006/relationships/slideLayout" Target="../slideLayouts/slideLayout836.xml"/><Relationship Id="rId47" Type="http://schemas.openxmlformats.org/officeDocument/2006/relationships/slideLayout" Target="../slideLayouts/slideLayout841.xml"/><Relationship Id="rId50" Type="http://schemas.openxmlformats.org/officeDocument/2006/relationships/image" Target="../media/image45.png"/><Relationship Id="rId7" Type="http://schemas.openxmlformats.org/officeDocument/2006/relationships/slideLayout" Target="../slideLayouts/slideLayout801.xml"/><Relationship Id="rId2" Type="http://schemas.openxmlformats.org/officeDocument/2006/relationships/slideLayout" Target="../slideLayouts/slideLayout796.xml"/><Relationship Id="rId16" Type="http://schemas.openxmlformats.org/officeDocument/2006/relationships/slideLayout" Target="../slideLayouts/slideLayout810.xml"/><Relationship Id="rId29" Type="http://schemas.openxmlformats.org/officeDocument/2006/relationships/slideLayout" Target="../slideLayouts/slideLayout823.xml"/><Relationship Id="rId11" Type="http://schemas.openxmlformats.org/officeDocument/2006/relationships/slideLayout" Target="../slideLayouts/slideLayout805.xml"/><Relationship Id="rId24" Type="http://schemas.openxmlformats.org/officeDocument/2006/relationships/slideLayout" Target="../slideLayouts/slideLayout818.xml"/><Relationship Id="rId32" Type="http://schemas.openxmlformats.org/officeDocument/2006/relationships/slideLayout" Target="../slideLayouts/slideLayout826.xml"/><Relationship Id="rId37" Type="http://schemas.openxmlformats.org/officeDocument/2006/relationships/slideLayout" Target="../slideLayouts/slideLayout831.xml"/><Relationship Id="rId40" Type="http://schemas.openxmlformats.org/officeDocument/2006/relationships/slideLayout" Target="../slideLayouts/slideLayout834.xml"/><Relationship Id="rId45" Type="http://schemas.openxmlformats.org/officeDocument/2006/relationships/slideLayout" Target="../slideLayouts/slideLayout839.xml"/><Relationship Id="rId5" Type="http://schemas.openxmlformats.org/officeDocument/2006/relationships/slideLayout" Target="../slideLayouts/slideLayout799.xml"/><Relationship Id="rId15" Type="http://schemas.openxmlformats.org/officeDocument/2006/relationships/slideLayout" Target="../slideLayouts/slideLayout809.xml"/><Relationship Id="rId23" Type="http://schemas.openxmlformats.org/officeDocument/2006/relationships/slideLayout" Target="../slideLayouts/slideLayout817.xml"/><Relationship Id="rId28" Type="http://schemas.openxmlformats.org/officeDocument/2006/relationships/slideLayout" Target="../slideLayouts/slideLayout822.xml"/><Relationship Id="rId36" Type="http://schemas.openxmlformats.org/officeDocument/2006/relationships/slideLayout" Target="../slideLayouts/slideLayout830.xml"/><Relationship Id="rId49" Type="http://schemas.openxmlformats.org/officeDocument/2006/relationships/image" Target="../media/image44.png"/><Relationship Id="rId10" Type="http://schemas.openxmlformats.org/officeDocument/2006/relationships/slideLayout" Target="../slideLayouts/slideLayout804.xml"/><Relationship Id="rId19" Type="http://schemas.openxmlformats.org/officeDocument/2006/relationships/slideLayout" Target="../slideLayouts/slideLayout813.xml"/><Relationship Id="rId31" Type="http://schemas.openxmlformats.org/officeDocument/2006/relationships/slideLayout" Target="../slideLayouts/slideLayout825.xml"/><Relationship Id="rId44" Type="http://schemas.openxmlformats.org/officeDocument/2006/relationships/slideLayout" Target="../slideLayouts/slideLayout838.xml"/><Relationship Id="rId4" Type="http://schemas.openxmlformats.org/officeDocument/2006/relationships/slideLayout" Target="../slideLayouts/slideLayout798.xml"/><Relationship Id="rId9" Type="http://schemas.openxmlformats.org/officeDocument/2006/relationships/slideLayout" Target="../slideLayouts/slideLayout803.xml"/><Relationship Id="rId14" Type="http://schemas.openxmlformats.org/officeDocument/2006/relationships/slideLayout" Target="../slideLayouts/slideLayout808.xml"/><Relationship Id="rId22" Type="http://schemas.openxmlformats.org/officeDocument/2006/relationships/slideLayout" Target="../slideLayouts/slideLayout816.xml"/><Relationship Id="rId27" Type="http://schemas.openxmlformats.org/officeDocument/2006/relationships/slideLayout" Target="../slideLayouts/slideLayout821.xml"/><Relationship Id="rId30" Type="http://schemas.openxmlformats.org/officeDocument/2006/relationships/slideLayout" Target="../slideLayouts/slideLayout824.xml"/><Relationship Id="rId35" Type="http://schemas.openxmlformats.org/officeDocument/2006/relationships/slideLayout" Target="../slideLayouts/slideLayout829.xml"/><Relationship Id="rId43" Type="http://schemas.openxmlformats.org/officeDocument/2006/relationships/slideLayout" Target="../slideLayouts/slideLayout837.xml"/><Relationship Id="rId48" Type="http://schemas.openxmlformats.org/officeDocument/2006/relationships/theme" Target="../theme/theme19.xml"/><Relationship Id="rId8" Type="http://schemas.openxmlformats.org/officeDocument/2006/relationships/slideLayout" Target="../slideLayouts/slideLayout802.xml"/><Relationship Id="rId3" Type="http://schemas.openxmlformats.org/officeDocument/2006/relationships/slideLayout" Target="../slideLayouts/slideLayout797.xml"/><Relationship Id="rId12" Type="http://schemas.openxmlformats.org/officeDocument/2006/relationships/slideLayout" Target="../slideLayouts/slideLayout806.xml"/><Relationship Id="rId17" Type="http://schemas.openxmlformats.org/officeDocument/2006/relationships/slideLayout" Target="../slideLayouts/slideLayout811.xml"/><Relationship Id="rId25" Type="http://schemas.openxmlformats.org/officeDocument/2006/relationships/slideLayout" Target="../slideLayouts/slideLayout819.xml"/><Relationship Id="rId33" Type="http://schemas.openxmlformats.org/officeDocument/2006/relationships/slideLayout" Target="../slideLayouts/slideLayout827.xml"/><Relationship Id="rId38" Type="http://schemas.openxmlformats.org/officeDocument/2006/relationships/slideLayout" Target="../slideLayouts/slideLayout832.xml"/><Relationship Id="rId46" Type="http://schemas.openxmlformats.org/officeDocument/2006/relationships/slideLayout" Target="../slideLayouts/slideLayout840.xml"/><Relationship Id="rId20" Type="http://schemas.openxmlformats.org/officeDocument/2006/relationships/slideLayout" Target="../slideLayouts/slideLayout814.xml"/><Relationship Id="rId41" Type="http://schemas.openxmlformats.org/officeDocument/2006/relationships/slideLayout" Target="../slideLayouts/slideLayout835.xml"/><Relationship Id="rId1" Type="http://schemas.openxmlformats.org/officeDocument/2006/relationships/slideLayout" Target="../slideLayouts/slideLayout795.xml"/><Relationship Id="rId6" Type="http://schemas.openxmlformats.org/officeDocument/2006/relationships/slideLayout" Target="../slideLayouts/slideLayout8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image" Target="../media/image60.sv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image" Target="../media/image1.png"/></Relationships>
</file>

<file path=ppt/slideMasters/_rels/slideMaster2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54.xml"/><Relationship Id="rId18" Type="http://schemas.openxmlformats.org/officeDocument/2006/relationships/slideLayout" Target="../slideLayouts/slideLayout859.xml"/><Relationship Id="rId26" Type="http://schemas.openxmlformats.org/officeDocument/2006/relationships/slideLayout" Target="../slideLayouts/slideLayout867.xml"/><Relationship Id="rId39" Type="http://schemas.openxmlformats.org/officeDocument/2006/relationships/slideLayout" Target="../slideLayouts/slideLayout880.xml"/><Relationship Id="rId21" Type="http://schemas.openxmlformats.org/officeDocument/2006/relationships/slideLayout" Target="../slideLayouts/slideLayout862.xml"/><Relationship Id="rId34" Type="http://schemas.openxmlformats.org/officeDocument/2006/relationships/slideLayout" Target="../slideLayouts/slideLayout875.xml"/><Relationship Id="rId42" Type="http://schemas.openxmlformats.org/officeDocument/2006/relationships/slideLayout" Target="../slideLayouts/slideLayout883.xml"/><Relationship Id="rId47" Type="http://schemas.openxmlformats.org/officeDocument/2006/relationships/slideLayout" Target="../slideLayouts/slideLayout888.xml"/><Relationship Id="rId50" Type="http://schemas.openxmlformats.org/officeDocument/2006/relationships/image" Target="../media/image45.png"/><Relationship Id="rId7" Type="http://schemas.openxmlformats.org/officeDocument/2006/relationships/slideLayout" Target="../slideLayouts/slideLayout848.xml"/><Relationship Id="rId2" Type="http://schemas.openxmlformats.org/officeDocument/2006/relationships/slideLayout" Target="../slideLayouts/slideLayout843.xml"/><Relationship Id="rId16" Type="http://schemas.openxmlformats.org/officeDocument/2006/relationships/slideLayout" Target="../slideLayouts/slideLayout857.xml"/><Relationship Id="rId29" Type="http://schemas.openxmlformats.org/officeDocument/2006/relationships/slideLayout" Target="../slideLayouts/slideLayout870.xml"/><Relationship Id="rId11" Type="http://schemas.openxmlformats.org/officeDocument/2006/relationships/slideLayout" Target="../slideLayouts/slideLayout852.xml"/><Relationship Id="rId24" Type="http://schemas.openxmlformats.org/officeDocument/2006/relationships/slideLayout" Target="../slideLayouts/slideLayout865.xml"/><Relationship Id="rId32" Type="http://schemas.openxmlformats.org/officeDocument/2006/relationships/slideLayout" Target="../slideLayouts/slideLayout873.xml"/><Relationship Id="rId37" Type="http://schemas.openxmlformats.org/officeDocument/2006/relationships/slideLayout" Target="../slideLayouts/slideLayout878.xml"/><Relationship Id="rId40" Type="http://schemas.openxmlformats.org/officeDocument/2006/relationships/slideLayout" Target="../slideLayouts/slideLayout881.xml"/><Relationship Id="rId45" Type="http://schemas.openxmlformats.org/officeDocument/2006/relationships/slideLayout" Target="../slideLayouts/slideLayout886.xml"/><Relationship Id="rId5" Type="http://schemas.openxmlformats.org/officeDocument/2006/relationships/slideLayout" Target="../slideLayouts/slideLayout846.xml"/><Relationship Id="rId15" Type="http://schemas.openxmlformats.org/officeDocument/2006/relationships/slideLayout" Target="../slideLayouts/slideLayout856.xml"/><Relationship Id="rId23" Type="http://schemas.openxmlformats.org/officeDocument/2006/relationships/slideLayout" Target="../slideLayouts/slideLayout864.xml"/><Relationship Id="rId28" Type="http://schemas.openxmlformats.org/officeDocument/2006/relationships/slideLayout" Target="../slideLayouts/slideLayout869.xml"/><Relationship Id="rId36" Type="http://schemas.openxmlformats.org/officeDocument/2006/relationships/slideLayout" Target="../slideLayouts/slideLayout877.xml"/><Relationship Id="rId49" Type="http://schemas.openxmlformats.org/officeDocument/2006/relationships/image" Target="../media/image44.png"/><Relationship Id="rId10" Type="http://schemas.openxmlformats.org/officeDocument/2006/relationships/slideLayout" Target="../slideLayouts/slideLayout851.xml"/><Relationship Id="rId19" Type="http://schemas.openxmlformats.org/officeDocument/2006/relationships/slideLayout" Target="../slideLayouts/slideLayout860.xml"/><Relationship Id="rId31" Type="http://schemas.openxmlformats.org/officeDocument/2006/relationships/slideLayout" Target="../slideLayouts/slideLayout872.xml"/><Relationship Id="rId44" Type="http://schemas.openxmlformats.org/officeDocument/2006/relationships/slideLayout" Target="../slideLayouts/slideLayout885.xml"/><Relationship Id="rId4" Type="http://schemas.openxmlformats.org/officeDocument/2006/relationships/slideLayout" Target="../slideLayouts/slideLayout845.xml"/><Relationship Id="rId9" Type="http://schemas.openxmlformats.org/officeDocument/2006/relationships/slideLayout" Target="../slideLayouts/slideLayout850.xml"/><Relationship Id="rId14" Type="http://schemas.openxmlformats.org/officeDocument/2006/relationships/slideLayout" Target="../slideLayouts/slideLayout855.xml"/><Relationship Id="rId22" Type="http://schemas.openxmlformats.org/officeDocument/2006/relationships/slideLayout" Target="../slideLayouts/slideLayout863.xml"/><Relationship Id="rId27" Type="http://schemas.openxmlformats.org/officeDocument/2006/relationships/slideLayout" Target="../slideLayouts/slideLayout868.xml"/><Relationship Id="rId30" Type="http://schemas.openxmlformats.org/officeDocument/2006/relationships/slideLayout" Target="../slideLayouts/slideLayout871.xml"/><Relationship Id="rId35" Type="http://schemas.openxmlformats.org/officeDocument/2006/relationships/slideLayout" Target="../slideLayouts/slideLayout876.xml"/><Relationship Id="rId43" Type="http://schemas.openxmlformats.org/officeDocument/2006/relationships/slideLayout" Target="../slideLayouts/slideLayout884.xml"/><Relationship Id="rId48" Type="http://schemas.openxmlformats.org/officeDocument/2006/relationships/theme" Target="../theme/theme20.xml"/><Relationship Id="rId8" Type="http://schemas.openxmlformats.org/officeDocument/2006/relationships/slideLayout" Target="../slideLayouts/slideLayout849.xml"/><Relationship Id="rId3" Type="http://schemas.openxmlformats.org/officeDocument/2006/relationships/slideLayout" Target="../slideLayouts/slideLayout844.xml"/><Relationship Id="rId12" Type="http://schemas.openxmlformats.org/officeDocument/2006/relationships/slideLayout" Target="../slideLayouts/slideLayout853.xml"/><Relationship Id="rId17" Type="http://schemas.openxmlformats.org/officeDocument/2006/relationships/slideLayout" Target="../slideLayouts/slideLayout858.xml"/><Relationship Id="rId25" Type="http://schemas.openxmlformats.org/officeDocument/2006/relationships/slideLayout" Target="../slideLayouts/slideLayout866.xml"/><Relationship Id="rId33" Type="http://schemas.openxmlformats.org/officeDocument/2006/relationships/slideLayout" Target="../slideLayouts/slideLayout874.xml"/><Relationship Id="rId38" Type="http://schemas.openxmlformats.org/officeDocument/2006/relationships/slideLayout" Target="../slideLayouts/slideLayout879.xml"/><Relationship Id="rId46" Type="http://schemas.openxmlformats.org/officeDocument/2006/relationships/slideLayout" Target="../slideLayouts/slideLayout887.xml"/><Relationship Id="rId20" Type="http://schemas.openxmlformats.org/officeDocument/2006/relationships/slideLayout" Target="../slideLayouts/slideLayout861.xml"/><Relationship Id="rId41" Type="http://schemas.openxmlformats.org/officeDocument/2006/relationships/slideLayout" Target="../slideLayouts/slideLayout882.xml"/><Relationship Id="rId1" Type="http://schemas.openxmlformats.org/officeDocument/2006/relationships/slideLayout" Target="../slideLayouts/slideLayout842.xml"/><Relationship Id="rId6" Type="http://schemas.openxmlformats.org/officeDocument/2006/relationships/slideLayout" Target="../slideLayouts/slideLayout847.xml"/></Relationships>
</file>

<file path=ppt/slideMasters/_rels/slideMaster2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01.xml"/><Relationship Id="rId18" Type="http://schemas.openxmlformats.org/officeDocument/2006/relationships/slideLayout" Target="../slideLayouts/slideLayout906.xml"/><Relationship Id="rId26" Type="http://schemas.openxmlformats.org/officeDocument/2006/relationships/slideLayout" Target="../slideLayouts/slideLayout914.xml"/><Relationship Id="rId39" Type="http://schemas.openxmlformats.org/officeDocument/2006/relationships/slideLayout" Target="../slideLayouts/slideLayout927.xml"/><Relationship Id="rId21" Type="http://schemas.openxmlformats.org/officeDocument/2006/relationships/slideLayout" Target="../slideLayouts/slideLayout909.xml"/><Relationship Id="rId34" Type="http://schemas.openxmlformats.org/officeDocument/2006/relationships/slideLayout" Target="../slideLayouts/slideLayout922.xml"/><Relationship Id="rId42" Type="http://schemas.openxmlformats.org/officeDocument/2006/relationships/slideLayout" Target="../slideLayouts/slideLayout930.xml"/><Relationship Id="rId47" Type="http://schemas.openxmlformats.org/officeDocument/2006/relationships/slideLayout" Target="../slideLayouts/slideLayout935.xml"/><Relationship Id="rId50" Type="http://schemas.openxmlformats.org/officeDocument/2006/relationships/image" Target="../media/image45.png"/><Relationship Id="rId7" Type="http://schemas.openxmlformats.org/officeDocument/2006/relationships/slideLayout" Target="../slideLayouts/slideLayout895.xml"/><Relationship Id="rId2" Type="http://schemas.openxmlformats.org/officeDocument/2006/relationships/slideLayout" Target="../slideLayouts/slideLayout890.xml"/><Relationship Id="rId16" Type="http://schemas.openxmlformats.org/officeDocument/2006/relationships/slideLayout" Target="../slideLayouts/slideLayout904.xml"/><Relationship Id="rId29" Type="http://schemas.openxmlformats.org/officeDocument/2006/relationships/slideLayout" Target="../slideLayouts/slideLayout917.xml"/><Relationship Id="rId11" Type="http://schemas.openxmlformats.org/officeDocument/2006/relationships/slideLayout" Target="../slideLayouts/slideLayout899.xml"/><Relationship Id="rId24" Type="http://schemas.openxmlformats.org/officeDocument/2006/relationships/slideLayout" Target="../slideLayouts/slideLayout912.xml"/><Relationship Id="rId32" Type="http://schemas.openxmlformats.org/officeDocument/2006/relationships/slideLayout" Target="../slideLayouts/slideLayout920.xml"/><Relationship Id="rId37" Type="http://schemas.openxmlformats.org/officeDocument/2006/relationships/slideLayout" Target="../slideLayouts/slideLayout925.xml"/><Relationship Id="rId40" Type="http://schemas.openxmlformats.org/officeDocument/2006/relationships/slideLayout" Target="../slideLayouts/slideLayout928.xml"/><Relationship Id="rId45" Type="http://schemas.openxmlformats.org/officeDocument/2006/relationships/slideLayout" Target="../slideLayouts/slideLayout933.xml"/><Relationship Id="rId5" Type="http://schemas.openxmlformats.org/officeDocument/2006/relationships/slideLayout" Target="../slideLayouts/slideLayout893.xml"/><Relationship Id="rId15" Type="http://schemas.openxmlformats.org/officeDocument/2006/relationships/slideLayout" Target="../slideLayouts/slideLayout903.xml"/><Relationship Id="rId23" Type="http://schemas.openxmlformats.org/officeDocument/2006/relationships/slideLayout" Target="../slideLayouts/slideLayout911.xml"/><Relationship Id="rId28" Type="http://schemas.openxmlformats.org/officeDocument/2006/relationships/slideLayout" Target="../slideLayouts/slideLayout916.xml"/><Relationship Id="rId36" Type="http://schemas.openxmlformats.org/officeDocument/2006/relationships/slideLayout" Target="../slideLayouts/slideLayout924.xml"/><Relationship Id="rId49" Type="http://schemas.openxmlformats.org/officeDocument/2006/relationships/image" Target="../media/image44.png"/><Relationship Id="rId10" Type="http://schemas.openxmlformats.org/officeDocument/2006/relationships/slideLayout" Target="../slideLayouts/slideLayout898.xml"/><Relationship Id="rId19" Type="http://schemas.openxmlformats.org/officeDocument/2006/relationships/slideLayout" Target="../slideLayouts/slideLayout907.xml"/><Relationship Id="rId31" Type="http://schemas.openxmlformats.org/officeDocument/2006/relationships/slideLayout" Target="../slideLayouts/slideLayout919.xml"/><Relationship Id="rId44" Type="http://schemas.openxmlformats.org/officeDocument/2006/relationships/slideLayout" Target="../slideLayouts/slideLayout932.xml"/><Relationship Id="rId4" Type="http://schemas.openxmlformats.org/officeDocument/2006/relationships/slideLayout" Target="../slideLayouts/slideLayout892.xml"/><Relationship Id="rId9" Type="http://schemas.openxmlformats.org/officeDocument/2006/relationships/slideLayout" Target="../slideLayouts/slideLayout897.xml"/><Relationship Id="rId14" Type="http://schemas.openxmlformats.org/officeDocument/2006/relationships/slideLayout" Target="../slideLayouts/slideLayout902.xml"/><Relationship Id="rId22" Type="http://schemas.openxmlformats.org/officeDocument/2006/relationships/slideLayout" Target="../slideLayouts/slideLayout910.xml"/><Relationship Id="rId27" Type="http://schemas.openxmlformats.org/officeDocument/2006/relationships/slideLayout" Target="../slideLayouts/slideLayout915.xml"/><Relationship Id="rId30" Type="http://schemas.openxmlformats.org/officeDocument/2006/relationships/slideLayout" Target="../slideLayouts/slideLayout918.xml"/><Relationship Id="rId35" Type="http://schemas.openxmlformats.org/officeDocument/2006/relationships/slideLayout" Target="../slideLayouts/slideLayout923.xml"/><Relationship Id="rId43" Type="http://schemas.openxmlformats.org/officeDocument/2006/relationships/slideLayout" Target="../slideLayouts/slideLayout931.xml"/><Relationship Id="rId48" Type="http://schemas.openxmlformats.org/officeDocument/2006/relationships/theme" Target="../theme/theme21.xml"/><Relationship Id="rId8" Type="http://schemas.openxmlformats.org/officeDocument/2006/relationships/slideLayout" Target="../slideLayouts/slideLayout896.xml"/><Relationship Id="rId3" Type="http://schemas.openxmlformats.org/officeDocument/2006/relationships/slideLayout" Target="../slideLayouts/slideLayout891.xml"/><Relationship Id="rId12" Type="http://schemas.openxmlformats.org/officeDocument/2006/relationships/slideLayout" Target="../slideLayouts/slideLayout900.xml"/><Relationship Id="rId17" Type="http://schemas.openxmlformats.org/officeDocument/2006/relationships/slideLayout" Target="../slideLayouts/slideLayout905.xml"/><Relationship Id="rId25" Type="http://schemas.openxmlformats.org/officeDocument/2006/relationships/slideLayout" Target="../slideLayouts/slideLayout913.xml"/><Relationship Id="rId33" Type="http://schemas.openxmlformats.org/officeDocument/2006/relationships/slideLayout" Target="../slideLayouts/slideLayout921.xml"/><Relationship Id="rId38" Type="http://schemas.openxmlformats.org/officeDocument/2006/relationships/slideLayout" Target="../slideLayouts/slideLayout926.xml"/><Relationship Id="rId46" Type="http://schemas.openxmlformats.org/officeDocument/2006/relationships/slideLayout" Target="../slideLayouts/slideLayout934.xml"/><Relationship Id="rId20" Type="http://schemas.openxmlformats.org/officeDocument/2006/relationships/slideLayout" Target="../slideLayouts/slideLayout908.xml"/><Relationship Id="rId41" Type="http://schemas.openxmlformats.org/officeDocument/2006/relationships/slideLayout" Target="../slideLayouts/slideLayout929.xml"/><Relationship Id="rId1" Type="http://schemas.openxmlformats.org/officeDocument/2006/relationships/slideLayout" Target="../slideLayouts/slideLayout889.xml"/><Relationship Id="rId6" Type="http://schemas.openxmlformats.org/officeDocument/2006/relationships/slideLayout" Target="../slideLayouts/slideLayout894.xml"/></Relationships>
</file>

<file path=ppt/slideMasters/_rels/slideMaster2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48.xml"/><Relationship Id="rId18" Type="http://schemas.openxmlformats.org/officeDocument/2006/relationships/slideLayout" Target="../slideLayouts/slideLayout953.xml"/><Relationship Id="rId26" Type="http://schemas.openxmlformats.org/officeDocument/2006/relationships/slideLayout" Target="../slideLayouts/slideLayout961.xml"/><Relationship Id="rId39" Type="http://schemas.openxmlformats.org/officeDocument/2006/relationships/slideLayout" Target="../slideLayouts/slideLayout974.xml"/><Relationship Id="rId21" Type="http://schemas.openxmlformats.org/officeDocument/2006/relationships/slideLayout" Target="../slideLayouts/slideLayout956.xml"/><Relationship Id="rId34" Type="http://schemas.openxmlformats.org/officeDocument/2006/relationships/slideLayout" Target="../slideLayouts/slideLayout969.xml"/><Relationship Id="rId42" Type="http://schemas.openxmlformats.org/officeDocument/2006/relationships/slideLayout" Target="../slideLayouts/slideLayout977.xml"/><Relationship Id="rId47" Type="http://schemas.openxmlformats.org/officeDocument/2006/relationships/theme" Target="../theme/theme22.xml"/><Relationship Id="rId7" Type="http://schemas.openxmlformats.org/officeDocument/2006/relationships/slideLayout" Target="../slideLayouts/slideLayout942.xml"/><Relationship Id="rId2" Type="http://schemas.openxmlformats.org/officeDocument/2006/relationships/slideLayout" Target="../slideLayouts/slideLayout937.xml"/><Relationship Id="rId16" Type="http://schemas.openxmlformats.org/officeDocument/2006/relationships/slideLayout" Target="../slideLayouts/slideLayout951.xml"/><Relationship Id="rId29" Type="http://schemas.openxmlformats.org/officeDocument/2006/relationships/slideLayout" Target="../slideLayouts/slideLayout964.xml"/><Relationship Id="rId11" Type="http://schemas.openxmlformats.org/officeDocument/2006/relationships/slideLayout" Target="../slideLayouts/slideLayout946.xml"/><Relationship Id="rId24" Type="http://schemas.openxmlformats.org/officeDocument/2006/relationships/slideLayout" Target="../slideLayouts/slideLayout959.xml"/><Relationship Id="rId32" Type="http://schemas.openxmlformats.org/officeDocument/2006/relationships/slideLayout" Target="../slideLayouts/slideLayout967.xml"/><Relationship Id="rId37" Type="http://schemas.openxmlformats.org/officeDocument/2006/relationships/slideLayout" Target="../slideLayouts/slideLayout972.xml"/><Relationship Id="rId40" Type="http://schemas.openxmlformats.org/officeDocument/2006/relationships/slideLayout" Target="../slideLayouts/slideLayout975.xml"/><Relationship Id="rId45" Type="http://schemas.openxmlformats.org/officeDocument/2006/relationships/slideLayout" Target="../slideLayouts/slideLayout980.xml"/><Relationship Id="rId5" Type="http://schemas.openxmlformats.org/officeDocument/2006/relationships/slideLayout" Target="../slideLayouts/slideLayout940.xml"/><Relationship Id="rId15" Type="http://schemas.openxmlformats.org/officeDocument/2006/relationships/slideLayout" Target="../slideLayouts/slideLayout950.xml"/><Relationship Id="rId23" Type="http://schemas.openxmlformats.org/officeDocument/2006/relationships/slideLayout" Target="../slideLayouts/slideLayout958.xml"/><Relationship Id="rId28" Type="http://schemas.openxmlformats.org/officeDocument/2006/relationships/slideLayout" Target="../slideLayouts/slideLayout963.xml"/><Relationship Id="rId36" Type="http://schemas.openxmlformats.org/officeDocument/2006/relationships/slideLayout" Target="../slideLayouts/slideLayout971.xml"/><Relationship Id="rId49" Type="http://schemas.openxmlformats.org/officeDocument/2006/relationships/image" Target="../media/image45.png"/><Relationship Id="rId10" Type="http://schemas.openxmlformats.org/officeDocument/2006/relationships/slideLayout" Target="../slideLayouts/slideLayout945.xml"/><Relationship Id="rId19" Type="http://schemas.openxmlformats.org/officeDocument/2006/relationships/slideLayout" Target="../slideLayouts/slideLayout954.xml"/><Relationship Id="rId31" Type="http://schemas.openxmlformats.org/officeDocument/2006/relationships/slideLayout" Target="../slideLayouts/slideLayout966.xml"/><Relationship Id="rId44" Type="http://schemas.openxmlformats.org/officeDocument/2006/relationships/slideLayout" Target="../slideLayouts/slideLayout979.xml"/><Relationship Id="rId4" Type="http://schemas.openxmlformats.org/officeDocument/2006/relationships/slideLayout" Target="../slideLayouts/slideLayout939.xml"/><Relationship Id="rId9" Type="http://schemas.openxmlformats.org/officeDocument/2006/relationships/slideLayout" Target="../slideLayouts/slideLayout944.xml"/><Relationship Id="rId14" Type="http://schemas.openxmlformats.org/officeDocument/2006/relationships/slideLayout" Target="../slideLayouts/slideLayout949.xml"/><Relationship Id="rId22" Type="http://schemas.openxmlformats.org/officeDocument/2006/relationships/slideLayout" Target="../slideLayouts/slideLayout957.xml"/><Relationship Id="rId27" Type="http://schemas.openxmlformats.org/officeDocument/2006/relationships/slideLayout" Target="../slideLayouts/slideLayout962.xml"/><Relationship Id="rId30" Type="http://schemas.openxmlformats.org/officeDocument/2006/relationships/slideLayout" Target="../slideLayouts/slideLayout965.xml"/><Relationship Id="rId35" Type="http://schemas.openxmlformats.org/officeDocument/2006/relationships/slideLayout" Target="../slideLayouts/slideLayout970.xml"/><Relationship Id="rId43" Type="http://schemas.openxmlformats.org/officeDocument/2006/relationships/slideLayout" Target="../slideLayouts/slideLayout978.xml"/><Relationship Id="rId48" Type="http://schemas.openxmlformats.org/officeDocument/2006/relationships/image" Target="../media/image44.png"/><Relationship Id="rId8" Type="http://schemas.openxmlformats.org/officeDocument/2006/relationships/slideLayout" Target="../slideLayouts/slideLayout943.xml"/><Relationship Id="rId3" Type="http://schemas.openxmlformats.org/officeDocument/2006/relationships/slideLayout" Target="../slideLayouts/slideLayout938.xml"/><Relationship Id="rId12" Type="http://schemas.openxmlformats.org/officeDocument/2006/relationships/slideLayout" Target="../slideLayouts/slideLayout947.xml"/><Relationship Id="rId17" Type="http://schemas.openxmlformats.org/officeDocument/2006/relationships/slideLayout" Target="../slideLayouts/slideLayout952.xml"/><Relationship Id="rId25" Type="http://schemas.openxmlformats.org/officeDocument/2006/relationships/slideLayout" Target="../slideLayouts/slideLayout960.xml"/><Relationship Id="rId33" Type="http://schemas.openxmlformats.org/officeDocument/2006/relationships/slideLayout" Target="../slideLayouts/slideLayout968.xml"/><Relationship Id="rId38" Type="http://schemas.openxmlformats.org/officeDocument/2006/relationships/slideLayout" Target="../slideLayouts/slideLayout973.xml"/><Relationship Id="rId46" Type="http://schemas.openxmlformats.org/officeDocument/2006/relationships/slideLayout" Target="../slideLayouts/slideLayout981.xml"/><Relationship Id="rId20" Type="http://schemas.openxmlformats.org/officeDocument/2006/relationships/slideLayout" Target="../slideLayouts/slideLayout955.xml"/><Relationship Id="rId41" Type="http://schemas.openxmlformats.org/officeDocument/2006/relationships/slideLayout" Target="../slideLayouts/slideLayout976.xml"/><Relationship Id="rId1" Type="http://schemas.openxmlformats.org/officeDocument/2006/relationships/slideLayout" Target="../slideLayouts/slideLayout936.xml"/><Relationship Id="rId6" Type="http://schemas.openxmlformats.org/officeDocument/2006/relationships/slideLayout" Target="../slideLayouts/slideLayout941.xml"/></Relationships>
</file>

<file path=ppt/slideMasters/_rels/slideMaster2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94.xml"/><Relationship Id="rId18" Type="http://schemas.openxmlformats.org/officeDocument/2006/relationships/slideLayout" Target="../slideLayouts/slideLayout999.xml"/><Relationship Id="rId26" Type="http://schemas.openxmlformats.org/officeDocument/2006/relationships/slideLayout" Target="../slideLayouts/slideLayout1007.xml"/><Relationship Id="rId39" Type="http://schemas.openxmlformats.org/officeDocument/2006/relationships/slideLayout" Target="../slideLayouts/slideLayout1020.xml"/><Relationship Id="rId21" Type="http://schemas.openxmlformats.org/officeDocument/2006/relationships/slideLayout" Target="../slideLayouts/slideLayout1002.xml"/><Relationship Id="rId34" Type="http://schemas.openxmlformats.org/officeDocument/2006/relationships/slideLayout" Target="../slideLayouts/slideLayout1015.xml"/><Relationship Id="rId42" Type="http://schemas.openxmlformats.org/officeDocument/2006/relationships/slideLayout" Target="../slideLayouts/slideLayout1023.xml"/><Relationship Id="rId47" Type="http://schemas.openxmlformats.org/officeDocument/2006/relationships/slideLayout" Target="../slideLayouts/slideLayout1028.xml"/><Relationship Id="rId50" Type="http://schemas.openxmlformats.org/officeDocument/2006/relationships/image" Target="../media/image45.png"/><Relationship Id="rId7" Type="http://schemas.openxmlformats.org/officeDocument/2006/relationships/slideLayout" Target="../slideLayouts/slideLayout988.xml"/><Relationship Id="rId2" Type="http://schemas.openxmlformats.org/officeDocument/2006/relationships/slideLayout" Target="../slideLayouts/slideLayout983.xml"/><Relationship Id="rId16" Type="http://schemas.openxmlformats.org/officeDocument/2006/relationships/slideLayout" Target="../slideLayouts/slideLayout997.xml"/><Relationship Id="rId29" Type="http://schemas.openxmlformats.org/officeDocument/2006/relationships/slideLayout" Target="../slideLayouts/slideLayout1010.xml"/><Relationship Id="rId11" Type="http://schemas.openxmlformats.org/officeDocument/2006/relationships/slideLayout" Target="../slideLayouts/slideLayout992.xml"/><Relationship Id="rId24" Type="http://schemas.openxmlformats.org/officeDocument/2006/relationships/slideLayout" Target="../slideLayouts/slideLayout1005.xml"/><Relationship Id="rId32" Type="http://schemas.openxmlformats.org/officeDocument/2006/relationships/slideLayout" Target="../slideLayouts/slideLayout1013.xml"/><Relationship Id="rId37" Type="http://schemas.openxmlformats.org/officeDocument/2006/relationships/slideLayout" Target="../slideLayouts/slideLayout1018.xml"/><Relationship Id="rId40" Type="http://schemas.openxmlformats.org/officeDocument/2006/relationships/slideLayout" Target="../slideLayouts/slideLayout1021.xml"/><Relationship Id="rId45" Type="http://schemas.openxmlformats.org/officeDocument/2006/relationships/slideLayout" Target="../slideLayouts/slideLayout1026.xml"/><Relationship Id="rId5" Type="http://schemas.openxmlformats.org/officeDocument/2006/relationships/slideLayout" Target="../slideLayouts/slideLayout986.xml"/><Relationship Id="rId15" Type="http://schemas.openxmlformats.org/officeDocument/2006/relationships/slideLayout" Target="../slideLayouts/slideLayout996.xml"/><Relationship Id="rId23" Type="http://schemas.openxmlformats.org/officeDocument/2006/relationships/slideLayout" Target="../slideLayouts/slideLayout1004.xml"/><Relationship Id="rId28" Type="http://schemas.openxmlformats.org/officeDocument/2006/relationships/slideLayout" Target="../slideLayouts/slideLayout1009.xml"/><Relationship Id="rId36" Type="http://schemas.openxmlformats.org/officeDocument/2006/relationships/slideLayout" Target="../slideLayouts/slideLayout1017.xml"/><Relationship Id="rId49" Type="http://schemas.openxmlformats.org/officeDocument/2006/relationships/image" Target="../media/image44.png"/><Relationship Id="rId10" Type="http://schemas.openxmlformats.org/officeDocument/2006/relationships/slideLayout" Target="../slideLayouts/slideLayout991.xml"/><Relationship Id="rId19" Type="http://schemas.openxmlformats.org/officeDocument/2006/relationships/slideLayout" Target="../slideLayouts/slideLayout1000.xml"/><Relationship Id="rId31" Type="http://schemas.openxmlformats.org/officeDocument/2006/relationships/slideLayout" Target="../slideLayouts/slideLayout1012.xml"/><Relationship Id="rId44" Type="http://schemas.openxmlformats.org/officeDocument/2006/relationships/slideLayout" Target="../slideLayouts/slideLayout1025.xml"/><Relationship Id="rId4" Type="http://schemas.openxmlformats.org/officeDocument/2006/relationships/slideLayout" Target="../slideLayouts/slideLayout985.xml"/><Relationship Id="rId9" Type="http://schemas.openxmlformats.org/officeDocument/2006/relationships/slideLayout" Target="../slideLayouts/slideLayout990.xml"/><Relationship Id="rId14" Type="http://schemas.openxmlformats.org/officeDocument/2006/relationships/slideLayout" Target="../slideLayouts/slideLayout995.xml"/><Relationship Id="rId22" Type="http://schemas.openxmlformats.org/officeDocument/2006/relationships/slideLayout" Target="../slideLayouts/slideLayout1003.xml"/><Relationship Id="rId27" Type="http://schemas.openxmlformats.org/officeDocument/2006/relationships/slideLayout" Target="../slideLayouts/slideLayout1008.xml"/><Relationship Id="rId30" Type="http://schemas.openxmlformats.org/officeDocument/2006/relationships/slideLayout" Target="../slideLayouts/slideLayout1011.xml"/><Relationship Id="rId35" Type="http://schemas.openxmlformats.org/officeDocument/2006/relationships/slideLayout" Target="../slideLayouts/slideLayout1016.xml"/><Relationship Id="rId43" Type="http://schemas.openxmlformats.org/officeDocument/2006/relationships/slideLayout" Target="../slideLayouts/slideLayout1024.xml"/><Relationship Id="rId48" Type="http://schemas.openxmlformats.org/officeDocument/2006/relationships/theme" Target="../theme/theme23.xml"/><Relationship Id="rId8" Type="http://schemas.openxmlformats.org/officeDocument/2006/relationships/slideLayout" Target="../slideLayouts/slideLayout989.xml"/><Relationship Id="rId3" Type="http://schemas.openxmlformats.org/officeDocument/2006/relationships/slideLayout" Target="../slideLayouts/slideLayout984.xml"/><Relationship Id="rId12" Type="http://schemas.openxmlformats.org/officeDocument/2006/relationships/slideLayout" Target="../slideLayouts/slideLayout993.xml"/><Relationship Id="rId17" Type="http://schemas.openxmlformats.org/officeDocument/2006/relationships/slideLayout" Target="../slideLayouts/slideLayout998.xml"/><Relationship Id="rId25" Type="http://schemas.openxmlformats.org/officeDocument/2006/relationships/slideLayout" Target="../slideLayouts/slideLayout1006.xml"/><Relationship Id="rId33" Type="http://schemas.openxmlformats.org/officeDocument/2006/relationships/slideLayout" Target="../slideLayouts/slideLayout1014.xml"/><Relationship Id="rId38" Type="http://schemas.openxmlformats.org/officeDocument/2006/relationships/slideLayout" Target="../slideLayouts/slideLayout1019.xml"/><Relationship Id="rId46" Type="http://schemas.openxmlformats.org/officeDocument/2006/relationships/slideLayout" Target="../slideLayouts/slideLayout1027.xml"/><Relationship Id="rId20" Type="http://schemas.openxmlformats.org/officeDocument/2006/relationships/slideLayout" Target="../slideLayouts/slideLayout1001.xml"/><Relationship Id="rId41" Type="http://schemas.openxmlformats.org/officeDocument/2006/relationships/slideLayout" Target="../slideLayouts/slideLayout1022.xml"/><Relationship Id="rId1" Type="http://schemas.openxmlformats.org/officeDocument/2006/relationships/slideLayout" Target="../slideLayouts/slideLayout982.xml"/><Relationship Id="rId6" Type="http://schemas.openxmlformats.org/officeDocument/2006/relationships/slideLayout" Target="../slideLayouts/slideLayout987.xml"/></Relationships>
</file>

<file path=ppt/slideMasters/_rels/slideMaster2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41.xml"/><Relationship Id="rId18" Type="http://schemas.openxmlformats.org/officeDocument/2006/relationships/slideLayout" Target="../slideLayouts/slideLayout1046.xml"/><Relationship Id="rId26" Type="http://schemas.openxmlformats.org/officeDocument/2006/relationships/slideLayout" Target="../slideLayouts/slideLayout1054.xml"/><Relationship Id="rId39" Type="http://schemas.openxmlformats.org/officeDocument/2006/relationships/slideLayout" Target="../slideLayouts/slideLayout1067.xml"/><Relationship Id="rId21" Type="http://schemas.openxmlformats.org/officeDocument/2006/relationships/slideLayout" Target="../slideLayouts/slideLayout1049.xml"/><Relationship Id="rId34" Type="http://schemas.openxmlformats.org/officeDocument/2006/relationships/slideLayout" Target="../slideLayouts/slideLayout1062.xml"/><Relationship Id="rId42" Type="http://schemas.openxmlformats.org/officeDocument/2006/relationships/slideLayout" Target="../slideLayouts/slideLayout1070.xml"/><Relationship Id="rId47" Type="http://schemas.openxmlformats.org/officeDocument/2006/relationships/slideLayout" Target="../slideLayouts/slideLayout1075.xml"/><Relationship Id="rId50" Type="http://schemas.openxmlformats.org/officeDocument/2006/relationships/image" Target="../media/image45.png"/><Relationship Id="rId7" Type="http://schemas.openxmlformats.org/officeDocument/2006/relationships/slideLayout" Target="../slideLayouts/slideLayout1035.xml"/><Relationship Id="rId2" Type="http://schemas.openxmlformats.org/officeDocument/2006/relationships/slideLayout" Target="../slideLayouts/slideLayout1030.xml"/><Relationship Id="rId16" Type="http://schemas.openxmlformats.org/officeDocument/2006/relationships/slideLayout" Target="../slideLayouts/slideLayout1044.xml"/><Relationship Id="rId29" Type="http://schemas.openxmlformats.org/officeDocument/2006/relationships/slideLayout" Target="../slideLayouts/slideLayout1057.xml"/><Relationship Id="rId11" Type="http://schemas.openxmlformats.org/officeDocument/2006/relationships/slideLayout" Target="../slideLayouts/slideLayout1039.xml"/><Relationship Id="rId24" Type="http://schemas.openxmlformats.org/officeDocument/2006/relationships/slideLayout" Target="../slideLayouts/slideLayout1052.xml"/><Relationship Id="rId32" Type="http://schemas.openxmlformats.org/officeDocument/2006/relationships/slideLayout" Target="../slideLayouts/slideLayout1060.xml"/><Relationship Id="rId37" Type="http://schemas.openxmlformats.org/officeDocument/2006/relationships/slideLayout" Target="../slideLayouts/slideLayout1065.xml"/><Relationship Id="rId40" Type="http://schemas.openxmlformats.org/officeDocument/2006/relationships/slideLayout" Target="../slideLayouts/slideLayout1068.xml"/><Relationship Id="rId45" Type="http://schemas.openxmlformats.org/officeDocument/2006/relationships/slideLayout" Target="../slideLayouts/slideLayout1073.xml"/><Relationship Id="rId5" Type="http://schemas.openxmlformats.org/officeDocument/2006/relationships/slideLayout" Target="../slideLayouts/slideLayout1033.xml"/><Relationship Id="rId15" Type="http://schemas.openxmlformats.org/officeDocument/2006/relationships/slideLayout" Target="../slideLayouts/slideLayout1043.xml"/><Relationship Id="rId23" Type="http://schemas.openxmlformats.org/officeDocument/2006/relationships/slideLayout" Target="../slideLayouts/slideLayout1051.xml"/><Relationship Id="rId28" Type="http://schemas.openxmlformats.org/officeDocument/2006/relationships/slideLayout" Target="../slideLayouts/slideLayout1056.xml"/><Relationship Id="rId36" Type="http://schemas.openxmlformats.org/officeDocument/2006/relationships/slideLayout" Target="../slideLayouts/slideLayout1064.xml"/><Relationship Id="rId49" Type="http://schemas.openxmlformats.org/officeDocument/2006/relationships/image" Target="../media/image44.png"/><Relationship Id="rId10" Type="http://schemas.openxmlformats.org/officeDocument/2006/relationships/slideLayout" Target="../slideLayouts/slideLayout1038.xml"/><Relationship Id="rId19" Type="http://schemas.openxmlformats.org/officeDocument/2006/relationships/slideLayout" Target="../slideLayouts/slideLayout1047.xml"/><Relationship Id="rId31" Type="http://schemas.openxmlformats.org/officeDocument/2006/relationships/slideLayout" Target="../slideLayouts/slideLayout1059.xml"/><Relationship Id="rId44" Type="http://schemas.openxmlformats.org/officeDocument/2006/relationships/slideLayout" Target="../slideLayouts/slideLayout1072.xml"/><Relationship Id="rId4" Type="http://schemas.openxmlformats.org/officeDocument/2006/relationships/slideLayout" Target="../slideLayouts/slideLayout1032.xml"/><Relationship Id="rId9" Type="http://schemas.openxmlformats.org/officeDocument/2006/relationships/slideLayout" Target="../slideLayouts/slideLayout1037.xml"/><Relationship Id="rId14" Type="http://schemas.openxmlformats.org/officeDocument/2006/relationships/slideLayout" Target="../slideLayouts/slideLayout1042.xml"/><Relationship Id="rId22" Type="http://schemas.openxmlformats.org/officeDocument/2006/relationships/slideLayout" Target="../slideLayouts/slideLayout1050.xml"/><Relationship Id="rId27" Type="http://schemas.openxmlformats.org/officeDocument/2006/relationships/slideLayout" Target="../slideLayouts/slideLayout1055.xml"/><Relationship Id="rId30" Type="http://schemas.openxmlformats.org/officeDocument/2006/relationships/slideLayout" Target="../slideLayouts/slideLayout1058.xml"/><Relationship Id="rId35" Type="http://schemas.openxmlformats.org/officeDocument/2006/relationships/slideLayout" Target="../slideLayouts/slideLayout1063.xml"/><Relationship Id="rId43" Type="http://schemas.openxmlformats.org/officeDocument/2006/relationships/slideLayout" Target="../slideLayouts/slideLayout1071.xml"/><Relationship Id="rId48" Type="http://schemas.openxmlformats.org/officeDocument/2006/relationships/theme" Target="../theme/theme24.xml"/><Relationship Id="rId8" Type="http://schemas.openxmlformats.org/officeDocument/2006/relationships/slideLayout" Target="../slideLayouts/slideLayout1036.xml"/><Relationship Id="rId3" Type="http://schemas.openxmlformats.org/officeDocument/2006/relationships/slideLayout" Target="../slideLayouts/slideLayout1031.xml"/><Relationship Id="rId12" Type="http://schemas.openxmlformats.org/officeDocument/2006/relationships/slideLayout" Target="../slideLayouts/slideLayout1040.xml"/><Relationship Id="rId17" Type="http://schemas.openxmlformats.org/officeDocument/2006/relationships/slideLayout" Target="../slideLayouts/slideLayout1045.xml"/><Relationship Id="rId25" Type="http://schemas.openxmlformats.org/officeDocument/2006/relationships/slideLayout" Target="../slideLayouts/slideLayout1053.xml"/><Relationship Id="rId33" Type="http://schemas.openxmlformats.org/officeDocument/2006/relationships/slideLayout" Target="../slideLayouts/slideLayout1061.xml"/><Relationship Id="rId38" Type="http://schemas.openxmlformats.org/officeDocument/2006/relationships/slideLayout" Target="../slideLayouts/slideLayout1066.xml"/><Relationship Id="rId46" Type="http://schemas.openxmlformats.org/officeDocument/2006/relationships/slideLayout" Target="../slideLayouts/slideLayout1074.xml"/><Relationship Id="rId20" Type="http://schemas.openxmlformats.org/officeDocument/2006/relationships/slideLayout" Target="../slideLayouts/slideLayout1048.xml"/><Relationship Id="rId41" Type="http://schemas.openxmlformats.org/officeDocument/2006/relationships/slideLayout" Target="../slideLayouts/slideLayout1069.xml"/><Relationship Id="rId1" Type="http://schemas.openxmlformats.org/officeDocument/2006/relationships/slideLayout" Target="../slideLayouts/slideLayout1029.xml"/><Relationship Id="rId6" Type="http://schemas.openxmlformats.org/officeDocument/2006/relationships/slideLayout" Target="../slideLayouts/slideLayout1034.xml"/></Relationships>
</file>

<file path=ppt/slideMasters/_rels/slideMaster2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88.xml"/><Relationship Id="rId18" Type="http://schemas.openxmlformats.org/officeDocument/2006/relationships/slideLayout" Target="../slideLayouts/slideLayout1093.xml"/><Relationship Id="rId26" Type="http://schemas.openxmlformats.org/officeDocument/2006/relationships/slideLayout" Target="../slideLayouts/slideLayout1101.xml"/><Relationship Id="rId39" Type="http://schemas.openxmlformats.org/officeDocument/2006/relationships/slideLayout" Target="../slideLayouts/slideLayout1114.xml"/><Relationship Id="rId21" Type="http://schemas.openxmlformats.org/officeDocument/2006/relationships/slideLayout" Target="../slideLayouts/slideLayout1096.xml"/><Relationship Id="rId34" Type="http://schemas.openxmlformats.org/officeDocument/2006/relationships/slideLayout" Target="../slideLayouts/slideLayout1109.xml"/><Relationship Id="rId42" Type="http://schemas.openxmlformats.org/officeDocument/2006/relationships/slideLayout" Target="../slideLayouts/slideLayout1117.xml"/><Relationship Id="rId47" Type="http://schemas.openxmlformats.org/officeDocument/2006/relationships/slideLayout" Target="../slideLayouts/slideLayout1122.xml"/><Relationship Id="rId50" Type="http://schemas.openxmlformats.org/officeDocument/2006/relationships/image" Target="../media/image45.png"/><Relationship Id="rId7" Type="http://schemas.openxmlformats.org/officeDocument/2006/relationships/slideLayout" Target="../slideLayouts/slideLayout1082.xml"/><Relationship Id="rId2" Type="http://schemas.openxmlformats.org/officeDocument/2006/relationships/slideLayout" Target="../slideLayouts/slideLayout1077.xml"/><Relationship Id="rId16" Type="http://schemas.openxmlformats.org/officeDocument/2006/relationships/slideLayout" Target="../slideLayouts/slideLayout1091.xml"/><Relationship Id="rId29" Type="http://schemas.openxmlformats.org/officeDocument/2006/relationships/slideLayout" Target="../slideLayouts/slideLayout1104.xml"/><Relationship Id="rId11" Type="http://schemas.openxmlformats.org/officeDocument/2006/relationships/slideLayout" Target="../slideLayouts/slideLayout1086.xml"/><Relationship Id="rId24" Type="http://schemas.openxmlformats.org/officeDocument/2006/relationships/slideLayout" Target="../slideLayouts/slideLayout1099.xml"/><Relationship Id="rId32" Type="http://schemas.openxmlformats.org/officeDocument/2006/relationships/slideLayout" Target="../slideLayouts/slideLayout1107.xml"/><Relationship Id="rId37" Type="http://schemas.openxmlformats.org/officeDocument/2006/relationships/slideLayout" Target="../slideLayouts/slideLayout1112.xml"/><Relationship Id="rId40" Type="http://schemas.openxmlformats.org/officeDocument/2006/relationships/slideLayout" Target="../slideLayouts/slideLayout1115.xml"/><Relationship Id="rId45" Type="http://schemas.openxmlformats.org/officeDocument/2006/relationships/slideLayout" Target="../slideLayouts/slideLayout1120.xml"/><Relationship Id="rId5" Type="http://schemas.openxmlformats.org/officeDocument/2006/relationships/slideLayout" Target="../slideLayouts/slideLayout1080.xml"/><Relationship Id="rId15" Type="http://schemas.openxmlformats.org/officeDocument/2006/relationships/slideLayout" Target="../slideLayouts/slideLayout1090.xml"/><Relationship Id="rId23" Type="http://schemas.openxmlformats.org/officeDocument/2006/relationships/slideLayout" Target="../slideLayouts/slideLayout1098.xml"/><Relationship Id="rId28" Type="http://schemas.openxmlformats.org/officeDocument/2006/relationships/slideLayout" Target="../slideLayouts/slideLayout1103.xml"/><Relationship Id="rId36" Type="http://schemas.openxmlformats.org/officeDocument/2006/relationships/slideLayout" Target="../slideLayouts/slideLayout1111.xml"/><Relationship Id="rId49" Type="http://schemas.openxmlformats.org/officeDocument/2006/relationships/image" Target="../media/image44.png"/><Relationship Id="rId10" Type="http://schemas.openxmlformats.org/officeDocument/2006/relationships/slideLayout" Target="../slideLayouts/slideLayout1085.xml"/><Relationship Id="rId19" Type="http://schemas.openxmlformats.org/officeDocument/2006/relationships/slideLayout" Target="../slideLayouts/slideLayout1094.xml"/><Relationship Id="rId31" Type="http://schemas.openxmlformats.org/officeDocument/2006/relationships/slideLayout" Target="../slideLayouts/slideLayout1106.xml"/><Relationship Id="rId44" Type="http://schemas.openxmlformats.org/officeDocument/2006/relationships/slideLayout" Target="../slideLayouts/slideLayout1119.xml"/><Relationship Id="rId4" Type="http://schemas.openxmlformats.org/officeDocument/2006/relationships/slideLayout" Target="../slideLayouts/slideLayout1079.xml"/><Relationship Id="rId9" Type="http://schemas.openxmlformats.org/officeDocument/2006/relationships/slideLayout" Target="../slideLayouts/slideLayout1084.xml"/><Relationship Id="rId14" Type="http://schemas.openxmlformats.org/officeDocument/2006/relationships/slideLayout" Target="../slideLayouts/slideLayout1089.xml"/><Relationship Id="rId22" Type="http://schemas.openxmlformats.org/officeDocument/2006/relationships/slideLayout" Target="../slideLayouts/slideLayout1097.xml"/><Relationship Id="rId27" Type="http://schemas.openxmlformats.org/officeDocument/2006/relationships/slideLayout" Target="../slideLayouts/slideLayout1102.xml"/><Relationship Id="rId30" Type="http://schemas.openxmlformats.org/officeDocument/2006/relationships/slideLayout" Target="../slideLayouts/slideLayout1105.xml"/><Relationship Id="rId35" Type="http://schemas.openxmlformats.org/officeDocument/2006/relationships/slideLayout" Target="../slideLayouts/slideLayout1110.xml"/><Relationship Id="rId43" Type="http://schemas.openxmlformats.org/officeDocument/2006/relationships/slideLayout" Target="../slideLayouts/slideLayout1118.xml"/><Relationship Id="rId48" Type="http://schemas.openxmlformats.org/officeDocument/2006/relationships/theme" Target="../theme/theme25.xml"/><Relationship Id="rId8" Type="http://schemas.openxmlformats.org/officeDocument/2006/relationships/slideLayout" Target="../slideLayouts/slideLayout1083.xml"/><Relationship Id="rId3" Type="http://schemas.openxmlformats.org/officeDocument/2006/relationships/slideLayout" Target="../slideLayouts/slideLayout1078.xml"/><Relationship Id="rId12" Type="http://schemas.openxmlformats.org/officeDocument/2006/relationships/slideLayout" Target="../slideLayouts/slideLayout1087.xml"/><Relationship Id="rId17" Type="http://schemas.openxmlformats.org/officeDocument/2006/relationships/slideLayout" Target="../slideLayouts/slideLayout1092.xml"/><Relationship Id="rId25" Type="http://schemas.openxmlformats.org/officeDocument/2006/relationships/slideLayout" Target="../slideLayouts/slideLayout1100.xml"/><Relationship Id="rId33" Type="http://schemas.openxmlformats.org/officeDocument/2006/relationships/slideLayout" Target="../slideLayouts/slideLayout1108.xml"/><Relationship Id="rId38" Type="http://schemas.openxmlformats.org/officeDocument/2006/relationships/slideLayout" Target="../slideLayouts/slideLayout1113.xml"/><Relationship Id="rId46" Type="http://schemas.openxmlformats.org/officeDocument/2006/relationships/slideLayout" Target="../slideLayouts/slideLayout1121.xml"/><Relationship Id="rId20" Type="http://schemas.openxmlformats.org/officeDocument/2006/relationships/slideLayout" Target="../slideLayouts/slideLayout1095.xml"/><Relationship Id="rId41" Type="http://schemas.openxmlformats.org/officeDocument/2006/relationships/slideLayout" Target="../slideLayouts/slideLayout1116.xml"/><Relationship Id="rId1" Type="http://schemas.openxmlformats.org/officeDocument/2006/relationships/slideLayout" Target="../slideLayouts/slideLayout1076.xml"/><Relationship Id="rId6" Type="http://schemas.openxmlformats.org/officeDocument/2006/relationships/slideLayout" Target="../slideLayouts/slideLayout108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39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77.xml"/><Relationship Id="rId34" Type="http://schemas.openxmlformats.org/officeDocument/2006/relationships/slideLayout" Target="../slideLayouts/slideLayout90.xml"/><Relationship Id="rId42" Type="http://schemas.openxmlformats.org/officeDocument/2006/relationships/image" Target="../media/image44.png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29" Type="http://schemas.openxmlformats.org/officeDocument/2006/relationships/slideLayout" Target="../slideLayouts/slideLayout85.xml"/><Relationship Id="rId41" Type="http://schemas.openxmlformats.org/officeDocument/2006/relationships/theme" Target="../theme/theme3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32" Type="http://schemas.openxmlformats.org/officeDocument/2006/relationships/slideLayout" Target="../slideLayouts/slideLayout88.xml"/><Relationship Id="rId37" Type="http://schemas.openxmlformats.org/officeDocument/2006/relationships/slideLayout" Target="../slideLayouts/slideLayout93.xml"/><Relationship Id="rId40" Type="http://schemas.openxmlformats.org/officeDocument/2006/relationships/slideLayout" Target="../slideLayouts/slideLayout96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28" Type="http://schemas.openxmlformats.org/officeDocument/2006/relationships/slideLayout" Target="../slideLayouts/slideLayout84.xml"/><Relationship Id="rId36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31" Type="http://schemas.openxmlformats.org/officeDocument/2006/relationships/slideLayout" Target="../slideLayouts/slideLayout87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slideLayout" Target="../slideLayouts/slideLayout83.xml"/><Relationship Id="rId30" Type="http://schemas.openxmlformats.org/officeDocument/2006/relationships/slideLayout" Target="../slideLayouts/slideLayout86.xml"/><Relationship Id="rId35" Type="http://schemas.openxmlformats.org/officeDocument/2006/relationships/slideLayout" Target="../slideLayouts/slideLayout91.xml"/><Relationship Id="rId43" Type="http://schemas.openxmlformats.org/officeDocument/2006/relationships/image" Target="../media/image45.png"/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33" Type="http://schemas.openxmlformats.org/officeDocument/2006/relationships/slideLayout" Target="../slideLayouts/slideLayout89.xml"/><Relationship Id="rId38" Type="http://schemas.openxmlformats.org/officeDocument/2006/relationships/slideLayout" Target="../slideLayouts/slideLayout9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26" Type="http://schemas.openxmlformats.org/officeDocument/2006/relationships/slideLayout" Target="../slideLayouts/slideLayout122.xml"/><Relationship Id="rId39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117.xml"/><Relationship Id="rId34" Type="http://schemas.openxmlformats.org/officeDocument/2006/relationships/slideLayout" Target="../slideLayouts/slideLayout130.xml"/><Relationship Id="rId42" Type="http://schemas.openxmlformats.org/officeDocument/2006/relationships/theme" Target="../theme/theme4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116.xml"/><Relationship Id="rId29" Type="http://schemas.openxmlformats.org/officeDocument/2006/relationships/slideLayout" Target="../slideLayouts/slideLayout125.xml"/><Relationship Id="rId41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24" Type="http://schemas.openxmlformats.org/officeDocument/2006/relationships/slideLayout" Target="../slideLayouts/slideLayout120.xml"/><Relationship Id="rId32" Type="http://schemas.openxmlformats.org/officeDocument/2006/relationships/slideLayout" Target="../slideLayouts/slideLayout128.xml"/><Relationship Id="rId37" Type="http://schemas.openxmlformats.org/officeDocument/2006/relationships/slideLayout" Target="../slideLayouts/slideLayout133.xml"/><Relationship Id="rId40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23" Type="http://schemas.openxmlformats.org/officeDocument/2006/relationships/slideLayout" Target="../slideLayouts/slideLayout119.xml"/><Relationship Id="rId28" Type="http://schemas.openxmlformats.org/officeDocument/2006/relationships/slideLayout" Target="../slideLayouts/slideLayout124.xml"/><Relationship Id="rId36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31" Type="http://schemas.openxmlformats.org/officeDocument/2006/relationships/slideLayout" Target="../slideLayouts/slideLayout127.xml"/><Relationship Id="rId44" Type="http://schemas.openxmlformats.org/officeDocument/2006/relationships/image" Target="../media/image45.png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slideLayout" Target="../slideLayouts/slideLayout118.xml"/><Relationship Id="rId27" Type="http://schemas.openxmlformats.org/officeDocument/2006/relationships/slideLayout" Target="../slideLayouts/slideLayout123.xml"/><Relationship Id="rId30" Type="http://schemas.openxmlformats.org/officeDocument/2006/relationships/slideLayout" Target="../slideLayouts/slideLayout126.xml"/><Relationship Id="rId35" Type="http://schemas.openxmlformats.org/officeDocument/2006/relationships/slideLayout" Target="../slideLayouts/slideLayout131.xml"/><Relationship Id="rId43" Type="http://schemas.openxmlformats.org/officeDocument/2006/relationships/image" Target="../media/image44.png"/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5" Type="http://schemas.openxmlformats.org/officeDocument/2006/relationships/slideLayout" Target="../slideLayouts/slideLayout121.xml"/><Relationship Id="rId33" Type="http://schemas.openxmlformats.org/officeDocument/2006/relationships/slideLayout" Target="../slideLayouts/slideLayout129.xml"/><Relationship Id="rId38" Type="http://schemas.openxmlformats.org/officeDocument/2006/relationships/slideLayout" Target="../slideLayouts/slideLayout13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0.xml"/><Relationship Id="rId18" Type="http://schemas.openxmlformats.org/officeDocument/2006/relationships/slideLayout" Target="../slideLayouts/slideLayout155.xml"/><Relationship Id="rId26" Type="http://schemas.openxmlformats.org/officeDocument/2006/relationships/slideLayout" Target="../slideLayouts/slideLayout163.xml"/><Relationship Id="rId39" Type="http://schemas.openxmlformats.org/officeDocument/2006/relationships/slideLayout" Target="../slideLayouts/slideLayout176.xml"/><Relationship Id="rId21" Type="http://schemas.openxmlformats.org/officeDocument/2006/relationships/slideLayout" Target="../slideLayouts/slideLayout158.xml"/><Relationship Id="rId34" Type="http://schemas.openxmlformats.org/officeDocument/2006/relationships/slideLayout" Target="../slideLayouts/slideLayout171.xml"/><Relationship Id="rId42" Type="http://schemas.openxmlformats.org/officeDocument/2006/relationships/slideLayout" Target="../slideLayouts/slideLayout179.xml"/><Relationship Id="rId47" Type="http://schemas.openxmlformats.org/officeDocument/2006/relationships/slideLayout" Target="../slideLayouts/slideLayout184.xml"/><Relationship Id="rId50" Type="http://schemas.openxmlformats.org/officeDocument/2006/relationships/image" Target="../media/image45.png"/><Relationship Id="rId7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29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48.xml"/><Relationship Id="rId24" Type="http://schemas.openxmlformats.org/officeDocument/2006/relationships/slideLayout" Target="../slideLayouts/slideLayout161.xml"/><Relationship Id="rId32" Type="http://schemas.openxmlformats.org/officeDocument/2006/relationships/slideLayout" Target="../slideLayouts/slideLayout169.xml"/><Relationship Id="rId37" Type="http://schemas.openxmlformats.org/officeDocument/2006/relationships/slideLayout" Target="../slideLayouts/slideLayout174.xml"/><Relationship Id="rId40" Type="http://schemas.openxmlformats.org/officeDocument/2006/relationships/slideLayout" Target="../slideLayouts/slideLayout177.xml"/><Relationship Id="rId45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23" Type="http://schemas.openxmlformats.org/officeDocument/2006/relationships/slideLayout" Target="../slideLayouts/slideLayout160.xml"/><Relationship Id="rId28" Type="http://schemas.openxmlformats.org/officeDocument/2006/relationships/slideLayout" Target="../slideLayouts/slideLayout165.xml"/><Relationship Id="rId36" Type="http://schemas.openxmlformats.org/officeDocument/2006/relationships/slideLayout" Target="../slideLayouts/slideLayout173.xml"/><Relationship Id="rId49" Type="http://schemas.openxmlformats.org/officeDocument/2006/relationships/image" Target="../media/image44.png"/><Relationship Id="rId10" Type="http://schemas.openxmlformats.org/officeDocument/2006/relationships/slideLayout" Target="../slideLayouts/slideLayout147.xml"/><Relationship Id="rId19" Type="http://schemas.openxmlformats.org/officeDocument/2006/relationships/slideLayout" Target="../slideLayouts/slideLayout156.xml"/><Relationship Id="rId31" Type="http://schemas.openxmlformats.org/officeDocument/2006/relationships/slideLayout" Target="../slideLayouts/slideLayout168.xml"/><Relationship Id="rId44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Relationship Id="rId22" Type="http://schemas.openxmlformats.org/officeDocument/2006/relationships/slideLayout" Target="../slideLayouts/slideLayout159.xml"/><Relationship Id="rId27" Type="http://schemas.openxmlformats.org/officeDocument/2006/relationships/slideLayout" Target="../slideLayouts/slideLayout164.xml"/><Relationship Id="rId30" Type="http://schemas.openxmlformats.org/officeDocument/2006/relationships/slideLayout" Target="../slideLayouts/slideLayout167.xml"/><Relationship Id="rId35" Type="http://schemas.openxmlformats.org/officeDocument/2006/relationships/slideLayout" Target="../slideLayouts/slideLayout172.xml"/><Relationship Id="rId43" Type="http://schemas.openxmlformats.org/officeDocument/2006/relationships/slideLayout" Target="../slideLayouts/slideLayout180.xml"/><Relationship Id="rId48" Type="http://schemas.openxmlformats.org/officeDocument/2006/relationships/theme" Target="../theme/theme5.xml"/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9.xml"/><Relationship Id="rId17" Type="http://schemas.openxmlformats.org/officeDocument/2006/relationships/slideLayout" Target="../slideLayouts/slideLayout154.xml"/><Relationship Id="rId25" Type="http://schemas.openxmlformats.org/officeDocument/2006/relationships/slideLayout" Target="../slideLayouts/slideLayout162.xml"/><Relationship Id="rId33" Type="http://schemas.openxmlformats.org/officeDocument/2006/relationships/slideLayout" Target="../slideLayouts/slideLayout170.xml"/><Relationship Id="rId38" Type="http://schemas.openxmlformats.org/officeDocument/2006/relationships/slideLayout" Target="../slideLayouts/slideLayout175.xml"/><Relationship Id="rId46" Type="http://schemas.openxmlformats.org/officeDocument/2006/relationships/slideLayout" Target="../slideLayouts/slideLayout183.xml"/><Relationship Id="rId20" Type="http://schemas.openxmlformats.org/officeDocument/2006/relationships/slideLayout" Target="../slideLayouts/slideLayout157.xml"/><Relationship Id="rId41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7.xml"/><Relationship Id="rId18" Type="http://schemas.openxmlformats.org/officeDocument/2006/relationships/slideLayout" Target="../slideLayouts/slideLayout202.xml"/><Relationship Id="rId26" Type="http://schemas.openxmlformats.org/officeDocument/2006/relationships/slideLayout" Target="../slideLayouts/slideLayout210.xml"/><Relationship Id="rId39" Type="http://schemas.openxmlformats.org/officeDocument/2006/relationships/slideLayout" Target="../slideLayouts/slideLayout223.xml"/><Relationship Id="rId21" Type="http://schemas.openxmlformats.org/officeDocument/2006/relationships/slideLayout" Target="../slideLayouts/slideLayout205.xml"/><Relationship Id="rId34" Type="http://schemas.openxmlformats.org/officeDocument/2006/relationships/slideLayout" Target="../slideLayouts/slideLayout218.xml"/><Relationship Id="rId42" Type="http://schemas.openxmlformats.org/officeDocument/2006/relationships/slideLayout" Target="../slideLayouts/slideLayout226.xml"/><Relationship Id="rId47" Type="http://schemas.openxmlformats.org/officeDocument/2006/relationships/slideLayout" Target="../slideLayouts/slideLayout231.xml"/><Relationship Id="rId50" Type="http://schemas.openxmlformats.org/officeDocument/2006/relationships/image" Target="../media/image45.png"/><Relationship Id="rId7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86.xml"/><Relationship Id="rId16" Type="http://schemas.openxmlformats.org/officeDocument/2006/relationships/slideLayout" Target="../slideLayouts/slideLayout200.xml"/><Relationship Id="rId29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195.xml"/><Relationship Id="rId24" Type="http://schemas.openxmlformats.org/officeDocument/2006/relationships/slideLayout" Target="../slideLayouts/slideLayout208.xml"/><Relationship Id="rId32" Type="http://schemas.openxmlformats.org/officeDocument/2006/relationships/slideLayout" Target="../slideLayouts/slideLayout216.xml"/><Relationship Id="rId37" Type="http://schemas.openxmlformats.org/officeDocument/2006/relationships/slideLayout" Target="../slideLayouts/slideLayout221.xml"/><Relationship Id="rId40" Type="http://schemas.openxmlformats.org/officeDocument/2006/relationships/slideLayout" Target="../slideLayouts/slideLayout224.xml"/><Relationship Id="rId45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9.xml"/><Relationship Id="rId23" Type="http://schemas.openxmlformats.org/officeDocument/2006/relationships/slideLayout" Target="../slideLayouts/slideLayout207.xml"/><Relationship Id="rId28" Type="http://schemas.openxmlformats.org/officeDocument/2006/relationships/slideLayout" Target="../slideLayouts/slideLayout212.xml"/><Relationship Id="rId36" Type="http://schemas.openxmlformats.org/officeDocument/2006/relationships/slideLayout" Target="../slideLayouts/slideLayout220.xml"/><Relationship Id="rId49" Type="http://schemas.openxmlformats.org/officeDocument/2006/relationships/image" Target="../media/image44.png"/><Relationship Id="rId10" Type="http://schemas.openxmlformats.org/officeDocument/2006/relationships/slideLayout" Target="../slideLayouts/slideLayout194.xml"/><Relationship Id="rId19" Type="http://schemas.openxmlformats.org/officeDocument/2006/relationships/slideLayout" Target="../slideLayouts/slideLayout203.xml"/><Relationship Id="rId31" Type="http://schemas.openxmlformats.org/officeDocument/2006/relationships/slideLayout" Target="../slideLayouts/slideLayout215.xml"/><Relationship Id="rId44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Relationship Id="rId22" Type="http://schemas.openxmlformats.org/officeDocument/2006/relationships/slideLayout" Target="../slideLayouts/slideLayout206.xml"/><Relationship Id="rId27" Type="http://schemas.openxmlformats.org/officeDocument/2006/relationships/slideLayout" Target="../slideLayouts/slideLayout211.xml"/><Relationship Id="rId30" Type="http://schemas.openxmlformats.org/officeDocument/2006/relationships/slideLayout" Target="../slideLayouts/slideLayout214.xml"/><Relationship Id="rId35" Type="http://schemas.openxmlformats.org/officeDocument/2006/relationships/slideLayout" Target="../slideLayouts/slideLayout219.xml"/><Relationship Id="rId43" Type="http://schemas.openxmlformats.org/officeDocument/2006/relationships/slideLayout" Target="../slideLayouts/slideLayout227.xml"/><Relationship Id="rId48" Type="http://schemas.openxmlformats.org/officeDocument/2006/relationships/theme" Target="../theme/theme6.xml"/><Relationship Id="rId8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6.xml"/><Relationship Id="rId17" Type="http://schemas.openxmlformats.org/officeDocument/2006/relationships/slideLayout" Target="../slideLayouts/slideLayout201.xml"/><Relationship Id="rId25" Type="http://schemas.openxmlformats.org/officeDocument/2006/relationships/slideLayout" Target="../slideLayouts/slideLayout209.xml"/><Relationship Id="rId33" Type="http://schemas.openxmlformats.org/officeDocument/2006/relationships/slideLayout" Target="../slideLayouts/slideLayout217.xml"/><Relationship Id="rId38" Type="http://schemas.openxmlformats.org/officeDocument/2006/relationships/slideLayout" Target="../slideLayouts/slideLayout222.xml"/><Relationship Id="rId46" Type="http://schemas.openxmlformats.org/officeDocument/2006/relationships/slideLayout" Target="../slideLayouts/slideLayout230.xml"/><Relationship Id="rId20" Type="http://schemas.openxmlformats.org/officeDocument/2006/relationships/slideLayout" Target="../slideLayouts/slideLayout204.xml"/><Relationship Id="rId41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249.xml"/><Relationship Id="rId26" Type="http://schemas.openxmlformats.org/officeDocument/2006/relationships/slideLayout" Target="../slideLayouts/slideLayout257.xml"/><Relationship Id="rId39" Type="http://schemas.openxmlformats.org/officeDocument/2006/relationships/slideLayout" Target="../slideLayouts/slideLayout270.xml"/><Relationship Id="rId21" Type="http://schemas.openxmlformats.org/officeDocument/2006/relationships/slideLayout" Target="../slideLayouts/slideLayout252.xml"/><Relationship Id="rId34" Type="http://schemas.openxmlformats.org/officeDocument/2006/relationships/slideLayout" Target="../slideLayouts/slideLayout265.xml"/><Relationship Id="rId42" Type="http://schemas.openxmlformats.org/officeDocument/2006/relationships/slideLayout" Target="../slideLayouts/slideLayout273.xml"/><Relationship Id="rId47" Type="http://schemas.openxmlformats.org/officeDocument/2006/relationships/slideLayout" Target="../slideLayouts/slideLayout278.xml"/><Relationship Id="rId50" Type="http://schemas.openxmlformats.org/officeDocument/2006/relationships/image" Target="../media/image45.png"/><Relationship Id="rId7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33.xml"/><Relationship Id="rId16" Type="http://schemas.openxmlformats.org/officeDocument/2006/relationships/slideLayout" Target="../slideLayouts/slideLayout247.xml"/><Relationship Id="rId29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42.xml"/><Relationship Id="rId24" Type="http://schemas.openxmlformats.org/officeDocument/2006/relationships/slideLayout" Target="../slideLayouts/slideLayout255.xml"/><Relationship Id="rId32" Type="http://schemas.openxmlformats.org/officeDocument/2006/relationships/slideLayout" Target="../slideLayouts/slideLayout263.xml"/><Relationship Id="rId37" Type="http://schemas.openxmlformats.org/officeDocument/2006/relationships/slideLayout" Target="../slideLayouts/slideLayout268.xml"/><Relationship Id="rId40" Type="http://schemas.openxmlformats.org/officeDocument/2006/relationships/slideLayout" Target="../slideLayouts/slideLayout271.xml"/><Relationship Id="rId45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36.xml"/><Relationship Id="rId15" Type="http://schemas.openxmlformats.org/officeDocument/2006/relationships/slideLayout" Target="../slideLayouts/slideLayout246.xml"/><Relationship Id="rId23" Type="http://schemas.openxmlformats.org/officeDocument/2006/relationships/slideLayout" Target="../slideLayouts/slideLayout254.xml"/><Relationship Id="rId28" Type="http://schemas.openxmlformats.org/officeDocument/2006/relationships/slideLayout" Target="../slideLayouts/slideLayout259.xml"/><Relationship Id="rId36" Type="http://schemas.openxmlformats.org/officeDocument/2006/relationships/slideLayout" Target="../slideLayouts/slideLayout267.xml"/><Relationship Id="rId49" Type="http://schemas.openxmlformats.org/officeDocument/2006/relationships/image" Target="../media/image44.png"/><Relationship Id="rId10" Type="http://schemas.openxmlformats.org/officeDocument/2006/relationships/slideLayout" Target="../slideLayouts/slideLayout241.xml"/><Relationship Id="rId19" Type="http://schemas.openxmlformats.org/officeDocument/2006/relationships/slideLayout" Target="../slideLayouts/slideLayout250.xml"/><Relationship Id="rId31" Type="http://schemas.openxmlformats.org/officeDocument/2006/relationships/slideLayout" Target="../slideLayouts/slideLayout262.xml"/><Relationship Id="rId44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245.xml"/><Relationship Id="rId22" Type="http://schemas.openxmlformats.org/officeDocument/2006/relationships/slideLayout" Target="../slideLayouts/slideLayout253.xml"/><Relationship Id="rId27" Type="http://schemas.openxmlformats.org/officeDocument/2006/relationships/slideLayout" Target="../slideLayouts/slideLayout258.xml"/><Relationship Id="rId30" Type="http://schemas.openxmlformats.org/officeDocument/2006/relationships/slideLayout" Target="../slideLayouts/slideLayout261.xml"/><Relationship Id="rId35" Type="http://schemas.openxmlformats.org/officeDocument/2006/relationships/slideLayout" Target="../slideLayouts/slideLayout266.xml"/><Relationship Id="rId43" Type="http://schemas.openxmlformats.org/officeDocument/2006/relationships/slideLayout" Target="../slideLayouts/slideLayout274.xml"/><Relationship Id="rId48" Type="http://schemas.openxmlformats.org/officeDocument/2006/relationships/theme" Target="../theme/theme7.xml"/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43.xml"/><Relationship Id="rId17" Type="http://schemas.openxmlformats.org/officeDocument/2006/relationships/slideLayout" Target="../slideLayouts/slideLayout248.xml"/><Relationship Id="rId25" Type="http://schemas.openxmlformats.org/officeDocument/2006/relationships/slideLayout" Target="../slideLayouts/slideLayout256.xml"/><Relationship Id="rId33" Type="http://schemas.openxmlformats.org/officeDocument/2006/relationships/slideLayout" Target="../slideLayouts/slideLayout264.xml"/><Relationship Id="rId38" Type="http://schemas.openxmlformats.org/officeDocument/2006/relationships/slideLayout" Target="../slideLayouts/slideLayout269.xml"/><Relationship Id="rId46" Type="http://schemas.openxmlformats.org/officeDocument/2006/relationships/slideLayout" Target="../slideLayouts/slideLayout277.xml"/><Relationship Id="rId20" Type="http://schemas.openxmlformats.org/officeDocument/2006/relationships/slideLayout" Target="../slideLayouts/slideLayout251.xml"/><Relationship Id="rId41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1.xml"/><Relationship Id="rId18" Type="http://schemas.openxmlformats.org/officeDocument/2006/relationships/slideLayout" Target="../slideLayouts/slideLayout296.xml"/><Relationship Id="rId26" Type="http://schemas.openxmlformats.org/officeDocument/2006/relationships/slideLayout" Target="../slideLayouts/slideLayout304.xml"/><Relationship Id="rId39" Type="http://schemas.openxmlformats.org/officeDocument/2006/relationships/slideLayout" Target="../slideLayouts/slideLayout317.xml"/><Relationship Id="rId21" Type="http://schemas.openxmlformats.org/officeDocument/2006/relationships/slideLayout" Target="../slideLayouts/slideLayout299.xml"/><Relationship Id="rId34" Type="http://schemas.openxmlformats.org/officeDocument/2006/relationships/slideLayout" Target="../slideLayouts/slideLayout312.xml"/><Relationship Id="rId42" Type="http://schemas.openxmlformats.org/officeDocument/2006/relationships/slideLayout" Target="../slideLayouts/slideLayout320.xml"/><Relationship Id="rId47" Type="http://schemas.openxmlformats.org/officeDocument/2006/relationships/slideLayout" Target="../slideLayouts/slideLayout325.xml"/><Relationship Id="rId50" Type="http://schemas.openxmlformats.org/officeDocument/2006/relationships/image" Target="../media/image45.png"/><Relationship Id="rId7" Type="http://schemas.openxmlformats.org/officeDocument/2006/relationships/slideLayout" Target="../slideLayouts/slideLayout285.xml"/><Relationship Id="rId2" Type="http://schemas.openxmlformats.org/officeDocument/2006/relationships/slideLayout" Target="../slideLayouts/slideLayout280.xml"/><Relationship Id="rId16" Type="http://schemas.openxmlformats.org/officeDocument/2006/relationships/slideLayout" Target="../slideLayouts/slideLayout294.xml"/><Relationship Id="rId29" Type="http://schemas.openxmlformats.org/officeDocument/2006/relationships/slideLayout" Target="../slideLayouts/slideLayout307.xml"/><Relationship Id="rId11" Type="http://schemas.openxmlformats.org/officeDocument/2006/relationships/slideLayout" Target="../slideLayouts/slideLayout289.xml"/><Relationship Id="rId24" Type="http://schemas.openxmlformats.org/officeDocument/2006/relationships/slideLayout" Target="../slideLayouts/slideLayout302.xml"/><Relationship Id="rId32" Type="http://schemas.openxmlformats.org/officeDocument/2006/relationships/slideLayout" Target="../slideLayouts/slideLayout310.xml"/><Relationship Id="rId37" Type="http://schemas.openxmlformats.org/officeDocument/2006/relationships/slideLayout" Target="../slideLayouts/slideLayout315.xml"/><Relationship Id="rId40" Type="http://schemas.openxmlformats.org/officeDocument/2006/relationships/slideLayout" Target="../slideLayouts/slideLayout318.xml"/><Relationship Id="rId45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283.xml"/><Relationship Id="rId15" Type="http://schemas.openxmlformats.org/officeDocument/2006/relationships/slideLayout" Target="../slideLayouts/slideLayout293.xml"/><Relationship Id="rId23" Type="http://schemas.openxmlformats.org/officeDocument/2006/relationships/slideLayout" Target="../slideLayouts/slideLayout301.xml"/><Relationship Id="rId28" Type="http://schemas.openxmlformats.org/officeDocument/2006/relationships/slideLayout" Target="../slideLayouts/slideLayout306.xml"/><Relationship Id="rId36" Type="http://schemas.openxmlformats.org/officeDocument/2006/relationships/slideLayout" Target="../slideLayouts/slideLayout314.xml"/><Relationship Id="rId49" Type="http://schemas.openxmlformats.org/officeDocument/2006/relationships/image" Target="../media/image44.png"/><Relationship Id="rId10" Type="http://schemas.openxmlformats.org/officeDocument/2006/relationships/slideLayout" Target="../slideLayouts/slideLayout288.xml"/><Relationship Id="rId19" Type="http://schemas.openxmlformats.org/officeDocument/2006/relationships/slideLayout" Target="../slideLayouts/slideLayout297.xml"/><Relationship Id="rId31" Type="http://schemas.openxmlformats.org/officeDocument/2006/relationships/slideLayout" Target="../slideLayouts/slideLayout309.xml"/><Relationship Id="rId44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7.xml"/><Relationship Id="rId14" Type="http://schemas.openxmlformats.org/officeDocument/2006/relationships/slideLayout" Target="../slideLayouts/slideLayout292.xml"/><Relationship Id="rId22" Type="http://schemas.openxmlformats.org/officeDocument/2006/relationships/slideLayout" Target="../slideLayouts/slideLayout300.xml"/><Relationship Id="rId27" Type="http://schemas.openxmlformats.org/officeDocument/2006/relationships/slideLayout" Target="../slideLayouts/slideLayout305.xml"/><Relationship Id="rId30" Type="http://schemas.openxmlformats.org/officeDocument/2006/relationships/slideLayout" Target="../slideLayouts/slideLayout308.xml"/><Relationship Id="rId35" Type="http://schemas.openxmlformats.org/officeDocument/2006/relationships/slideLayout" Target="../slideLayouts/slideLayout313.xml"/><Relationship Id="rId43" Type="http://schemas.openxmlformats.org/officeDocument/2006/relationships/slideLayout" Target="../slideLayouts/slideLayout321.xml"/><Relationship Id="rId48" Type="http://schemas.openxmlformats.org/officeDocument/2006/relationships/theme" Target="../theme/theme8.xml"/><Relationship Id="rId8" Type="http://schemas.openxmlformats.org/officeDocument/2006/relationships/slideLayout" Target="../slideLayouts/slideLayout286.xml"/><Relationship Id="rId3" Type="http://schemas.openxmlformats.org/officeDocument/2006/relationships/slideLayout" Target="../slideLayouts/slideLayout281.xml"/><Relationship Id="rId12" Type="http://schemas.openxmlformats.org/officeDocument/2006/relationships/slideLayout" Target="../slideLayouts/slideLayout290.xml"/><Relationship Id="rId17" Type="http://schemas.openxmlformats.org/officeDocument/2006/relationships/slideLayout" Target="../slideLayouts/slideLayout295.xml"/><Relationship Id="rId25" Type="http://schemas.openxmlformats.org/officeDocument/2006/relationships/slideLayout" Target="../slideLayouts/slideLayout303.xml"/><Relationship Id="rId33" Type="http://schemas.openxmlformats.org/officeDocument/2006/relationships/slideLayout" Target="../slideLayouts/slideLayout311.xml"/><Relationship Id="rId38" Type="http://schemas.openxmlformats.org/officeDocument/2006/relationships/slideLayout" Target="../slideLayouts/slideLayout316.xml"/><Relationship Id="rId46" Type="http://schemas.openxmlformats.org/officeDocument/2006/relationships/slideLayout" Target="../slideLayouts/slideLayout324.xml"/><Relationship Id="rId20" Type="http://schemas.openxmlformats.org/officeDocument/2006/relationships/slideLayout" Target="../slideLayouts/slideLayout298.xml"/><Relationship Id="rId41" Type="http://schemas.openxmlformats.org/officeDocument/2006/relationships/slideLayout" Target="../slideLayouts/slideLayout319.xml"/><Relationship Id="rId1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4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8.xml"/><Relationship Id="rId18" Type="http://schemas.openxmlformats.org/officeDocument/2006/relationships/slideLayout" Target="../slideLayouts/slideLayout343.xml"/><Relationship Id="rId26" Type="http://schemas.openxmlformats.org/officeDocument/2006/relationships/slideLayout" Target="../slideLayouts/slideLayout351.xml"/><Relationship Id="rId39" Type="http://schemas.openxmlformats.org/officeDocument/2006/relationships/slideLayout" Target="../slideLayouts/slideLayout364.xml"/><Relationship Id="rId21" Type="http://schemas.openxmlformats.org/officeDocument/2006/relationships/slideLayout" Target="../slideLayouts/slideLayout346.xml"/><Relationship Id="rId34" Type="http://schemas.openxmlformats.org/officeDocument/2006/relationships/slideLayout" Target="../slideLayouts/slideLayout359.xml"/><Relationship Id="rId42" Type="http://schemas.openxmlformats.org/officeDocument/2006/relationships/slideLayout" Target="../slideLayouts/slideLayout367.xml"/><Relationship Id="rId47" Type="http://schemas.openxmlformats.org/officeDocument/2006/relationships/slideLayout" Target="../slideLayouts/slideLayout372.xml"/><Relationship Id="rId50" Type="http://schemas.openxmlformats.org/officeDocument/2006/relationships/image" Target="../media/image45.png"/><Relationship Id="rId7" Type="http://schemas.openxmlformats.org/officeDocument/2006/relationships/slideLayout" Target="../slideLayouts/slideLayout332.xml"/><Relationship Id="rId2" Type="http://schemas.openxmlformats.org/officeDocument/2006/relationships/slideLayout" Target="../slideLayouts/slideLayout327.xml"/><Relationship Id="rId16" Type="http://schemas.openxmlformats.org/officeDocument/2006/relationships/slideLayout" Target="../slideLayouts/slideLayout341.xml"/><Relationship Id="rId29" Type="http://schemas.openxmlformats.org/officeDocument/2006/relationships/slideLayout" Target="../slideLayouts/slideLayout354.xml"/><Relationship Id="rId11" Type="http://schemas.openxmlformats.org/officeDocument/2006/relationships/slideLayout" Target="../slideLayouts/slideLayout336.xml"/><Relationship Id="rId24" Type="http://schemas.openxmlformats.org/officeDocument/2006/relationships/slideLayout" Target="../slideLayouts/slideLayout349.xml"/><Relationship Id="rId32" Type="http://schemas.openxmlformats.org/officeDocument/2006/relationships/slideLayout" Target="../slideLayouts/slideLayout357.xml"/><Relationship Id="rId37" Type="http://schemas.openxmlformats.org/officeDocument/2006/relationships/slideLayout" Target="../slideLayouts/slideLayout362.xml"/><Relationship Id="rId40" Type="http://schemas.openxmlformats.org/officeDocument/2006/relationships/slideLayout" Target="../slideLayouts/slideLayout365.xml"/><Relationship Id="rId45" Type="http://schemas.openxmlformats.org/officeDocument/2006/relationships/slideLayout" Target="../slideLayouts/slideLayout370.xml"/><Relationship Id="rId5" Type="http://schemas.openxmlformats.org/officeDocument/2006/relationships/slideLayout" Target="../slideLayouts/slideLayout330.xml"/><Relationship Id="rId15" Type="http://schemas.openxmlformats.org/officeDocument/2006/relationships/slideLayout" Target="../slideLayouts/slideLayout340.xml"/><Relationship Id="rId23" Type="http://schemas.openxmlformats.org/officeDocument/2006/relationships/slideLayout" Target="../slideLayouts/slideLayout348.xml"/><Relationship Id="rId28" Type="http://schemas.openxmlformats.org/officeDocument/2006/relationships/slideLayout" Target="../slideLayouts/slideLayout353.xml"/><Relationship Id="rId36" Type="http://schemas.openxmlformats.org/officeDocument/2006/relationships/slideLayout" Target="../slideLayouts/slideLayout361.xml"/><Relationship Id="rId49" Type="http://schemas.openxmlformats.org/officeDocument/2006/relationships/image" Target="../media/image44.png"/><Relationship Id="rId10" Type="http://schemas.openxmlformats.org/officeDocument/2006/relationships/slideLayout" Target="../slideLayouts/slideLayout335.xml"/><Relationship Id="rId19" Type="http://schemas.openxmlformats.org/officeDocument/2006/relationships/slideLayout" Target="../slideLayouts/slideLayout344.xml"/><Relationship Id="rId31" Type="http://schemas.openxmlformats.org/officeDocument/2006/relationships/slideLayout" Target="../slideLayouts/slideLayout356.xml"/><Relationship Id="rId44" Type="http://schemas.openxmlformats.org/officeDocument/2006/relationships/slideLayout" Target="../slideLayouts/slideLayout369.xml"/><Relationship Id="rId4" Type="http://schemas.openxmlformats.org/officeDocument/2006/relationships/slideLayout" Target="../slideLayouts/slideLayout329.xml"/><Relationship Id="rId9" Type="http://schemas.openxmlformats.org/officeDocument/2006/relationships/slideLayout" Target="../slideLayouts/slideLayout334.xml"/><Relationship Id="rId14" Type="http://schemas.openxmlformats.org/officeDocument/2006/relationships/slideLayout" Target="../slideLayouts/slideLayout339.xml"/><Relationship Id="rId22" Type="http://schemas.openxmlformats.org/officeDocument/2006/relationships/slideLayout" Target="../slideLayouts/slideLayout347.xml"/><Relationship Id="rId27" Type="http://schemas.openxmlformats.org/officeDocument/2006/relationships/slideLayout" Target="../slideLayouts/slideLayout352.xml"/><Relationship Id="rId30" Type="http://schemas.openxmlformats.org/officeDocument/2006/relationships/slideLayout" Target="../slideLayouts/slideLayout355.xml"/><Relationship Id="rId35" Type="http://schemas.openxmlformats.org/officeDocument/2006/relationships/slideLayout" Target="../slideLayouts/slideLayout360.xml"/><Relationship Id="rId43" Type="http://schemas.openxmlformats.org/officeDocument/2006/relationships/slideLayout" Target="../slideLayouts/slideLayout368.xml"/><Relationship Id="rId48" Type="http://schemas.openxmlformats.org/officeDocument/2006/relationships/theme" Target="../theme/theme9.xml"/><Relationship Id="rId8" Type="http://schemas.openxmlformats.org/officeDocument/2006/relationships/slideLayout" Target="../slideLayouts/slideLayout333.xml"/><Relationship Id="rId3" Type="http://schemas.openxmlformats.org/officeDocument/2006/relationships/slideLayout" Target="../slideLayouts/slideLayout328.xml"/><Relationship Id="rId12" Type="http://schemas.openxmlformats.org/officeDocument/2006/relationships/slideLayout" Target="../slideLayouts/slideLayout337.xml"/><Relationship Id="rId17" Type="http://schemas.openxmlformats.org/officeDocument/2006/relationships/slideLayout" Target="../slideLayouts/slideLayout342.xml"/><Relationship Id="rId25" Type="http://schemas.openxmlformats.org/officeDocument/2006/relationships/slideLayout" Target="../slideLayouts/slideLayout350.xml"/><Relationship Id="rId33" Type="http://schemas.openxmlformats.org/officeDocument/2006/relationships/slideLayout" Target="../slideLayouts/slideLayout358.xml"/><Relationship Id="rId38" Type="http://schemas.openxmlformats.org/officeDocument/2006/relationships/slideLayout" Target="../slideLayouts/slideLayout363.xml"/><Relationship Id="rId46" Type="http://schemas.openxmlformats.org/officeDocument/2006/relationships/slideLayout" Target="../slideLayouts/slideLayout371.xml"/><Relationship Id="rId20" Type="http://schemas.openxmlformats.org/officeDocument/2006/relationships/slideLayout" Target="../slideLayouts/slideLayout345.xml"/><Relationship Id="rId41" Type="http://schemas.openxmlformats.org/officeDocument/2006/relationships/slideLayout" Target="../slideLayouts/slideLayout366.xml"/><Relationship Id="rId1" Type="http://schemas.openxmlformats.org/officeDocument/2006/relationships/slideLayout" Target="../slideLayouts/slideLayout326.xml"/><Relationship Id="rId6" Type="http://schemas.openxmlformats.org/officeDocument/2006/relationships/slideLayout" Target="../slideLayouts/slideLayout3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617186-D4EC-D844-A7FD-5BB80C729118}"/>
              </a:ext>
            </a:extLst>
          </p:cNvPr>
          <p:cNvSpPr/>
          <p:nvPr userDrawn="1"/>
        </p:nvSpPr>
        <p:spPr>
          <a:xfrm>
            <a:off x="0" y="2"/>
            <a:ext cx="12192000" cy="10709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E4C035D-9E40-894E-8653-C4537B1AD4A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49599" y="535459"/>
            <a:ext cx="805093" cy="39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altLang="en-US" dirty="0"/>
              <a:t>[Title]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89C88CA-D9A4-B346-8FD0-DE9749E293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60027" y="1337735"/>
            <a:ext cx="11682367" cy="530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181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</p:sldLayoutIdLst>
  <p:transition spd="med">
    <p:fade/>
  </p:transition>
  <p:hf sldNum="0" hdr="0" ftr="0" dt="0"/>
  <p:txStyles>
    <p:titleStyle>
      <a:lvl1pPr algn="l" defTabSz="685779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lang="en-AU" altLang="en-US" sz="2667" b="0" kern="1200" spc="-20" dirty="0">
          <a:solidFill>
            <a:schemeClr val="bg1">
              <a:alpha val="99000"/>
            </a:schemeClr>
          </a:solidFill>
          <a:latin typeface="Arial" panose="020B0504040504020204" pitchFamily="34" charset="77"/>
          <a:ea typeface="MS PGothic" panose="020B0600070205080204" pitchFamily="34" charset="-128"/>
          <a:cs typeface="+mn-cs"/>
        </a:defRPr>
      </a:lvl1pPr>
      <a:lvl2pPr algn="l" defTabSz="685779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MS PGothic" panose="020B0600070205080204" pitchFamily="34" charset="-128"/>
          <a:cs typeface="Arial Bold" pitchFamily="6" charset="0"/>
        </a:defRPr>
      </a:lvl2pPr>
      <a:lvl3pPr algn="l" defTabSz="685779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MS PGothic" panose="020B0600070205080204" pitchFamily="34" charset="-128"/>
          <a:cs typeface="Arial Bold" pitchFamily="6" charset="0"/>
        </a:defRPr>
      </a:lvl3pPr>
      <a:lvl4pPr algn="l" defTabSz="685779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MS PGothic" panose="020B0600070205080204" pitchFamily="34" charset="-128"/>
          <a:cs typeface="Arial Bold" pitchFamily="6" charset="0"/>
        </a:defRPr>
      </a:lvl4pPr>
      <a:lvl5pPr algn="l" defTabSz="685779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MS PGothic" panose="020B0600070205080204" pitchFamily="34" charset="-128"/>
          <a:cs typeface="Arial Bold" pitchFamily="6" charset="0"/>
        </a:defRPr>
      </a:lvl5pPr>
      <a:lvl6pPr marL="457186" algn="l" defTabSz="685779" rtl="0" fontAlgn="base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ＭＳ Ｐゴシック" charset="0"/>
        </a:defRPr>
      </a:lvl6pPr>
      <a:lvl7pPr marL="914372" algn="l" defTabSz="685779" rtl="0" fontAlgn="base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ＭＳ Ｐゴシック" charset="0"/>
        </a:defRPr>
      </a:lvl7pPr>
      <a:lvl8pPr marL="1371557" algn="l" defTabSz="685779" rtl="0" fontAlgn="base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ＭＳ Ｐゴシック" charset="0"/>
        </a:defRPr>
      </a:lvl8pPr>
      <a:lvl9pPr marL="1828742" algn="l" defTabSz="685779" rtl="0" fontAlgn="base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ＭＳ Ｐゴシック" charset="0"/>
        </a:defRPr>
      </a:lvl9pPr>
    </p:titleStyle>
    <p:bodyStyle>
      <a:lvl1pPr marL="191994" indent="-191994" algn="l" defTabSz="685779" rtl="0" eaLnBrk="0" fontAlgn="base" hangingPunct="0">
        <a:lnSpc>
          <a:spcPct val="110000"/>
        </a:lnSpc>
        <a:spcBef>
          <a:spcPct val="0"/>
        </a:spcBef>
        <a:spcAft>
          <a:spcPts val="400"/>
        </a:spcAft>
        <a:buClr>
          <a:schemeClr val="accent1"/>
        </a:buClr>
        <a:buSzPct val="70000"/>
        <a:buFont typeface=".Lucida Grande UI Regular"/>
        <a:buChar char="◆"/>
        <a:defRPr lang="en-US" altLang="en-US" sz="1733" b="0" i="0" kern="1200" spc="-2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479985" indent="-191994" algn="l" defTabSz="685779" rtl="0" eaLnBrk="0" fontAlgn="base" hangingPunct="0">
        <a:lnSpc>
          <a:spcPct val="110000"/>
        </a:lnSpc>
        <a:spcBef>
          <a:spcPct val="0"/>
        </a:spcBef>
        <a:spcAft>
          <a:spcPts val="400"/>
        </a:spcAft>
        <a:buClr>
          <a:schemeClr val="accent1"/>
        </a:buClr>
        <a:buSzPct val="100000"/>
        <a:buFontTx/>
        <a:buBlip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</a:buBlip>
        <a:defRPr lang="en-US" altLang="en-US" sz="1733" b="0" i="0" kern="1200" spc="-2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959970" indent="-143995" algn="l" defTabSz="685779" rtl="0" eaLnBrk="0" fontAlgn="base" hangingPunct="0">
        <a:lnSpc>
          <a:spcPct val="110000"/>
        </a:lnSpc>
        <a:spcBef>
          <a:spcPct val="0"/>
        </a:spcBef>
        <a:spcAft>
          <a:spcPts val="400"/>
        </a:spcAft>
        <a:buClr>
          <a:schemeClr val="accent1"/>
        </a:buClr>
        <a:buSzPct val="100000"/>
        <a:buFontTx/>
        <a:buBlip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</a:buBlip>
        <a:defRPr lang="en-US" altLang="en-US" sz="1733" b="0" i="0" kern="1200" spc="-2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439955" indent="-143995" algn="l" defTabSz="685779" rtl="0" eaLnBrk="0" fontAlgn="base" hangingPunct="0">
        <a:lnSpc>
          <a:spcPct val="110000"/>
        </a:lnSpc>
        <a:spcBef>
          <a:spcPct val="0"/>
        </a:spcBef>
        <a:spcAft>
          <a:spcPts val="400"/>
        </a:spcAft>
        <a:buClr>
          <a:schemeClr val="accent1"/>
        </a:buClr>
        <a:buSzPct val="100000"/>
        <a:buFontTx/>
        <a:buBlip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</a:buBlip>
        <a:defRPr lang="en-US" altLang="en-US" sz="1733" b="0" i="0" kern="1200" spc="-2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1919940" indent="-143995" algn="l" defTabSz="685779" rtl="0" eaLnBrk="0" fontAlgn="base" hangingPunct="0">
        <a:lnSpc>
          <a:spcPct val="110000"/>
        </a:lnSpc>
        <a:spcBef>
          <a:spcPts val="225"/>
        </a:spcBef>
        <a:spcAft>
          <a:spcPts val="400"/>
        </a:spcAft>
        <a:buClr>
          <a:schemeClr val="accent1"/>
        </a:buClr>
        <a:buSzPct val="100000"/>
        <a:buFontTx/>
        <a:buBlip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</a:buBlip>
        <a:defRPr lang="en-US" altLang="en-US" sz="1733" b="0" i="0" kern="1200" spc="-2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1885892" indent="-171445" algn="l" defTabSz="68577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81" indent="-171445" algn="l" defTabSz="68577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70" indent="-171445" algn="l" defTabSz="68577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60" indent="-171445" algn="l" defTabSz="68577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9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79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7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7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6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6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4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4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0">
          <p15:clr>
            <a:srgbClr val="C35EA4"/>
          </p15:clr>
        </p15:guide>
        <p15:guide id="2" pos="1995">
          <p15:clr>
            <a:srgbClr val="FBAE40"/>
          </p15:clr>
        </p15:guide>
        <p15:guide id="3" pos="2222">
          <p15:clr>
            <a:srgbClr val="FBAE40"/>
          </p15:clr>
        </p15:guide>
        <p15:guide id="4" pos="2880">
          <p15:clr>
            <a:srgbClr val="FBAE40"/>
          </p15:clr>
        </p15:guide>
        <p15:guide id="5" pos="5647">
          <p15:clr>
            <a:srgbClr val="C35EA4"/>
          </p15:clr>
        </p15:guide>
        <p15:guide id="6" pos="113">
          <p15:clr>
            <a:srgbClr val="C35EA4"/>
          </p15:clr>
        </p15:guide>
        <p15:guide id="7" orient="horz" pos="622">
          <p15:clr>
            <a:srgbClr val="FBAE40"/>
          </p15:clr>
        </p15:guide>
        <p15:guide id="8" orient="horz" pos="3140">
          <p15:clr>
            <a:srgbClr val="C35EA4"/>
          </p15:clr>
        </p15:guide>
        <p15:guide id="9" orient="horz" pos="395">
          <p15:clr>
            <a:srgbClr val="C35EA4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</a:t>
            </a:r>
            <a:r>
              <a:rPr lang="en-US" sz="900" dirty="0" smtClean="0">
                <a:solidFill>
                  <a:prstClr val="black"/>
                </a:solidFill>
              </a:rPr>
              <a:t>2022 </a:t>
            </a:r>
            <a:r>
              <a:rPr lang="en-US" sz="900" dirty="0" smtClean="0">
                <a:solidFill>
                  <a:prstClr val="black"/>
                </a:solidFill>
              </a:rPr>
              <a:t>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8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  <p:sldLayoutId id="2147484143" r:id="rId12"/>
    <p:sldLayoutId id="2147484144" r:id="rId13"/>
    <p:sldLayoutId id="2147484145" r:id="rId14"/>
    <p:sldLayoutId id="2147484146" r:id="rId15"/>
    <p:sldLayoutId id="2147484147" r:id="rId16"/>
    <p:sldLayoutId id="2147484148" r:id="rId17"/>
    <p:sldLayoutId id="2147484149" r:id="rId18"/>
    <p:sldLayoutId id="2147484150" r:id="rId19"/>
    <p:sldLayoutId id="2147484151" r:id="rId20"/>
    <p:sldLayoutId id="2147484152" r:id="rId21"/>
    <p:sldLayoutId id="2147484153" r:id="rId22"/>
    <p:sldLayoutId id="2147484154" r:id="rId23"/>
    <p:sldLayoutId id="2147484155" r:id="rId24"/>
    <p:sldLayoutId id="2147484156" r:id="rId25"/>
    <p:sldLayoutId id="2147484157" r:id="rId26"/>
    <p:sldLayoutId id="2147484158" r:id="rId27"/>
    <p:sldLayoutId id="2147484159" r:id="rId28"/>
    <p:sldLayoutId id="2147484160" r:id="rId29"/>
    <p:sldLayoutId id="2147484161" r:id="rId30"/>
    <p:sldLayoutId id="2147484162" r:id="rId31"/>
    <p:sldLayoutId id="2147484163" r:id="rId32"/>
    <p:sldLayoutId id="2147484164" r:id="rId33"/>
    <p:sldLayoutId id="2147484165" r:id="rId34"/>
    <p:sldLayoutId id="2147484166" r:id="rId35"/>
    <p:sldLayoutId id="2147484167" r:id="rId36"/>
    <p:sldLayoutId id="2147484168" r:id="rId37"/>
    <p:sldLayoutId id="2147484169" r:id="rId38"/>
    <p:sldLayoutId id="2147484170" r:id="rId39"/>
    <p:sldLayoutId id="2147484171" r:id="rId40"/>
    <p:sldLayoutId id="2147484172" r:id="rId41"/>
    <p:sldLayoutId id="2147484173" r:id="rId42"/>
    <p:sldLayoutId id="2147484174" r:id="rId43"/>
    <p:sldLayoutId id="2147484175" r:id="rId44"/>
    <p:sldLayoutId id="2147484176" r:id="rId45"/>
    <p:sldLayoutId id="2147484177" r:id="rId46"/>
    <p:sldLayoutId id="2147484178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</a:t>
            </a:r>
            <a:r>
              <a:rPr lang="en-US" sz="900" dirty="0" smtClean="0">
                <a:solidFill>
                  <a:prstClr val="black"/>
                </a:solidFill>
              </a:rPr>
              <a:t>2022 ODE </a:t>
            </a:r>
            <a:r>
              <a:rPr lang="en-US" sz="900" dirty="0" smtClean="0">
                <a:solidFill>
                  <a:prstClr val="black"/>
                </a:solidFill>
              </a:rPr>
              <a:t>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3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  <p:sldLayoutId id="2147484191" r:id="rId12"/>
    <p:sldLayoutId id="2147484192" r:id="rId13"/>
    <p:sldLayoutId id="2147484193" r:id="rId14"/>
    <p:sldLayoutId id="2147484194" r:id="rId15"/>
    <p:sldLayoutId id="2147484195" r:id="rId16"/>
    <p:sldLayoutId id="2147484196" r:id="rId17"/>
    <p:sldLayoutId id="2147484197" r:id="rId18"/>
    <p:sldLayoutId id="2147484198" r:id="rId19"/>
    <p:sldLayoutId id="2147484199" r:id="rId20"/>
    <p:sldLayoutId id="2147484200" r:id="rId21"/>
    <p:sldLayoutId id="2147484201" r:id="rId22"/>
    <p:sldLayoutId id="2147484202" r:id="rId23"/>
    <p:sldLayoutId id="2147484203" r:id="rId24"/>
    <p:sldLayoutId id="2147484204" r:id="rId25"/>
    <p:sldLayoutId id="2147484205" r:id="rId26"/>
    <p:sldLayoutId id="2147484206" r:id="rId27"/>
    <p:sldLayoutId id="2147484207" r:id="rId28"/>
    <p:sldLayoutId id="2147484208" r:id="rId29"/>
    <p:sldLayoutId id="2147484209" r:id="rId30"/>
    <p:sldLayoutId id="2147484210" r:id="rId31"/>
    <p:sldLayoutId id="2147484211" r:id="rId32"/>
    <p:sldLayoutId id="2147484212" r:id="rId33"/>
    <p:sldLayoutId id="2147484213" r:id="rId34"/>
    <p:sldLayoutId id="2147484214" r:id="rId35"/>
    <p:sldLayoutId id="2147484215" r:id="rId36"/>
    <p:sldLayoutId id="2147484216" r:id="rId37"/>
    <p:sldLayoutId id="2147484217" r:id="rId38"/>
    <p:sldLayoutId id="2147484218" r:id="rId39"/>
    <p:sldLayoutId id="2147484219" r:id="rId40"/>
    <p:sldLayoutId id="2147484220" r:id="rId41"/>
    <p:sldLayoutId id="2147484221" r:id="rId42"/>
    <p:sldLayoutId id="2147484222" r:id="rId43"/>
    <p:sldLayoutId id="2147484223" r:id="rId44"/>
    <p:sldLayoutId id="2147484224" r:id="rId45"/>
    <p:sldLayoutId id="2147484225" r:id="rId46"/>
    <p:sldLayoutId id="2147484226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</a:t>
            </a:r>
            <a:r>
              <a:rPr lang="en-US" sz="900" dirty="0" smtClean="0">
                <a:solidFill>
                  <a:prstClr val="black"/>
                </a:solidFill>
              </a:rPr>
              <a:t>2022 </a:t>
            </a:r>
            <a:r>
              <a:rPr lang="en-US" sz="900" dirty="0" smtClean="0">
                <a:solidFill>
                  <a:prstClr val="black"/>
                </a:solidFill>
              </a:rPr>
              <a:t>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8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29" r:id="rId2"/>
    <p:sldLayoutId id="2147484230" r:id="rId3"/>
    <p:sldLayoutId id="2147484231" r:id="rId4"/>
    <p:sldLayoutId id="2147484232" r:id="rId5"/>
    <p:sldLayoutId id="2147484233" r:id="rId6"/>
    <p:sldLayoutId id="2147484234" r:id="rId7"/>
    <p:sldLayoutId id="2147484235" r:id="rId8"/>
    <p:sldLayoutId id="2147484236" r:id="rId9"/>
    <p:sldLayoutId id="2147484237" r:id="rId10"/>
    <p:sldLayoutId id="2147484238" r:id="rId11"/>
    <p:sldLayoutId id="2147484239" r:id="rId12"/>
    <p:sldLayoutId id="2147484240" r:id="rId13"/>
    <p:sldLayoutId id="2147484241" r:id="rId14"/>
    <p:sldLayoutId id="2147484242" r:id="rId15"/>
    <p:sldLayoutId id="2147484243" r:id="rId16"/>
    <p:sldLayoutId id="2147484244" r:id="rId17"/>
    <p:sldLayoutId id="2147484245" r:id="rId18"/>
    <p:sldLayoutId id="2147484246" r:id="rId19"/>
    <p:sldLayoutId id="2147484247" r:id="rId20"/>
    <p:sldLayoutId id="2147484248" r:id="rId21"/>
    <p:sldLayoutId id="2147484249" r:id="rId22"/>
    <p:sldLayoutId id="2147484250" r:id="rId23"/>
    <p:sldLayoutId id="2147484251" r:id="rId24"/>
    <p:sldLayoutId id="2147484252" r:id="rId25"/>
    <p:sldLayoutId id="2147484253" r:id="rId26"/>
    <p:sldLayoutId id="2147484254" r:id="rId27"/>
    <p:sldLayoutId id="2147484255" r:id="rId28"/>
    <p:sldLayoutId id="2147484256" r:id="rId29"/>
    <p:sldLayoutId id="2147484257" r:id="rId30"/>
    <p:sldLayoutId id="2147484258" r:id="rId31"/>
    <p:sldLayoutId id="2147484259" r:id="rId32"/>
    <p:sldLayoutId id="2147484260" r:id="rId33"/>
    <p:sldLayoutId id="2147484261" r:id="rId34"/>
    <p:sldLayoutId id="2147484262" r:id="rId35"/>
    <p:sldLayoutId id="2147484263" r:id="rId36"/>
    <p:sldLayoutId id="2147484264" r:id="rId37"/>
    <p:sldLayoutId id="2147484265" r:id="rId38"/>
    <p:sldLayoutId id="2147484266" r:id="rId39"/>
    <p:sldLayoutId id="2147484267" r:id="rId40"/>
    <p:sldLayoutId id="2147484268" r:id="rId41"/>
    <p:sldLayoutId id="2147484269" r:id="rId42"/>
    <p:sldLayoutId id="2147484270" r:id="rId43"/>
    <p:sldLayoutId id="2147484271" r:id="rId44"/>
    <p:sldLayoutId id="2147484272" r:id="rId45"/>
    <p:sldLayoutId id="2147484273" r:id="rId46"/>
    <p:sldLayoutId id="2147484274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</a:t>
            </a:r>
            <a:r>
              <a:rPr lang="en-US" sz="900" dirty="0" smtClean="0">
                <a:solidFill>
                  <a:prstClr val="black"/>
                </a:solidFill>
              </a:rPr>
              <a:t>2022 </a:t>
            </a:r>
            <a:r>
              <a:rPr lang="en-US" sz="900" dirty="0" smtClean="0">
                <a:solidFill>
                  <a:prstClr val="black"/>
                </a:solidFill>
              </a:rPr>
              <a:t>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9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6" r:id="rId1"/>
    <p:sldLayoutId id="2147484277" r:id="rId2"/>
    <p:sldLayoutId id="2147484278" r:id="rId3"/>
    <p:sldLayoutId id="2147484279" r:id="rId4"/>
    <p:sldLayoutId id="2147484280" r:id="rId5"/>
    <p:sldLayoutId id="2147484281" r:id="rId6"/>
    <p:sldLayoutId id="2147484282" r:id="rId7"/>
    <p:sldLayoutId id="2147484283" r:id="rId8"/>
    <p:sldLayoutId id="2147484284" r:id="rId9"/>
    <p:sldLayoutId id="2147484285" r:id="rId10"/>
    <p:sldLayoutId id="2147484286" r:id="rId11"/>
    <p:sldLayoutId id="2147484287" r:id="rId12"/>
    <p:sldLayoutId id="2147484288" r:id="rId13"/>
    <p:sldLayoutId id="2147484289" r:id="rId14"/>
    <p:sldLayoutId id="2147484290" r:id="rId15"/>
    <p:sldLayoutId id="2147484291" r:id="rId16"/>
    <p:sldLayoutId id="2147484292" r:id="rId17"/>
    <p:sldLayoutId id="2147484293" r:id="rId18"/>
    <p:sldLayoutId id="2147484294" r:id="rId19"/>
    <p:sldLayoutId id="2147484295" r:id="rId20"/>
    <p:sldLayoutId id="2147484296" r:id="rId21"/>
    <p:sldLayoutId id="2147484297" r:id="rId22"/>
    <p:sldLayoutId id="2147484298" r:id="rId23"/>
    <p:sldLayoutId id="2147484299" r:id="rId24"/>
    <p:sldLayoutId id="2147484300" r:id="rId25"/>
    <p:sldLayoutId id="2147484301" r:id="rId26"/>
    <p:sldLayoutId id="2147484302" r:id="rId27"/>
    <p:sldLayoutId id="2147484303" r:id="rId28"/>
    <p:sldLayoutId id="2147484304" r:id="rId29"/>
    <p:sldLayoutId id="2147484305" r:id="rId30"/>
    <p:sldLayoutId id="2147484306" r:id="rId31"/>
    <p:sldLayoutId id="2147484307" r:id="rId32"/>
    <p:sldLayoutId id="2147484308" r:id="rId33"/>
    <p:sldLayoutId id="2147484309" r:id="rId34"/>
    <p:sldLayoutId id="2147484310" r:id="rId35"/>
    <p:sldLayoutId id="2147484311" r:id="rId36"/>
    <p:sldLayoutId id="2147484312" r:id="rId37"/>
    <p:sldLayoutId id="2147484313" r:id="rId38"/>
    <p:sldLayoutId id="2147484314" r:id="rId39"/>
    <p:sldLayoutId id="2147484315" r:id="rId40"/>
    <p:sldLayoutId id="2147484316" r:id="rId41"/>
    <p:sldLayoutId id="2147484317" r:id="rId42"/>
    <p:sldLayoutId id="2147484318" r:id="rId43"/>
    <p:sldLayoutId id="2147484319" r:id="rId44"/>
    <p:sldLayoutId id="2147484320" r:id="rId45"/>
    <p:sldLayoutId id="2147484321" r:id="rId46"/>
    <p:sldLayoutId id="2147484322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</a:t>
            </a:r>
            <a:r>
              <a:rPr lang="en-US" sz="900" dirty="0" smtClean="0">
                <a:solidFill>
                  <a:prstClr val="black"/>
                </a:solidFill>
              </a:rPr>
              <a:t>2022 </a:t>
            </a:r>
            <a:r>
              <a:rPr lang="en-US" sz="900" dirty="0" smtClean="0">
                <a:solidFill>
                  <a:prstClr val="black"/>
                </a:solidFill>
              </a:rPr>
              <a:t>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9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  <p:sldLayoutId id="2147484339" r:id="rId16"/>
    <p:sldLayoutId id="2147484340" r:id="rId17"/>
    <p:sldLayoutId id="2147484341" r:id="rId18"/>
    <p:sldLayoutId id="2147484342" r:id="rId19"/>
    <p:sldLayoutId id="2147484343" r:id="rId20"/>
    <p:sldLayoutId id="2147484344" r:id="rId21"/>
    <p:sldLayoutId id="2147484345" r:id="rId22"/>
    <p:sldLayoutId id="2147484346" r:id="rId23"/>
    <p:sldLayoutId id="2147484347" r:id="rId24"/>
    <p:sldLayoutId id="2147484348" r:id="rId25"/>
    <p:sldLayoutId id="2147484349" r:id="rId26"/>
    <p:sldLayoutId id="2147484350" r:id="rId27"/>
    <p:sldLayoutId id="2147484351" r:id="rId28"/>
    <p:sldLayoutId id="2147484352" r:id="rId29"/>
    <p:sldLayoutId id="2147484353" r:id="rId30"/>
    <p:sldLayoutId id="2147484354" r:id="rId31"/>
    <p:sldLayoutId id="2147484355" r:id="rId32"/>
    <p:sldLayoutId id="2147484356" r:id="rId33"/>
    <p:sldLayoutId id="2147484357" r:id="rId34"/>
    <p:sldLayoutId id="2147484358" r:id="rId35"/>
    <p:sldLayoutId id="2147484359" r:id="rId36"/>
    <p:sldLayoutId id="2147484360" r:id="rId37"/>
    <p:sldLayoutId id="2147484361" r:id="rId38"/>
    <p:sldLayoutId id="2147484362" r:id="rId39"/>
    <p:sldLayoutId id="2147484363" r:id="rId40"/>
    <p:sldLayoutId id="2147484364" r:id="rId41"/>
    <p:sldLayoutId id="2147484365" r:id="rId42"/>
    <p:sldLayoutId id="2147484366" r:id="rId43"/>
    <p:sldLayoutId id="2147484367" r:id="rId44"/>
    <p:sldLayoutId id="2147484368" r:id="rId45"/>
    <p:sldLayoutId id="2147484369" r:id="rId46"/>
    <p:sldLayoutId id="2147484370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</a:t>
            </a:r>
            <a:r>
              <a:rPr lang="en-US" sz="900" dirty="0" smtClean="0">
                <a:solidFill>
                  <a:prstClr val="black"/>
                </a:solidFill>
              </a:rPr>
              <a:t>2022 </a:t>
            </a:r>
            <a:r>
              <a:rPr lang="en-US" sz="900" dirty="0" smtClean="0">
                <a:solidFill>
                  <a:prstClr val="black"/>
                </a:solidFill>
              </a:rPr>
              <a:t>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91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  <p:sldLayoutId id="2147484378" r:id="rId7"/>
    <p:sldLayoutId id="2147484379" r:id="rId8"/>
    <p:sldLayoutId id="2147484380" r:id="rId9"/>
    <p:sldLayoutId id="2147484381" r:id="rId10"/>
    <p:sldLayoutId id="2147484382" r:id="rId11"/>
    <p:sldLayoutId id="2147484383" r:id="rId12"/>
    <p:sldLayoutId id="2147484384" r:id="rId13"/>
    <p:sldLayoutId id="2147484385" r:id="rId14"/>
    <p:sldLayoutId id="2147484386" r:id="rId15"/>
    <p:sldLayoutId id="2147484387" r:id="rId16"/>
    <p:sldLayoutId id="2147484388" r:id="rId17"/>
    <p:sldLayoutId id="2147484389" r:id="rId18"/>
    <p:sldLayoutId id="2147484390" r:id="rId19"/>
    <p:sldLayoutId id="2147484391" r:id="rId20"/>
    <p:sldLayoutId id="2147484392" r:id="rId21"/>
    <p:sldLayoutId id="2147484393" r:id="rId22"/>
    <p:sldLayoutId id="2147484394" r:id="rId23"/>
    <p:sldLayoutId id="2147484395" r:id="rId24"/>
    <p:sldLayoutId id="2147484396" r:id="rId25"/>
    <p:sldLayoutId id="2147484397" r:id="rId26"/>
    <p:sldLayoutId id="2147484398" r:id="rId27"/>
    <p:sldLayoutId id="2147484399" r:id="rId28"/>
    <p:sldLayoutId id="2147484400" r:id="rId29"/>
    <p:sldLayoutId id="2147484401" r:id="rId30"/>
    <p:sldLayoutId id="2147484402" r:id="rId31"/>
    <p:sldLayoutId id="2147484403" r:id="rId32"/>
    <p:sldLayoutId id="2147484404" r:id="rId33"/>
    <p:sldLayoutId id="2147484405" r:id="rId34"/>
    <p:sldLayoutId id="2147484406" r:id="rId35"/>
    <p:sldLayoutId id="2147484407" r:id="rId36"/>
    <p:sldLayoutId id="2147484408" r:id="rId37"/>
    <p:sldLayoutId id="2147484409" r:id="rId38"/>
    <p:sldLayoutId id="2147484410" r:id="rId39"/>
    <p:sldLayoutId id="2147484411" r:id="rId40"/>
    <p:sldLayoutId id="2147484412" r:id="rId41"/>
    <p:sldLayoutId id="2147484413" r:id="rId42"/>
    <p:sldLayoutId id="2147484414" r:id="rId43"/>
    <p:sldLayoutId id="2147484415" r:id="rId44"/>
    <p:sldLayoutId id="2147484416" r:id="rId45"/>
    <p:sldLayoutId id="2147484417" r:id="rId46"/>
    <p:sldLayoutId id="2147484418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</a:t>
            </a:r>
            <a:r>
              <a:rPr lang="en-US" sz="900" dirty="0" smtClean="0">
                <a:solidFill>
                  <a:prstClr val="black"/>
                </a:solidFill>
              </a:rPr>
              <a:t>2022 </a:t>
            </a:r>
            <a:r>
              <a:rPr lang="en-US" sz="900" dirty="0" smtClean="0">
                <a:solidFill>
                  <a:prstClr val="black"/>
                </a:solidFill>
              </a:rPr>
              <a:t>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1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0" r:id="rId1"/>
    <p:sldLayoutId id="2147484421" r:id="rId2"/>
    <p:sldLayoutId id="2147484422" r:id="rId3"/>
    <p:sldLayoutId id="2147484423" r:id="rId4"/>
    <p:sldLayoutId id="2147484424" r:id="rId5"/>
    <p:sldLayoutId id="2147484425" r:id="rId6"/>
    <p:sldLayoutId id="2147484426" r:id="rId7"/>
    <p:sldLayoutId id="2147484427" r:id="rId8"/>
    <p:sldLayoutId id="2147484428" r:id="rId9"/>
    <p:sldLayoutId id="2147484429" r:id="rId10"/>
    <p:sldLayoutId id="2147484430" r:id="rId11"/>
    <p:sldLayoutId id="2147484431" r:id="rId12"/>
    <p:sldLayoutId id="2147484432" r:id="rId13"/>
    <p:sldLayoutId id="2147484433" r:id="rId14"/>
    <p:sldLayoutId id="2147484434" r:id="rId15"/>
    <p:sldLayoutId id="2147484435" r:id="rId16"/>
    <p:sldLayoutId id="2147484436" r:id="rId17"/>
    <p:sldLayoutId id="2147484437" r:id="rId18"/>
    <p:sldLayoutId id="2147484438" r:id="rId19"/>
    <p:sldLayoutId id="2147484439" r:id="rId20"/>
    <p:sldLayoutId id="2147484440" r:id="rId21"/>
    <p:sldLayoutId id="2147484441" r:id="rId22"/>
    <p:sldLayoutId id="2147484442" r:id="rId23"/>
    <p:sldLayoutId id="2147484443" r:id="rId24"/>
    <p:sldLayoutId id="2147484445" r:id="rId25"/>
    <p:sldLayoutId id="2147484446" r:id="rId26"/>
    <p:sldLayoutId id="2147484447" r:id="rId27"/>
    <p:sldLayoutId id="2147484448" r:id="rId28"/>
    <p:sldLayoutId id="2147484449" r:id="rId29"/>
    <p:sldLayoutId id="2147484450" r:id="rId30"/>
    <p:sldLayoutId id="2147484451" r:id="rId31"/>
    <p:sldLayoutId id="2147484452" r:id="rId32"/>
    <p:sldLayoutId id="2147484453" r:id="rId33"/>
    <p:sldLayoutId id="2147484454" r:id="rId34"/>
    <p:sldLayoutId id="2147484455" r:id="rId35"/>
    <p:sldLayoutId id="2147484456" r:id="rId36"/>
    <p:sldLayoutId id="2147484457" r:id="rId37"/>
    <p:sldLayoutId id="2147484458" r:id="rId38"/>
    <p:sldLayoutId id="2147484459" r:id="rId39"/>
    <p:sldLayoutId id="2147484460" r:id="rId40"/>
    <p:sldLayoutId id="2147484461" r:id="rId41"/>
    <p:sldLayoutId id="2147484462" r:id="rId42"/>
    <p:sldLayoutId id="2147484463" r:id="rId43"/>
    <p:sldLayoutId id="2147484464" r:id="rId44"/>
    <p:sldLayoutId id="2147484465" r:id="rId45"/>
    <p:sldLayoutId id="2147484466" r:id="rId4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1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8" r:id="rId1"/>
    <p:sldLayoutId id="2147484469" r:id="rId2"/>
    <p:sldLayoutId id="2147484470" r:id="rId3"/>
    <p:sldLayoutId id="2147484471" r:id="rId4"/>
    <p:sldLayoutId id="2147484472" r:id="rId5"/>
    <p:sldLayoutId id="2147484473" r:id="rId6"/>
    <p:sldLayoutId id="2147484474" r:id="rId7"/>
    <p:sldLayoutId id="2147484475" r:id="rId8"/>
    <p:sldLayoutId id="2147484476" r:id="rId9"/>
    <p:sldLayoutId id="2147484477" r:id="rId10"/>
    <p:sldLayoutId id="2147484478" r:id="rId11"/>
    <p:sldLayoutId id="2147484479" r:id="rId12"/>
    <p:sldLayoutId id="2147484480" r:id="rId13"/>
    <p:sldLayoutId id="2147484481" r:id="rId14"/>
    <p:sldLayoutId id="2147484482" r:id="rId15"/>
    <p:sldLayoutId id="2147484483" r:id="rId16"/>
    <p:sldLayoutId id="2147484484" r:id="rId17"/>
    <p:sldLayoutId id="2147484485" r:id="rId18"/>
    <p:sldLayoutId id="2147484486" r:id="rId19"/>
    <p:sldLayoutId id="2147484487" r:id="rId20"/>
    <p:sldLayoutId id="2147484488" r:id="rId21"/>
    <p:sldLayoutId id="2147484489" r:id="rId22"/>
    <p:sldLayoutId id="2147484490" r:id="rId23"/>
    <p:sldLayoutId id="2147484491" r:id="rId24"/>
    <p:sldLayoutId id="2147484492" r:id="rId25"/>
    <p:sldLayoutId id="2147484493" r:id="rId26"/>
    <p:sldLayoutId id="2147484494" r:id="rId27"/>
    <p:sldLayoutId id="2147484495" r:id="rId28"/>
    <p:sldLayoutId id="2147484496" r:id="rId29"/>
    <p:sldLayoutId id="2147484497" r:id="rId30"/>
    <p:sldLayoutId id="2147484498" r:id="rId31"/>
    <p:sldLayoutId id="2147484499" r:id="rId32"/>
    <p:sldLayoutId id="2147484500" r:id="rId33"/>
    <p:sldLayoutId id="2147484501" r:id="rId34"/>
    <p:sldLayoutId id="2147484502" r:id="rId35"/>
    <p:sldLayoutId id="2147484503" r:id="rId36"/>
    <p:sldLayoutId id="2147484504" r:id="rId37"/>
    <p:sldLayoutId id="2147484505" r:id="rId38"/>
    <p:sldLayoutId id="2147484506" r:id="rId39"/>
    <p:sldLayoutId id="2147484507" r:id="rId40"/>
    <p:sldLayoutId id="2147484508" r:id="rId41"/>
    <p:sldLayoutId id="2147484509" r:id="rId42"/>
    <p:sldLayoutId id="2147484510" r:id="rId43"/>
    <p:sldLayoutId id="2147484511" r:id="rId44"/>
    <p:sldLayoutId id="2147484512" r:id="rId45"/>
    <p:sldLayoutId id="2147484513" r:id="rId46"/>
    <p:sldLayoutId id="2147484514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</a:t>
            </a:r>
            <a:r>
              <a:rPr lang="en-US" sz="900" dirty="0" smtClean="0">
                <a:solidFill>
                  <a:prstClr val="black"/>
                </a:solidFill>
              </a:rPr>
              <a:t>2022 </a:t>
            </a:r>
            <a:r>
              <a:rPr lang="en-US" sz="900" dirty="0" smtClean="0">
                <a:solidFill>
                  <a:prstClr val="black"/>
                </a:solidFill>
              </a:rPr>
              <a:t>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6" r:id="rId1"/>
    <p:sldLayoutId id="2147484517" r:id="rId2"/>
    <p:sldLayoutId id="2147484518" r:id="rId3"/>
    <p:sldLayoutId id="2147484519" r:id="rId4"/>
    <p:sldLayoutId id="2147484520" r:id="rId5"/>
    <p:sldLayoutId id="2147484521" r:id="rId6"/>
    <p:sldLayoutId id="2147484522" r:id="rId7"/>
    <p:sldLayoutId id="2147484523" r:id="rId8"/>
    <p:sldLayoutId id="2147484524" r:id="rId9"/>
    <p:sldLayoutId id="2147484525" r:id="rId10"/>
    <p:sldLayoutId id="2147484526" r:id="rId11"/>
    <p:sldLayoutId id="2147484527" r:id="rId12"/>
    <p:sldLayoutId id="2147484528" r:id="rId13"/>
    <p:sldLayoutId id="2147484529" r:id="rId14"/>
    <p:sldLayoutId id="2147484530" r:id="rId15"/>
    <p:sldLayoutId id="2147484531" r:id="rId16"/>
    <p:sldLayoutId id="2147484532" r:id="rId17"/>
    <p:sldLayoutId id="2147484533" r:id="rId18"/>
    <p:sldLayoutId id="2147484534" r:id="rId19"/>
    <p:sldLayoutId id="2147484535" r:id="rId20"/>
    <p:sldLayoutId id="2147484536" r:id="rId21"/>
    <p:sldLayoutId id="2147484537" r:id="rId22"/>
    <p:sldLayoutId id="2147484538" r:id="rId23"/>
    <p:sldLayoutId id="2147484539" r:id="rId24"/>
    <p:sldLayoutId id="2147484540" r:id="rId25"/>
    <p:sldLayoutId id="2147484541" r:id="rId26"/>
    <p:sldLayoutId id="2147484542" r:id="rId27"/>
    <p:sldLayoutId id="2147484543" r:id="rId28"/>
    <p:sldLayoutId id="2147484544" r:id="rId29"/>
    <p:sldLayoutId id="2147484545" r:id="rId30"/>
    <p:sldLayoutId id="2147484546" r:id="rId31"/>
    <p:sldLayoutId id="2147484547" r:id="rId32"/>
    <p:sldLayoutId id="2147484548" r:id="rId33"/>
    <p:sldLayoutId id="2147484549" r:id="rId34"/>
    <p:sldLayoutId id="2147484550" r:id="rId35"/>
    <p:sldLayoutId id="2147484551" r:id="rId36"/>
    <p:sldLayoutId id="2147484552" r:id="rId37"/>
    <p:sldLayoutId id="2147484553" r:id="rId38"/>
    <p:sldLayoutId id="2147484554" r:id="rId39"/>
    <p:sldLayoutId id="2147484555" r:id="rId40"/>
    <p:sldLayoutId id="2147484556" r:id="rId41"/>
    <p:sldLayoutId id="2147484557" r:id="rId42"/>
    <p:sldLayoutId id="2147484558" r:id="rId43"/>
    <p:sldLayoutId id="2147484559" r:id="rId44"/>
    <p:sldLayoutId id="2147484560" r:id="rId45"/>
    <p:sldLayoutId id="2147484561" r:id="rId46"/>
    <p:sldLayoutId id="2147484562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6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4" r:id="rId1"/>
    <p:sldLayoutId id="2147484565" r:id="rId2"/>
    <p:sldLayoutId id="2147484566" r:id="rId3"/>
    <p:sldLayoutId id="2147484567" r:id="rId4"/>
    <p:sldLayoutId id="2147484568" r:id="rId5"/>
    <p:sldLayoutId id="2147484569" r:id="rId6"/>
    <p:sldLayoutId id="2147484570" r:id="rId7"/>
    <p:sldLayoutId id="2147484571" r:id="rId8"/>
    <p:sldLayoutId id="2147484572" r:id="rId9"/>
    <p:sldLayoutId id="2147484573" r:id="rId10"/>
    <p:sldLayoutId id="2147484574" r:id="rId11"/>
    <p:sldLayoutId id="2147484575" r:id="rId12"/>
    <p:sldLayoutId id="2147484576" r:id="rId13"/>
    <p:sldLayoutId id="2147484577" r:id="rId14"/>
    <p:sldLayoutId id="2147484578" r:id="rId15"/>
    <p:sldLayoutId id="2147484579" r:id="rId16"/>
    <p:sldLayoutId id="2147484580" r:id="rId17"/>
    <p:sldLayoutId id="2147484581" r:id="rId18"/>
    <p:sldLayoutId id="2147484582" r:id="rId19"/>
    <p:sldLayoutId id="2147484583" r:id="rId20"/>
    <p:sldLayoutId id="2147484584" r:id="rId21"/>
    <p:sldLayoutId id="2147484585" r:id="rId22"/>
    <p:sldLayoutId id="2147484586" r:id="rId23"/>
    <p:sldLayoutId id="2147484587" r:id="rId24"/>
    <p:sldLayoutId id="2147484588" r:id="rId25"/>
    <p:sldLayoutId id="2147484589" r:id="rId26"/>
    <p:sldLayoutId id="2147484590" r:id="rId27"/>
    <p:sldLayoutId id="2147484591" r:id="rId28"/>
    <p:sldLayoutId id="2147484592" r:id="rId29"/>
    <p:sldLayoutId id="2147484593" r:id="rId30"/>
    <p:sldLayoutId id="2147484594" r:id="rId31"/>
    <p:sldLayoutId id="2147484595" r:id="rId32"/>
    <p:sldLayoutId id="2147484596" r:id="rId33"/>
    <p:sldLayoutId id="2147484597" r:id="rId34"/>
    <p:sldLayoutId id="2147484598" r:id="rId35"/>
    <p:sldLayoutId id="2147484599" r:id="rId36"/>
    <p:sldLayoutId id="2147484600" r:id="rId37"/>
    <p:sldLayoutId id="2147484601" r:id="rId38"/>
    <p:sldLayoutId id="2147484602" r:id="rId39"/>
    <p:sldLayoutId id="2147484603" r:id="rId40"/>
    <p:sldLayoutId id="2147484604" r:id="rId41"/>
    <p:sldLayoutId id="2147484605" r:id="rId42"/>
    <p:sldLayoutId id="2147484606" r:id="rId43"/>
    <p:sldLayoutId id="2147484607" r:id="rId44"/>
    <p:sldLayoutId id="2147484608" r:id="rId45"/>
    <p:sldLayoutId id="2147484609" r:id="rId46"/>
    <p:sldLayoutId id="2147484610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617186-D4EC-D844-A7FD-5BB80C729118}"/>
              </a:ext>
            </a:extLst>
          </p:cNvPr>
          <p:cNvSpPr/>
          <p:nvPr userDrawn="1"/>
        </p:nvSpPr>
        <p:spPr>
          <a:xfrm>
            <a:off x="0" y="2"/>
            <a:ext cx="12192000" cy="10709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E4C035D-9E40-894E-8653-C4537B1AD4A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49599" y="535459"/>
            <a:ext cx="805093" cy="39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altLang="en-US" dirty="0"/>
              <a:t>[Title]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89C88CA-D9A4-B346-8FD0-DE9749E293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60027" y="1337735"/>
            <a:ext cx="11682367" cy="530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450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  <p:sldLayoutId id="2147483741" r:id="rId28"/>
  </p:sldLayoutIdLst>
  <p:transition spd="med">
    <p:fade/>
  </p:transition>
  <p:hf sldNum="0" hdr="0" ftr="0" dt="0"/>
  <p:txStyles>
    <p:titleStyle>
      <a:lvl1pPr algn="l" defTabSz="685779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lang="en-AU" altLang="en-US" sz="2667" b="0" kern="1200" spc="-20" dirty="0">
          <a:solidFill>
            <a:schemeClr val="bg1">
              <a:alpha val="99000"/>
            </a:schemeClr>
          </a:solidFill>
          <a:latin typeface="Arial" panose="020B0504040504020204" pitchFamily="34" charset="77"/>
          <a:ea typeface="MS PGothic" panose="020B0600070205080204" pitchFamily="34" charset="-128"/>
          <a:cs typeface="+mn-cs"/>
        </a:defRPr>
      </a:lvl1pPr>
      <a:lvl2pPr algn="l" defTabSz="685779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MS PGothic" panose="020B0600070205080204" pitchFamily="34" charset="-128"/>
          <a:cs typeface="Arial Bold" pitchFamily="6" charset="0"/>
        </a:defRPr>
      </a:lvl2pPr>
      <a:lvl3pPr algn="l" defTabSz="685779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MS PGothic" panose="020B0600070205080204" pitchFamily="34" charset="-128"/>
          <a:cs typeface="Arial Bold" pitchFamily="6" charset="0"/>
        </a:defRPr>
      </a:lvl3pPr>
      <a:lvl4pPr algn="l" defTabSz="685779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MS PGothic" panose="020B0600070205080204" pitchFamily="34" charset="-128"/>
          <a:cs typeface="Arial Bold" pitchFamily="6" charset="0"/>
        </a:defRPr>
      </a:lvl4pPr>
      <a:lvl5pPr algn="l" defTabSz="685779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MS PGothic" panose="020B0600070205080204" pitchFamily="34" charset="-128"/>
          <a:cs typeface="Arial Bold" pitchFamily="6" charset="0"/>
        </a:defRPr>
      </a:lvl5pPr>
      <a:lvl6pPr marL="457186" algn="l" defTabSz="685779" rtl="0" fontAlgn="base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ＭＳ Ｐゴシック" charset="0"/>
        </a:defRPr>
      </a:lvl6pPr>
      <a:lvl7pPr marL="914372" algn="l" defTabSz="685779" rtl="0" fontAlgn="base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ＭＳ Ｐゴシック" charset="0"/>
        </a:defRPr>
      </a:lvl7pPr>
      <a:lvl8pPr marL="1371557" algn="l" defTabSz="685779" rtl="0" fontAlgn="base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ＭＳ Ｐゴシック" charset="0"/>
        </a:defRPr>
      </a:lvl8pPr>
      <a:lvl9pPr marL="1828742" algn="l" defTabSz="685779" rtl="0" fontAlgn="base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ＭＳ Ｐゴシック" charset="0"/>
        </a:defRPr>
      </a:lvl9pPr>
    </p:titleStyle>
    <p:bodyStyle>
      <a:lvl1pPr marL="191994" indent="-191994" algn="l" defTabSz="685779" rtl="0" eaLnBrk="0" fontAlgn="base" hangingPunct="0">
        <a:lnSpc>
          <a:spcPct val="110000"/>
        </a:lnSpc>
        <a:spcBef>
          <a:spcPct val="0"/>
        </a:spcBef>
        <a:spcAft>
          <a:spcPts val="400"/>
        </a:spcAft>
        <a:buClr>
          <a:schemeClr val="accent1"/>
        </a:buClr>
        <a:buSzPct val="70000"/>
        <a:buFont typeface=".Lucida Grande UI Regular"/>
        <a:buChar char="◆"/>
        <a:defRPr lang="en-US" altLang="en-US" sz="1733" b="0" i="0" kern="1200" spc="-2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479985" indent="-191994" algn="l" defTabSz="685779" rtl="0" eaLnBrk="0" fontAlgn="base" hangingPunct="0">
        <a:lnSpc>
          <a:spcPct val="110000"/>
        </a:lnSpc>
        <a:spcBef>
          <a:spcPct val="0"/>
        </a:spcBef>
        <a:spcAft>
          <a:spcPts val="400"/>
        </a:spcAft>
        <a:buClr>
          <a:schemeClr val="accent1"/>
        </a:buClr>
        <a:buSzPct val="100000"/>
        <a:buFontTx/>
        <a:buBlip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</a:buBlip>
        <a:defRPr lang="en-US" altLang="en-US" sz="1733" b="0" i="0" kern="1200" spc="-2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959970" indent="-143995" algn="l" defTabSz="685779" rtl="0" eaLnBrk="0" fontAlgn="base" hangingPunct="0">
        <a:lnSpc>
          <a:spcPct val="110000"/>
        </a:lnSpc>
        <a:spcBef>
          <a:spcPct val="0"/>
        </a:spcBef>
        <a:spcAft>
          <a:spcPts val="400"/>
        </a:spcAft>
        <a:buClr>
          <a:schemeClr val="accent1"/>
        </a:buClr>
        <a:buSzPct val="100000"/>
        <a:buFontTx/>
        <a:buBlip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</a:buBlip>
        <a:defRPr lang="en-US" altLang="en-US" sz="1733" b="0" i="0" kern="1200" spc="-2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439955" indent="-143995" algn="l" defTabSz="685779" rtl="0" eaLnBrk="0" fontAlgn="base" hangingPunct="0">
        <a:lnSpc>
          <a:spcPct val="110000"/>
        </a:lnSpc>
        <a:spcBef>
          <a:spcPct val="0"/>
        </a:spcBef>
        <a:spcAft>
          <a:spcPts val="400"/>
        </a:spcAft>
        <a:buClr>
          <a:schemeClr val="accent1"/>
        </a:buClr>
        <a:buSzPct val="100000"/>
        <a:buFontTx/>
        <a:buBlip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</a:buBlip>
        <a:defRPr lang="en-US" altLang="en-US" sz="1733" b="0" i="0" kern="1200" spc="-2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1919940" indent="-143995" algn="l" defTabSz="685779" rtl="0" eaLnBrk="0" fontAlgn="base" hangingPunct="0">
        <a:lnSpc>
          <a:spcPct val="110000"/>
        </a:lnSpc>
        <a:spcBef>
          <a:spcPts val="225"/>
        </a:spcBef>
        <a:spcAft>
          <a:spcPts val="400"/>
        </a:spcAft>
        <a:buClr>
          <a:schemeClr val="accent1"/>
        </a:buClr>
        <a:buSzPct val="100000"/>
        <a:buFontTx/>
        <a:buBlip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</a:buBlip>
        <a:defRPr lang="en-US" altLang="en-US" sz="1733" b="0" i="0" kern="1200" spc="-2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1885892" indent="-171445" algn="l" defTabSz="68577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81" indent="-171445" algn="l" defTabSz="68577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70" indent="-171445" algn="l" defTabSz="68577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60" indent="-171445" algn="l" defTabSz="68577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9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79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7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7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6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6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4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4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0">
          <p15:clr>
            <a:srgbClr val="C35EA4"/>
          </p15:clr>
        </p15:guide>
        <p15:guide id="2" pos="1995">
          <p15:clr>
            <a:srgbClr val="FBAE40"/>
          </p15:clr>
        </p15:guide>
        <p15:guide id="3" pos="2222">
          <p15:clr>
            <a:srgbClr val="FBAE40"/>
          </p15:clr>
        </p15:guide>
        <p15:guide id="4" pos="2880">
          <p15:clr>
            <a:srgbClr val="FBAE40"/>
          </p15:clr>
        </p15:guide>
        <p15:guide id="5" pos="5647">
          <p15:clr>
            <a:srgbClr val="C35EA4"/>
          </p15:clr>
        </p15:guide>
        <p15:guide id="6" pos="113">
          <p15:clr>
            <a:srgbClr val="C35EA4"/>
          </p15:clr>
        </p15:guide>
        <p15:guide id="7" orient="horz" pos="622">
          <p15:clr>
            <a:srgbClr val="FBAE40"/>
          </p15:clr>
        </p15:guide>
        <p15:guide id="8" orient="horz" pos="3140">
          <p15:clr>
            <a:srgbClr val="C35EA4"/>
          </p15:clr>
        </p15:guide>
        <p15:guide id="9" orient="horz" pos="395">
          <p15:clr>
            <a:srgbClr val="C35EA4"/>
          </p15:clr>
        </p15:guide>
      </p15:sldGuideLst>
    </p:ext>
  </p:ext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5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2" r:id="rId1"/>
    <p:sldLayoutId id="2147484613" r:id="rId2"/>
    <p:sldLayoutId id="2147484614" r:id="rId3"/>
    <p:sldLayoutId id="2147484615" r:id="rId4"/>
    <p:sldLayoutId id="2147484616" r:id="rId5"/>
    <p:sldLayoutId id="2147484617" r:id="rId6"/>
    <p:sldLayoutId id="2147484618" r:id="rId7"/>
    <p:sldLayoutId id="2147484619" r:id="rId8"/>
    <p:sldLayoutId id="2147484620" r:id="rId9"/>
    <p:sldLayoutId id="2147484621" r:id="rId10"/>
    <p:sldLayoutId id="2147484622" r:id="rId11"/>
    <p:sldLayoutId id="2147484623" r:id="rId12"/>
    <p:sldLayoutId id="2147484624" r:id="rId13"/>
    <p:sldLayoutId id="2147484625" r:id="rId14"/>
    <p:sldLayoutId id="2147484626" r:id="rId15"/>
    <p:sldLayoutId id="2147484627" r:id="rId16"/>
    <p:sldLayoutId id="2147484628" r:id="rId17"/>
    <p:sldLayoutId id="2147484629" r:id="rId18"/>
    <p:sldLayoutId id="2147484630" r:id="rId19"/>
    <p:sldLayoutId id="2147484631" r:id="rId20"/>
    <p:sldLayoutId id="2147484632" r:id="rId21"/>
    <p:sldLayoutId id="2147484633" r:id="rId22"/>
    <p:sldLayoutId id="2147484634" r:id="rId23"/>
    <p:sldLayoutId id="2147484635" r:id="rId24"/>
    <p:sldLayoutId id="2147484636" r:id="rId25"/>
    <p:sldLayoutId id="2147484637" r:id="rId26"/>
    <p:sldLayoutId id="2147484638" r:id="rId27"/>
    <p:sldLayoutId id="2147484639" r:id="rId28"/>
    <p:sldLayoutId id="2147484640" r:id="rId29"/>
    <p:sldLayoutId id="2147484641" r:id="rId30"/>
    <p:sldLayoutId id="2147484642" r:id="rId31"/>
    <p:sldLayoutId id="2147484643" r:id="rId32"/>
    <p:sldLayoutId id="2147484644" r:id="rId33"/>
    <p:sldLayoutId id="2147484645" r:id="rId34"/>
    <p:sldLayoutId id="2147484646" r:id="rId35"/>
    <p:sldLayoutId id="2147484647" r:id="rId36"/>
    <p:sldLayoutId id="2147484648" r:id="rId37"/>
    <p:sldLayoutId id="2147484649" r:id="rId38"/>
    <p:sldLayoutId id="2147484650" r:id="rId39"/>
    <p:sldLayoutId id="2147484651" r:id="rId40"/>
    <p:sldLayoutId id="2147484652" r:id="rId41"/>
    <p:sldLayoutId id="2147484653" r:id="rId42"/>
    <p:sldLayoutId id="2147484654" r:id="rId43"/>
    <p:sldLayoutId id="2147484655" r:id="rId44"/>
    <p:sldLayoutId id="2147484656" r:id="rId45"/>
    <p:sldLayoutId id="2147484657" r:id="rId46"/>
    <p:sldLayoutId id="2147484658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61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0" r:id="rId1"/>
    <p:sldLayoutId id="2147484661" r:id="rId2"/>
    <p:sldLayoutId id="2147484662" r:id="rId3"/>
    <p:sldLayoutId id="2147484663" r:id="rId4"/>
    <p:sldLayoutId id="2147484664" r:id="rId5"/>
    <p:sldLayoutId id="2147484665" r:id="rId6"/>
    <p:sldLayoutId id="2147484666" r:id="rId7"/>
    <p:sldLayoutId id="2147484667" r:id="rId8"/>
    <p:sldLayoutId id="2147484668" r:id="rId9"/>
    <p:sldLayoutId id="2147484669" r:id="rId10"/>
    <p:sldLayoutId id="2147484670" r:id="rId11"/>
    <p:sldLayoutId id="2147484671" r:id="rId12"/>
    <p:sldLayoutId id="2147484672" r:id="rId13"/>
    <p:sldLayoutId id="2147484673" r:id="rId14"/>
    <p:sldLayoutId id="2147484674" r:id="rId15"/>
    <p:sldLayoutId id="2147484675" r:id="rId16"/>
    <p:sldLayoutId id="2147484676" r:id="rId17"/>
    <p:sldLayoutId id="2147484677" r:id="rId18"/>
    <p:sldLayoutId id="2147484678" r:id="rId19"/>
    <p:sldLayoutId id="2147484679" r:id="rId20"/>
    <p:sldLayoutId id="2147484680" r:id="rId21"/>
    <p:sldLayoutId id="2147484681" r:id="rId22"/>
    <p:sldLayoutId id="2147484682" r:id="rId23"/>
    <p:sldLayoutId id="2147484683" r:id="rId24"/>
    <p:sldLayoutId id="2147484684" r:id="rId25"/>
    <p:sldLayoutId id="2147484685" r:id="rId26"/>
    <p:sldLayoutId id="2147484686" r:id="rId27"/>
    <p:sldLayoutId id="2147484687" r:id="rId28"/>
    <p:sldLayoutId id="2147484688" r:id="rId29"/>
    <p:sldLayoutId id="2147484689" r:id="rId30"/>
    <p:sldLayoutId id="2147484690" r:id="rId31"/>
    <p:sldLayoutId id="2147484691" r:id="rId32"/>
    <p:sldLayoutId id="2147484692" r:id="rId33"/>
    <p:sldLayoutId id="2147484693" r:id="rId34"/>
    <p:sldLayoutId id="2147484694" r:id="rId35"/>
    <p:sldLayoutId id="2147484695" r:id="rId36"/>
    <p:sldLayoutId id="2147484696" r:id="rId37"/>
    <p:sldLayoutId id="2147484697" r:id="rId38"/>
    <p:sldLayoutId id="2147484698" r:id="rId39"/>
    <p:sldLayoutId id="2147484699" r:id="rId40"/>
    <p:sldLayoutId id="2147484700" r:id="rId41"/>
    <p:sldLayoutId id="2147484701" r:id="rId42"/>
    <p:sldLayoutId id="2147484702" r:id="rId43"/>
    <p:sldLayoutId id="2147484703" r:id="rId44"/>
    <p:sldLayoutId id="2147484704" r:id="rId45"/>
    <p:sldLayoutId id="2147484705" r:id="rId46"/>
    <p:sldLayoutId id="2147484706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88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  <p:sldLayoutId id="2147484719" r:id="rId12"/>
    <p:sldLayoutId id="2147484720" r:id="rId13"/>
    <p:sldLayoutId id="2147484721" r:id="rId14"/>
    <p:sldLayoutId id="2147484722" r:id="rId15"/>
    <p:sldLayoutId id="2147484723" r:id="rId16"/>
    <p:sldLayoutId id="2147484724" r:id="rId17"/>
    <p:sldLayoutId id="2147484725" r:id="rId18"/>
    <p:sldLayoutId id="2147484726" r:id="rId19"/>
    <p:sldLayoutId id="2147484727" r:id="rId20"/>
    <p:sldLayoutId id="2147484728" r:id="rId21"/>
    <p:sldLayoutId id="2147484729" r:id="rId22"/>
    <p:sldLayoutId id="2147484730" r:id="rId23"/>
    <p:sldLayoutId id="2147484731" r:id="rId24"/>
    <p:sldLayoutId id="2147484733" r:id="rId25"/>
    <p:sldLayoutId id="2147484734" r:id="rId26"/>
    <p:sldLayoutId id="2147484735" r:id="rId27"/>
    <p:sldLayoutId id="2147484736" r:id="rId28"/>
    <p:sldLayoutId id="2147484737" r:id="rId29"/>
    <p:sldLayoutId id="2147484738" r:id="rId30"/>
    <p:sldLayoutId id="2147484739" r:id="rId31"/>
    <p:sldLayoutId id="2147484740" r:id="rId32"/>
    <p:sldLayoutId id="2147484741" r:id="rId33"/>
    <p:sldLayoutId id="2147484742" r:id="rId34"/>
    <p:sldLayoutId id="2147484743" r:id="rId35"/>
    <p:sldLayoutId id="2147484744" r:id="rId36"/>
    <p:sldLayoutId id="2147484745" r:id="rId37"/>
    <p:sldLayoutId id="2147484746" r:id="rId38"/>
    <p:sldLayoutId id="2147484747" r:id="rId39"/>
    <p:sldLayoutId id="2147484748" r:id="rId40"/>
    <p:sldLayoutId id="2147484749" r:id="rId41"/>
    <p:sldLayoutId id="2147484750" r:id="rId42"/>
    <p:sldLayoutId id="2147484751" r:id="rId43"/>
    <p:sldLayoutId id="2147484752" r:id="rId44"/>
    <p:sldLayoutId id="2147484753" r:id="rId45"/>
    <p:sldLayoutId id="2147484754" r:id="rId4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25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6" r:id="rId1"/>
    <p:sldLayoutId id="2147484757" r:id="rId2"/>
    <p:sldLayoutId id="2147484758" r:id="rId3"/>
    <p:sldLayoutId id="2147484759" r:id="rId4"/>
    <p:sldLayoutId id="2147484760" r:id="rId5"/>
    <p:sldLayoutId id="2147484761" r:id="rId6"/>
    <p:sldLayoutId id="2147484762" r:id="rId7"/>
    <p:sldLayoutId id="2147484763" r:id="rId8"/>
    <p:sldLayoutId id="2147484764" r:id="rId9"/>
    <p:sldLayoutId id="2147484765" r:id="rId10"/>
    <p:sldLayoutId id="2147484766" r:id="rId11"/>
    <p:sldLayoutId id="2147484767" r:id="rId12"/>
    <p:sldLayoutId id="2147484768" r:id="rId13"/>
    <p:sldLayoutId id="2147484769" r:id="rId14"/>
    <p:sldLayoutId id="2147484770" r:id="rId15"/>
    <p:sldLayoutId id="2147484771" r:id="rId16"/>
    <p:sldLayoutId id="2147484772" r:id="rId17"/>
    <p:sldLayoutId id="2147484773" r:id="rId18"/>
    <p:sldLayoutId id="2147484774" r:id="rId19"/>
    <p:sldLayoutId id="2147484775" r:id="rId20"/>
    <p:sldLayoutId id="2147484776" r:id="rId21"/>
    <p:sldLayoutId id="2147484777" r:id="rId22"/>
    <p:sldLayoutId id="2147484778" r:id="rId23"/>
    <p:sldLayoutId id="2147484779" r:id="rId24"/>
    <p:sldLayoutId id="2147484780" r:id="rId25"/>
    <p:sldLayoutId id="2147484781" r:id="rId26"/>
    <p:sldLayoutId id="2147484782" r:id="rId27"/>
    <p:sldLayoutId id="2147484783" r:id="rId28"/>
    <p:sldLayoutId id="2147484784" r:id="rId29"/>
    <p:sldLayoutId id="2147484785" r:id="rId30"/>
    <p:sldLayoutId id="2147484786" r:id="rId31"/>
    <p:sldLayoutId id="2147484787" r:id="rId32"/>
    <p:sldLayoutId id="2147484788" r:id="rId33"/>
    <p:sldLayoutId id="2147484789" r:id="rId34"/>
    <p:sldLayoutId id="2147484790" r:id="rId35"/>
    <p:sldLayoutId id="2147484791" r:id="rId36"/>
    <p:sldLayoutId id="2147484792" r:id="rId37"/>
    <p:sldLayoutId id="2147484793" r:id="rId38"/>
    <p:sldLayoutId id="2147484794" r:id="rId39"/>
    <p:sldLayoutId id="2147484795" r:id="rId40"/>
    <p:sldLayoutId id="2147484796" r:id="rId41"/>
    <p:sldLayoutId id="2147484797" r:id="rId42"/>
    <p:sldLayoutId id="2147484798" r:id="rId43"/>
    <p:sldLayoutId id="2147484799" r:id="rId44"/>
    <p:sldLayoutId id="2147484800" r:id="rId45"/>
    <p:sldLayoutId id="2147484801" r:id="rId46"/>
    <p:sldLayoutId id="2147484802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72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4" r:id="rId1"/>
    <p:sldLayoutId id="2147484805" r:id="rId2"/>
    <p:sldLayoutId id="2147484806" r:id="rId3"/>
    <p:sldLayoutId id="2147484807" r:id="rId4"/>
    <p:sldLayoutId id="2147484808" r:id="rId5"/>
    <p:sldLayoutId id="2147484809" r:id="rId6"/>
    <p:sldLayoutId id="2147484810" r:id="rId7"/>
    <p:sldLayoutId id="2147484811" r:id="rId8"/>
    <p:sldLayoutId id="2147484812" r:id="rId9"/>
    <p:sldLayoutId id="2147484813" r:id="rId10"/>
    <p:sldLayoutId id="2147484814" r:id="rId11"/>
    <p:sldLayoutId id="2147484815" r:id="rId12"/>
    <p:sldLayoutId id="2147484816" r:id="rId13"/>
    <p:sldLayoutId id="2147484817" r:id="rId14"/>
    <p:sldLayoutId id="2147484818" r:id="rId15"/>
    <p:sldLayoutId id="2147484819" r:id="rId16"/>
    <p:sldLayoutId id="2147484820" r:id="rId17"/>
    <p:sldLayoutId id="2147484821" r:id="rId18"/>
    <p:sldLayoutId id="2147484822" r:id="rId19"/>
    <p:sldLayoutId id="2147484823" r:id="rId20"/>
    <p:sldLayoutId id="2147484824" r:id="rId21"/>
    <p:sldLayoutId id="2147484825" r:id="rId22"/>
    <p:sldLayoutId id="2147484826" r:id="rId23"/>
    <p:sldLayoutId id="2147484827" r:id="rId24"/>
    <p:sldLayoutId id="2147484828" r:id="rId25"/>
    <p:sldLayoutId id="2147484829" r:id="rId26"/>
    <p:sldLayoutId id="2147484830" r:id="rId27"/>
    <p:sldLayoutId id="2147484831" r:id="rId28"/>
    <p:sldLayoutId id="2147484832" r:id="rId29"/>
    <p:sldLayoutId id="2147484833" r:id="rId30"/>
    <p:sldLayoutId id="2147484834" r:id="rId31"/>
    <p:sldLayoutId id="2147484835" r:id="rId32"/>
    <p:sldLayoutId id="2147484836" r:id="rId33"/>
    <p:sldLayoutId id="2147484837" r:id="rId34"/>
    <p:sldLayoutId id="2147484838" r:id="rId35"/>
    <p:sldLayoutId id="2147484839" r:id="rId36"/>
    <p:sldLayoutId id="2147484840" r:id="rId37"/>
    <p:sldLayoutId id="2147484841" r:id="rId38"/>
    <p:sldLayoutId id="2147484842" r:id="rId39"/>
    <p:sldLayoutId id="2147484843" r:id="rId40"/>
    <p:sldLayoutId id="2147484844" r:id="rId41"/>
    <p:sldLayoutId id="2147484845" r:id="rId42"/>
    <p:sldLayoutId id="2147484846" r:id="rId43"/>
    <p:sldLayoutId id="2147484847" r:id="rId44"/>
    <p:sldLayoutId id="2147484848" r:id="rId45"/>
    <p:sldLayoutId id="2147484849" r:id="rId46"/>
    <p:sldLayoutId id="2147484850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06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2" r:id="rId1"/>
    <p:sldLayoutId id="2147484853" r:id="rId2"/>
    <p:sldLayoutId id="2147484854" r:id="rId3"/>
    <p:sldLayoutId id="2147484855" r:id="rId4"/>
    <p:sldLayoutId id="2147484856" r:id="rId5"/>
    <p:sldLayoutId id="2147484857" r:id="rId6"/>
    <p:sldLayoutId id="2147484858" r:id="rId7"/>
    <p:sldLayoutId id="2147484859" r:id="rId8"/>
    <p:sldLayoutId id="2147484860" r:id="rId9"/>
    <p:sldLayoutId id="2147484861" r:id="rId10"/>
    <p:sldLayoutId id="2147484862" r:id="rId11"/>
    <p:sldLayoutId id="2147484863" r:id="rId12"/>
    <p:sldLayoutId id="2147484864" r:id="rId13"/>
    <p:sldLayoutId id="2147484865" r:id="rId14"/>
    <p:sldLayoutId id="2147484866" r:id="rId15"/>
    <p:sldLayoutId id="2147484867" r:id="rId16"/>
    <p:sldLayoutId id="2147484868" r:id="rId17"/>
    <p:sldLayoutId id="2147484869" r:id="rId18"/>
    <p:sldLayoutId id="2147484870" r:id="rId19"/>
    <p:sldLayoutId id="2147484871" r:id="rId20"/>
    <p:sldLayoutId id="2147484872" r:id="rId21"/>
    <p:sldLayoutId id="2147484873" r:id="rId22"/>
    <p:sldLayoutId id="2147484874" r:id="rId23"/>
    <p:sldLayoutId id="2147484875" r:id="rId24"/>
    <p:sldLayoutId id="2147484876" r:id="rId25"/>
    <p:sldLayoutId id="2147484877" r:id="rId26"/>
    <p:sldLayoutId id="2147484878" r:id="rId27"/>
    <p:sldLayoutId id="2147484879" r:id="rId28"/>
    <p:sldLayoutId id="2147484880" r:id="rId29"/>
    <p:sldLayoutId id="2147484881" r:id="rId30"/>
    <p:sldLayoutId id="2147484882" r:id="rId31"/>
    <p:sldLayoutId id="2147484883" r:id="rId32"/>
    <p:sldLayoutId id="2147484884" r:id="rId33"/>
    <p:sldLayoutId id="2147484885" r:id="rId34"/>
    <p:sldLayoutId id="2147484886" r:id="rId35"/>
    <p:sldLayoutId id="2147484887" r:id="rId36"/>
    <p:sldLayoutId id="2147484888" r:id="rId37"/>
    <p:sldLayoutId id="2147484889" r:id="rId38"/>
    <p:sldLayoutId id="2147484890" r:id="rId39"/>
    <p:sldLayoutId id="2147484891" r:id="rId40"/>
    <p:sldLayoutId id="2147484892" r:id="rId41"/>
    <p:sldLayoutId id="2147484893" r:id="rId42"/>
    <p:sldLayoutId id="2147484894" r:id="rId43"/>
    <p:sldLayoutId id="2147484895" r:id="rId44"/>
    <p:sldLayoutId id="2147484896" r:id="rId45"/>
    <p:sldLayoutId id="2147484897" r:id="rId46"/>
    <p:sldLayoutId id="2147484898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/>
              <a:t>© </a:t>
            </a:r>
            <a:r>
              <a:rPr lang="en-US" sz="900" dirty="0" smtClean="0"/>
              <a:t>2022 </a:t>
            </a:r>
            <a:r>
              <a:rPr lang="en-US" sz="900" dirty="0" smtClean="0"/>
              <a:t>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1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  <p:sldLayoutId id="2147483836" r:id="rId18"/>
    <p:sldLayoutId id="2147483837" r:id="rId19"/>
    <p:sldLayoutId id="2147483838" r:id="rId20"/>
    <p:sldLayoutId id="2147483839" r:id="rId21"/>
    <p:sldLayoutId id="2147483840" r:id="rId22"/>
    <p:sldLayoutId id="2147483841" r:id="rId23"/>
    <p:sldLayoutId id="2147483650" r:id="rId24"/>
    <p:sldLayoutId id="2147483668" r:id="rId25"/>
    <p:sldLayoutId id="2147483651" r:id="rId26"/>
    <p:sldLayoutId id="2147483672" r:id="rId27"/>
    <p:sldLayoutId id="2147483666" r:id="rId28"/>
    <p:sldLayoutId id="2147483653" r:id="rId29"/>
    <p:sldLayoutId id="2147483670" r:id="rId30"/>
    <p:sldLayoutId id="2147483658" r:id="rId31"/>
    <p:sldLayoutId id="2147483659" r:id="rId32"/>
    <p:sldLayoutId id="2147483660" r:id="rId33"/>
    <p:sldLayoutId id="2147483661" r:id="rId34"/>
    <p:sldLayoutId id="2147483662" r:id="rId35"/>
    <p:sldLayoutId id="2147483663" r:id="rId36"/>
    <p:sldLayoutId id="2147483664" r:id="rId37"/>
    <p:sldLayoutId id="2147483742" r:id="rId38"/>
    <p:sldLayoutId id="2147483743" r:id="rId39"/>
    <p:sldLayoutId id="2147483745" r:id="rId40"/>
  </p:sldLayoutIdLst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</a:t>
            </a:r>
            <a:r>
              <a:rPr lang="en-US" sz="900" dirty="0" smtClean="0">
                <a:solidFill>
                  <a:prstClr val="black"/>
                </a:solidFill>
              </a:rPr>
              <a:t>2022 </a:t>
            </a:r>
            <a:r>
              <a:rPr lang="en-US" sz="900" dirty="0" smtClean="0">
                <a:solidFill>
                  <a:prstClr val="black"/>
                </a:solidFill>
              </a:rPr>
              <a:t>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3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7" r:id="rId18"/>
    <p:sldLayoutId id="2147483868" r:id="rId19"/>
    <p:sldLayoutId id="2147483869" r:id="rId20"/>
    <p:sldLayoutId id="2147483870" r:id="rId21"/>
    <p:sldLayoutId id="2147483871" r:id="rId22"/>
    <p:sldLayoutId id="2147483872" r:id="rId23"/>
    <p:sldLayoutId id="2147483873" r:id="rId24"/>
    <p:sldLayoutId id="2147483874" r:id="rId25"/>
    <p:sldLayoutId id="2147483875" r:id="rId26"/>
    <p:sldLayoutId id="2147483876" r:id="rId27"/>
    <p:sldLayoutId id="2147483877" r:id="rId28"/>
    <p:sldLayoutId id="2147483878" r:id="rId29"/>
    <p:sldLayoutId id="2147483879" r:id="rId30"/>
    <p:sldLayoutId id="2147483880" r:id="rId31"/>
    <p:sldLayoutId id="2147483881" r:id="rId32"/>
    <p:sldLayoutId id="2147483882" r:id="rId33"/>
    <p:sldLayoutId id="2147483883" r:id="rId34"/>
    <p:sldLayoutId id="2147483884" r:id="rId35"/>
    <p:sldLayoutId id="2147483885" r:id="rId36"/>
    <p:sldLayoutId id="2147483886" r:id="rId37"/>
    <p:sldLayoutId id="2147483887" r:id="rId38"/>
    <p:sldLayoutId id="2147483888" r:id="rId39"/>
    <p:sldLayoutId id="2147483889" r:id="rId40"/>
    <p:sldLayoutId id="2147483890" r:id="rId4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</a:t>
            </a:r>
            <a:r>
              <a:rPr lang="en-US" sz="900" dirty="0" smtClean="0">
                <a:solidFill>
                  <a:prstClr val="black"/>
                </a:solidFill>
              </a:rPr>
              <a:t>2022 </a:t>
            </a:r>
            <a:r>
              <a:rPr lang="en-US" sz="900" dirty="0" smtClean="0">
                <a:solidFill>
                  <a:prstClr val="black"/>
                </a:solidFill>
              </a:rPr>
              <a:t>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6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7" r:id="rId16"/>
    <p:sldLayoutId id="2147483908" r:id="rId17"/>
    <p:sldLayoutId id="2147483909" r:id="rId18"/>
    <p:sldLayoutId id="2147483910" r:id="rId19"/>
    <p:sldLayoutId id="2147483911" r:id="rId20"/>
    <p:sldLayoutId id="2147483912" r:id="rId21"/>
    <p:sldLayoutId id="2147483913" r:id="rId22"/>
    <p:sldLayoutId id="2147483914" r:id="rId23"/>
    <p:sldLayoutId id="2147483915" r:id="rId24"/>
    <p:sldLayoutId id="2147483916" r:id="rId25"/>
    <p:sldLayoutId id="2147483917" r:id="rId26"/>
    <p:sldLayoutId id="2147483918" r:id="rId27"/>
    <p:sldLayoutId id="2147483919" r:id="rId28"/>
    <p:sldLayoutId id="2147483920" r:id="rId29"/>
    <p:sldLayoutId id="2147483921" r:id="rId30"/>
    <p:sldLayoutId id="2147483922" r:id="rId31"/>
    <p:sldLayoutId id="2147483923" r:id="rId32"/>
    <p:sldLayoutId id="2147483924" r:id="rId33"/>
    <p:sldLayoutId id="2147483925" r:id="rId34"/>
    <p:sldLayoutId id="2147483926" r:id="rId35"/>
    <p:sldLayoutId id="2147483927" r:id="rId36"/>
    <p:sldLayoutId id="2147483928" r:id="rId37"/>
    <p:sldLayoutId id="2147483929" r:id="rId38"/>
    <p:sldLayoutId id="2147483930" r:id="rId39"/>
    <p:sldLayoutId id="2147483931" r:id="rId40"/>
    <p:sldLayoutId id="2147483932" r:id="rId41"/>
    <p:sldLayoutId id="2147483933" r:id="rId42"/>
    <p:sldLayoutId id="2147483934" r:id="rId43"/>
    <p:sldLayoutId id="2147483935" r:id="rId44"/>
    <p:sldLayoutId id="2147483936" r:id="rId45"/>
    <p:sldLayoutId id="2147483937" r:id="rId46"/>
    <p:sldLayoutId id="2147483938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</a:t>
            </a:r>
            <a:r>
              <a:rPr lang="en-US" sz="900" dirty="0" smtClean="0">
                <a:solidFill>
                  <a:prstClr val="black"/>
                </a:solidFill>
              </a:rPr>
              <a:t>2022 </a:t>
            </a:r>
            <a:r>
              <a:rPr lang="en-US" sz="900" dirty="0" smtClean="0">
                <a:solidFill>
                  <a:prstClr val="black"/>
                </a:solidFill>
              </a:rPr>
              <a:t>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6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  <p:sldLayoutId id="2147483956" r:id="rId17"/>
    <p:sldLayoutId id="2147483957" r:id="rId18"/>
    <p:sldLayoutId id="2147483958" r:id="rId19"/>
    <p:sldLayoutId id="2147483959" r:id="rId20"/>
    <p:sldLayoutId id="2147483960" r:id="rId21"/>
    <p:sldLayoutId id="2147483961" r:id="rId22"/>
    <p:sldLayoutId id="2147483962" r:id="rId23"/>
    <p:sldLayoutId id="2147483963" r:id="rId24"/>
    <p:sldLayoutId id="2147483964" r:id="rId25"/>
    <p:sldLayoutId id="2147483965" r:id="rId26"/>
    <p:sldLayoutId id="2147483966" r:id="rId27"/>
    <p:sldLayoutId id="2147483967" r:id="rId28"/>
    <p:sldLayoutId id="2147483968" r:id="rId29"/>
    <p:sldLayoutId id="2147483969" r:id="rId30"/>
    <p:sldLayoutId id="2147483970" r:id="rId31"/>
    <p:sldLayoutId id="2147483971" r:id="rId32"/>
    <p:sldLayoutId id="2147483972" r:id="rId33"/>
    <p:sldLayoutId id="2147483973" r:id="rId34"/>
    <p:sldLayoutId id="2147483974" r:id="rId35"/>
    <p:sldLayoutId id="2147483975" r:id="rId36"/>
    <p:sldLayoutId id="2147483976" r:id="rId37"/>
    <p:sldLayoutId id="2147483977" r:id="rId38"/>
    <p:sldLayoutId id="2147483978" r:id="rId39"/>
    <p:sldLayoutId id="2147483979" r:id="rId40"/>
    <p:sldLayoutId id="2147483980" r:id="rId41"/>
    <p:sldLayoutId id="2147483981" r:id="rId42"/>
    <p:sldLayoutId id="2147483982" r:id="rId43"/>
    <p:sldLayoutId id="2147483983" r:id="rId44"/>
    <p:sldLayoutId id="2147483984" r:id="rId45"/>
    <p:sldLayoutId id="2147483985" r:id="rId46"/>
    <p:sldLayoutId id="2147483986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</a:t>
            </a:r>
            <a:r>
              <a:rPr lang="en-US" sz="900" dirty="0" smtClean="0">
                <a:solidFill>
                  <a:prstClr val="black"/>
                </a:solidFill>
              </a:rPr>
              <a:t>2022 </a:t>
            </a:r>
            <a:r>
              <a:rPr lang="en-US" sz="900" dirty="0" smtClean="0">
                <a:solidFill>
                  <a:prstClr val="black"/>
                </a:solidFill>
              </a:rPr>
              <a:t>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6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  <p:sldLayoutId id="2147484002" r:id="rId15"/>
    <p:sldLayoutId id="2147484003" r:id="rId16"/>
    <p:sldLayoutId id="2147484004" r:id="rId17"/>
    <p:sldLayoutId id="2147484005" r:id="rId18"/>
    <p:sldLayoutId id="2147484006" r:id="rId19"/>
    <p:sldLayoutId id="2147484007" r:id="rId20"/>
    <p:sldLayoutId id="2147484008" r:id="rId21"/>
    <p:sldLayoutId id="2147484009" r:id="rId22"/>
    <p:sldLayoutId id="2147484010" r:id="rId23"/>
    <p:sldLayoutId id="2147484011" r:id="rId24"/>
    <p:sldLayoutId id="2147484012" r:id="rId25"/>
    <p:sldLayoutId id="2147484013" r:id="rId26"/>
    <p:sldLayoutId id="2147484014" r:id="rId27"/>
    <p:sldLayoutId id="2147484015" r:id="rId28"/>
    <p:sldLayoutId id="2147484016" r:id="rId29"/>
    <p:sldLayoutId id="2147484017" r:id="rId30"/>
    <p:sldLayoutId id="2147484018" r:id="rId31"/>
    <p:sldLayoutId id="2147484019" r:id="rId32"/>
    <p:sldLayoutId id="2147484020" r:id="rId33"/>
    <p:sldLayoutId id="2147484021" r:id="rId34"/>
    <p:sldLayoutId id="2147484022" r:id="rId35"/>
    <p:sldLayoutId id="2147484023" r:id="rId36"/>
    <p:sldLayoutId id="2147484024" r:id="rId37"/>
    <p:sldLayoutId id="2147484025" r:id="rId38"/>
    <p:sldLayoutId id="2147484026" r:id="rId39"/>
    <p:sldLayoutId id="2147484027" r:id="rId40"/>
    <p:sldLayoutId id="2147484028" r:id="rId41"/>
    <p:sldLayoutId id="2147484029" r:id="rId42"/>
    <p:sldLayoutId id="2147484030" r:id="rId43"/>
    <p:sldLayoutId id="2147484031" r:id="rId44"/>
    <p:sldLayoutId id="2147484032" r:id="rId45"/>
    <p:sldLayoutId id="2147484033" r:id="rId46"/>
    <p:sldLayoutId id="2147484034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</a:t>
            </a:r>
            <a:r>
              <a:rPr lang="en-US" sz="900" dirty="0" smtClean="0">
                <a:solidFill>
                  <a:prstClr val="black"/>
                </a:solidFill>
              </a:rPr>
              <a:t>2022 </a:t>
            </a:r>
            <a:r>
              <a:rPr lang="en-US" sz="900" dirty="0" smtClean="0">
                <a:solidFill>
                  <a:prstClr val="black"/>
                </a:solidFill>
              </a:rPr>
              <a:t>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0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  <p:sldLayoutId id="2147484047" r:id="rId12"/>
    <p:sldLayoutId id="2147484048" r:id="rId13"/>
    <p:sldLayoutId id="2147484049" r:id="rId14"/>
    <p:sldLayoutId id="2147484050" r:id="rId15"/>
    <p:sldLayoutId id="2147484051" r:id="rId16"/>
    <p:sldLayoutId id="2147484052" r:id="rId17"/>
    <p:sldLayoutId id="2147484053" r:id="rId18"/>
    <p:sldLayoutId id="2147484054" r:id="rId19"/>
    <p:sldLayoutId id="2147484055" r:id="rId20"/>
    <p:sldLayoutId id="2147484056" r:id="rId21"/>
    <p:sldLayoutId id="2147484057" r:id="rId22"/>
    <p:sldLayoutId id="2147484058" r:id="rId23"/>
    <p:sldLayoutId id="2147484059" r:id="rId24"/>
    <p:sldLayoutId id="2147484060" r:id="rId25"/>
    <p:sldLayoutId id="2147484061" r:id="rId26"/>
    <p:sldLayoutId id="2147484062" r:id="rId27"/>
    <p:sldLayoutId id="2147484063" r:id="rId28"/>
    <p:sldLayoutId id="2147484064" r:id="rId29"/>
    <p:sldLayoutId id="2147484065" r:id="rId30"/>
    <p:sldLayoutId id="2147484066" r:id="rId31"/>
    <p:sldLayoutId id="2147484067" r:id="rId32"/>
    <p:sldLayoutId id="2147484068" r:id="rId33"/>
    <p:sldLayoutId id="2147484069" r:id="rId34"/>
    <p:sldLayoutId id="2147484070" r:id="rId35"/>
    <p:sldLayoutId id="2147484071" r:id="rId36"/>
    <p:sldLayoutId id="2147484072" r:id="rId37"/>
    <p:sldLayoutId id="2147484073" r:id="rId38"/>
    <p:sldLayoutId id="2147484074" r:id="rId39"/>
    <p:sldLayoutId id="2147484075" r:id="rId40"/>
    <p:sldLayoutId id="2147484076" r:id="rId41"/>
    <p:sldLayoutId id="2147484077" r:id="rId42"/>
    <p:sldLayoutId id="2147484078" r:id="rId43"/>
    <p:sldLayoutId id="2147484079" r:id="rId44"/>
    <p:sldLayoutId id="2147484080" r:id="rId45"/>
    <p:sldLayoutId id="2147484081" r:id="rId46"/>
    <p:sldLayoutId id="2147484082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</a:t>
            </a:r>
            <a:r>
              <a:rPr lang="en-US" sz="900" dirty="0" smtClean="0">
                <a:solidFill>
                  <a:prstClr val="black"/>
                </a:solidFill>
              </a:rPr>
              <a:t>2022 </a:t>
            </a:r>
            <a:r>
              <a:rPr lang="en-US" sz="900" dirty="0" smtClean="0">
                <a:solidFill>
                  <a:prstClr val="black"/>
                </a:solidFill>
              </a:rPr>
              <a:t>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4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  <p:sldLayoutId id="2147484095" r:id="rId12"/>
    <p:sldLayoutId id="2147484096" r:id="rId13"/>
    <p:sldLayoutId id="2147484097" r:id="rId14"/>
    <p:sldLayoutId id="2147484098" r:id="rId15"/>
    <p:sldLayoutId id="2147484099" r:id="rId16"/>
    <p:sldLayoutId id="2147484100" r:id="rId17"/>
    <p:sldLayoutId id="2147484101" r:id="rId18"/>
    <p:sldLayoutId id="2147484102" r:id="rId19"/>
    <p:sldLayoutId id="2147484103" r:id="rId20"/>
    <p:sldLayoutId id="2147484104" r:id="rId21"/>
    <p:sldLayoutId id="2147484105" r:id="rId22"/>
    <p:sldLayoutId id="2147484106" r:id="rId23"/>
    <p:sldLayoutId id="2147484107" r:id="rId24"/>
    <p:sldLayoutId id="2147484108" r:id="rId25"/>
    <p:sldLayoutId id="2147484109" r:id="rId26"/>
    <p:sldLayoutId id="2147484110" r:id="rId27"/>
    <p:sldLayoutId id="2147484111" r:id="rId28"/>
    <p:sldLayoutId id="2147484112" r:id="rId29"/>
    <p:sldLayoutId id="2147484113" r:id="rId30"/>
    <p:sldLayoutId id="2147484114" r:id="rId31"/>
    <p:sldLayoutId id="2147484115" r:id="rId32"/>
    <p:sldLayoutId id="2147484116" r:id="rId33"/>
    <p:sldLayoutId id="2147484117" r:id="rId34"/>
    <p:sldLayoutId id="2147484118" r:id="rId35"/>
    <p:sldLayoutId id="2147484119" r:id="rId36"/>
    <p:sldLayoutId id="2147484120" r:id="rId37"/>
    <p:sldLayoutId id="2147484121" r:id="rId38"/>
    <p:sldLayoutId id="2147484122" r:id="rId39"/>
    <p:sldLayoutId id="2147484123" r:id="rId40"/>
    <p:sldLayoutId id="2147484124" r:id="rId41"/>
    <p:sldLayoutId id="2147484125" r:id="rId42"/>
    <p:sldLayoutId id="2147484126" r:id="rId43"/>
    <p:sldLayoutId id="2147484127" r:id="rId44"/>
    <p:sldLayoutId id="2147484128" r:id="rId45"/>
    <p:sldLayoutId id="2147484129" r:id="rId46"/>
    <p:sldLayoutId id="2147484130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3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6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[ Tenant  Name ]</a:t>
            </a:r>
            <a:br>
              <a:rPr lang="en-US" altLang="en-US" dirty="0" smtClean="0"/>
            </a:br>
            <a:r>
              <a:rPr lang="en-US" altLang="en-US" dirty="0" smtClean="0"/>
              <a:t>Tenant Plan</a:t>
            </a:r>
            <a:br>
              <a:rPr lang="en-US" altLang="en-US" dirty="0" smtClean="0"/>
            </a:br>
            <a:r>
              <a:rPr lang="en-US" altLang="en-US" dirty="0" smtClean="0"/>
              <a:t>Template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514542" y="1822591"/>
            <a:ext cx="6581391" cy="1007695"/>
          </a:xfrm>
          <a:solidFill>
            <a:srgbClr val="FFFFFF"/>
          </a:solidFill>
        </p:spPr>
        <p:txBody>
          <a:bodyPr/>
          <a:lstStyle/>
          <a:p>
            <a:pPr marL="0" indent="0">
              <a:buNone/>
            </a:pPr>
            <a:r>
              <a:rPr lang="en-US" altLang="en-US" sz="1400" dirty="0"/>
              <a:t>[ last date updated ]</a:t>
            </a:r>
          </a:p>
          <a:p>
            <a:pPr marL="0" indent="0" algn="ctr">
              <a:buNone/>
            </a:pPr>
            <a:endParaRPr lang="en-US" altLang="en-US" sz="1400" dirty="0"/>
          </a:p>
        </p:txBody>
      </p:sp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514542" y="533400"/>
            <a:ext cx="64240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i="1" dirty="0">
                <a:solidFill>
                  <a:srgbClr val="FF3300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SAMPLE</a:t>
            </a:r>
          </a:p>
          <a:p>
            <a:pPr algn="ctr">
              <a:lnSpc>
                <a:spcPct val="30000"/>
              </a:lnSpc>
              <a:spcAft>
                <a:spcPct val="0"/>
              </a:spcAft>
              <a:buClrTx/>
              <a:buSzTx/>
              <a:buFontTx/>
              <a:buNone/>
            </a:pPr>
            <a:endParaRPr lang="en-US" altLang="en-US" sz="1600" i="1" dirty="0">
              <a:solidFill>
                <a:prstClr val="black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 i="1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Note that the first section in this document summarizes insights from the </a:t>
            </a:r>
            <a:r>
              <a:rPr lang="en-US" altLang="en-US" sz="1400" i="1" u="sng" dirty="0" smtClean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tenant  </a:t>
            </a:r>
            <a:r>
              <a:rPr lang="en-US" altLang="en-US" sz="1400" i="1" u="sng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Profile</a:t>
            </a:r>
            <a:r>
              <a:rPr lang="en-US" altLang="en-US" sz="1400" i="1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 (prep document for the </a:t>
            </a:r>
            <a:r>
              <a:rPr lang="en-US" altLang="en-US" sz="1400" i="1" dirty="0" smtClean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Tenant </a:t>
            </a:r>
            <a:r>
              <a:rPr lang="en-US" altLang="en-US" sz="1400" i="1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Planning session) to provide background on the </a:t>
            </a:r>
            <a:r>
              <a:rPr lang="en-US" altLang="en-US" sz="1400" i="1" dirty="0" smtClean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tenant  </a:t>
            </a:r>
            <a:r>
              <a:rPr lang="en-US" altLang="en-US" sz="1400" i="1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and history of the </a:t>
            </a:r>
            <a:r>
              <a:rPr lang="en-US" altLang="en-US" sz="1400" i="1" dirty="0" smtClean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tenant .</a:t>
            </a:r>
            <a:r>
              <a:rPr lang="en-US" altLang="en-US" sz="1400" dirty="0" smtClean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endParaRPr lang="en-US" altLang="en-US" sz="1400" dirty="0">
              <a:solidFill>
                <a:prstClr val="black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269" name="Rectangle 7"/>
          <p:cNvSpPr>
            <a:spLocks noChangeArrowheads="1"/>
          </p:cNvSpPr>
          <p:nvPr/>
        </p:nvSpPr>
        <p:spPr bwMode="auto">
          <a:xfrm>
            <a:off x="7253288" y="1"/>
            <a:ext cx="3414712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endParaRPr lang="en-SG" altLang="en-US" sz="2400">
              <a:solidFill>
                <a:prstClr val="black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270" name="Rectangle 8"/>
          <p:cNvSpPr>
            <a:spLocks noChangeArrowheads="1"/>
          </p:cNvSpPr>
          <p:nvPr/>
        </p:nvSpPr>
        <p:spPr bwMode="auto">
          <a:xfrm>
            <a:off x="630238" y="5306420"/>
            <a:ext cx="2836862" cy="466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en-US" sz="1400" dirty="0">
                <a:solidFill>
                  <a:srgbClr val="000000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[ Prepared by ]</a:t>
            </a:r>
          </a:p>
          <a:p>
            <a:pPr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endParaRPr lang="en-US" altLang="en-US" sz="1400" dirty="0">
              <a:solidFill>
                <a:srgbClr val="000000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endParaRPr lang="en-US" altLang="en-US" sz="1400" dirty="0">
              <a:solidFill>
                <a:srgbClr val="000000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99010" name="Picture 2" descr="Strategic Account Planning – Secrets of How to Win Togeth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25" y="2442369"/>
            <a:ext cx="4318589" cy="259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98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1820864" y="1031875"/>
            <a:ext cx="8593137" cy="679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en-US" sz="1400" dirty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Describe your track record (successes &amp; failures). Your past projects and contribution to the </a:t>
            </a:r>
            <a:r>
              <a:rPr lang="en-US" altLang="en-US" sz="1400" dirty="0" smtClean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tenant’s 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business. Your </a:t>
            </a:r>
            <a:r>
              <a:rPr lang="en-US" altLang="en-US" sz="1400" dirty="0" smtClean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successes and 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failures. Agreements currently in place. Business value you have delivered. Current </a:t>
            </a:r>
            <a:r>
              <a:rPr lang="en-US" altLang="en-US" sz="1400" dirty="0" smtClean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malls 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in the pipeline. </a:t>
            </a:r>
            <a:r>
              <a:rPr lang="en-US" altLang="en-US" sz="1400" dirty="0" smtClean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Why 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you won and why loss?</a:t>
            </a:r>
          </a:p>
        </p:txBody>
      </p:sp>
      <p:sp>
        <p:nvSpPr>
          <p:cNvPr id="19476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History with Tenant</a:t>
            </a:r>
          </a:p>
        </p:txBody>
      </p:sp>
      <p:graphicFrame>
        <p:nvGraphicFramePr>
          <p:cNvPr id="299034" name="Group 26"/>
          <p:cNvGraphicFramePr>
            <a:graphicFrameLocks noGrp="1"/>
          </p:cNvGraphicFramePr>
          <p:nvPr>
            <p:ph idx="1"/>
            <p:extLst/>
          </p:nvPr>
        </p:nvGraphicFramePr>
        <p:xfrm>
          <a:off x="1039906" y="1751479"/>
          <a:ext cx="10515600" cy="4373562"/>
        </p:xfrm>
        <a:graphic>
          <a:graphicData uri="http://schemas.openxmlformats.org/drawingml/2006/table">
            <a:tbl>
              <a:tblPr/>
              <a:tblGrid>
                <a:gridCol w="2661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6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06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167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875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Key Business Areas </a:t>
                      </a:r>
                    </a:p>
                  </a:txBody>
                  <a:tcPr marL="112063" marR="11206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Current Track record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(Successes)</a:t>
                      </a:r>
                    </a:p>
                  </a:txBody>
                  <a:tcPr marL="112063" marR="11206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Current Track Record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(Failures)</a:t>
                      </a:r>
                    </a:p>
                  </a:txBody>
                  <a:tcPr marL="112063" marR="11206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Value delivered to the business (e.g. saved customer money)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12063" marR="11206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60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Current malls in the pipeline</a:t>
                      </a:r>
                    </a:p>
                  </a:txBody>
                  <a:tcPr marL="112063" marR="11206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Why we won?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12063" marR="11206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Why the loss?</a:t>
                      </a:r>
                    </a:p>
                  </a:txBody>
                  <a:tcPr marL="112063" marR="11206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12063" marR="11206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22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1" name="Rectangle 7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Current Tenant Activity - Summary</a:t>
            </a:r>
          </a:p>
        </p:txBody>
      </p:sp>
      <p:graphicFrame>
        <p:nvGraphicFramePr>
          <p:cNvPr id="215120" name="Group 80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818029" y="1084263"/>
          <a:ext cx="10555941" cy="5130801"/>
        </p:xfrm>
        <a:graphic>
          <a:graphicData uri="http://schemas.openxmlformats.org/drawingml/2006/table">
            <a:tbl>
              <a:tblPr/>
              <a:tblGrid>
                <a:gridCol w="2519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4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9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67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58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287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>
                          <a:tab pos="0" algn="l"/>
                          <a:tab pos="2286000" algn="l"/>
                          <a:tab pos="577215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On-going Major Projects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>
                          <a:tab pos="0" algn="l"/>
                          <a:tab pos="2286000" algn="l"/>
                          <a:tab pos="577215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(Name/Description)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>
                          <a:tab pos="0" algn="l"/>
                          <a:tab pos="2286000" algn="l"/>
                          <a:tab pos="577215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Scope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>
                          <a:tab pos="0" algn="l"/>
                          <a:tab pos="2286000" algn="l"/>
                          <a:tab pos="5772150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Revenue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>
                          <a:tab pos="0" algn="l"/>
                          <a:tab pos="2286000" algn="l"/>
                          <a:tab pos="577215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Goals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>
                          <a:tab pos="0" algn="l"/>
                          <a:tab pos="2286000" algn="l"/>
                          <a:tab pos="5772150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Timeline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2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Long Term Contracts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Scope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Revenue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Performance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Renewals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0550" name="WordArt 74"/>
          <p:cNvSpPr>
            <a:spLocks noChangeArrowheads="1" noChangeShapeType="1" noTextEdit="1"/>
          </p:cNvSpPr>
          <p:nvPr/>
        </p:nvSpPr>
        <p:spPr bwMode="auto">
          <a:xfrm>
            <a:off x="4660901" y="2301876"/>
            <a:ext cx="2162175" cy="14573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SG" sz="3600" kern="1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 Black" panose="020B0A04020102020204" pitchFamily="34" charset="0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424707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6"/>
          <p:cNvSpPr>
            <a:spLocks noGrp="1" noChangeArrowheads="1"/>
          </p:cNvSpPr>
          <p:nvPr>
            <p:ph type="title"/>
          </p:nvPr>
        </p:nvSpPr>
        <p:spPr>
          <a:xfrm>
            <a:off x="1792288" y="485776"/>
            <a:ext cx="8229600" cy="5635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Tenant Financial History</a:t>
            </a:r>
          </a:p>
        </p:txBody>
      </p:sp>
      <p:graphicFrame>
        <p:nvGraphicFramePr>
          <p:cNvPr id="191547" name="Group 59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1126778" y="3249613"/>
          <a:ext cx="5750273" cy="2876867"/>
        </p:xfrm>
        <a:graphic>
          <a:graphicData uri="http://schemas.openxmlformats.org/drawingml/2006/table">
            <a:tbl>
              <a:tblPr/>
              <a:tblGrid>
                <a:gridCol w="1045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81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5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17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99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429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</a:p>
                  </a:txBody>
                  <a:tcPr marL="99634" marR="99634" marT="49814" marB="498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FY17</a:t>
                      </a: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FY18</a:t>
                      </a: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FY19</a:t>
                      </a: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FY20</a:t>
                      </a: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FY21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(Plan)</a:t>
                      </a: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FY21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(Goal)</a:t>
                      </a: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Sales (000’s)</a:t>
                      </a:r>
                    </a:p>
                  </a:txBody>
                  <a:tcPr marL="99634" marR="99634" marT="49814" marB="498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74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Revenue (000’s)</a:t>
                      </a:r>
                    </a:p>
                  </a:txBody>
                  <a:tcPr marL="99634" marR="99634" marT="49814" marB="498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9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Margin (%)</a:t>
                      </a:r>
                    </a:p>
                  </a:txBody>
                  <a:tcPr marL="99634" marR="99634" marT="49814" marB="498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1549" name="Object 45"/>
          <p:cNvGraphicFramePr>
            <a:graphicFrameLocks noGrp="1" noChangeAspect="1"/>
          </p:cNvGraphicFramePr>
          <p:nvPr>
            <p:ph sz="half" idx="4294967295"/>
            <p:extLst/>
          </p:nvPr>
        </p:nvGraphicFramePr>
        <p:xfrm>
          <a:off x="7670800" y="3249613"/>
          <a:ext cx="4521200" cy="345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Chart" r:id="rId3" imgW="6096146" imgH="4076886" progId="MSGraph.Chart.8">
                  <p:embed followColorScheme="full"/>
                </p:oleObj>
              </mc:Choice>
              <mc:Fallback>
                <p:oleObj name="Chart" r:id="rId3" imgW="6096146" imgH="407688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0800" y="3249613"/>
                        <a:ext cx="4521200" cy="345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50" name="Text Box 46"/>
          <p:cNvSpPr txBox="1">
            <a:spLocks noChangeArrowheads="1"/>
          </p:cNvSpPr>
          <p:nvPr/>
        </p:nvSpPr>
        <p:spPr bwMode="auto">
          <a:xfrm>
            <a:off x="1814514" y="1174751"/>
            <a:ext cx="8605837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u="sng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Instructions:</a:t>
            </a:r>
            <a:r>
              <a:rPr lang="en-US" altLang="en-US" sz="1800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  Complete data table below; double-click on the graph, copy Revenue and Margin numbers into the data table that appears, and close the data table dialog box to update the chart.</a:t>
            </a:r>
            <a:endParaRPr lang="en-US" altLang="en-US" sz="1800" u="sng" dirty="0">
              <a:solidFill>
                <a:prstClr val="black"/>
              </a:solidFill>
              <a:latin typeface="Arial" panose="020B0604020202020204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1551" name="WordArt 48"/>
          <p:cNvSpPr>
            <a:spLocks noChangeArrowheads="1" noChangeShapeType="1" noTextEdit="1"/>
          </p:cNvSpPr>
          <p:nvPr/>
        </p:nvSpPr>
        <p:spPr bwMode="auto">
          <a:xfrm>
            <a:off x="4714876" y="1792289"/>
            <a:ext cx="2162175" cy="14573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SG" sz="3600" kern="1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 Black" panose="020B0A04020102020204" pitchFamily="34" charset="0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29433730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3"/>
          <p:cNvSpPr>
            <a:spLocks noChangeShapeType="1"/>
          </p:cNvSpPr>
          <p:nvPr/>
        </p:nvSpPr>
        <p:spPr bwMode="auto">
          <a:xfrm flipH="1">
            <a:off x="2586039" y="3886200"/>
            <a:ext cx="7381875" cy="0"/>
          </a:xfrm>
          <a:prstGeom prst="line">
            <a:avLst/>
          </a:prstGeom>
          <a:noFill/>
          <a:ln w="38100" cmpd="dbl">
            <a:solidFill>
              <a:srgbClr val="0066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2390776" y="1835151"/>
            <a:ext cx="7967663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>
                <a:solidFill>
                  <a:srgbClr val="0066FF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 Strengths      </a:t>
            </a:r>
            <a:r>
              <a:rPr lang="en-US" altLang="en-US" sz="240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	                                  </a:t>
            </a:r>
            <a:r>
              <a:rPr lang="en-US" altLang="en-US" sz="2400">
                <a:solidFill>
                  <a:srgbClr val="009900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Weaknesses</a:t>
            </a:r>
          </a:p>
        </p:txBody>
      </p:sp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2405064" y="5280026"/>
            <a:ext cx="7604125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>
                <a:solidFill>
                  <a:srgbClr val="660066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Opportunities    </a:t>
            </a:r>
            <a:r>
              <a:rPr lang="en-US" altLang="en-US" sz="240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                                               </a:t>
            </a:r>
            <a:r>
              <a:rPr lang="en-US" altLang="en-US" sz="2400">
                <a:solidFill>
                  <a:srgbClr val="FF3300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Threats</a:t>
            </a:r>
          </a:p>
        </p:txBody>
      </p:sp>
      <p:sp>
        <p:nvSpPr>
          <p:cNvPr id="22533" name="Line 6"/>
          <p:cNvSpPr>
            <a:spLocks noChangeShapeType="1"/>
          </p:cNvSpPr>
          <p:nvPr/>
        </p:nvSpPr>
        <p:spPr bwMode="auto">
          <a:xfrm>
            <a:off x="6248400" y="1600201"/>
            <a:ext cx="0" cy="4437063"/>
          </a:xfrm>
          <a:prstGeom prst="line">
            <a:avLst/>
          </a:prstGeom>
          <a:noFill/>
          <a:ln w="38100" cmpd="dbl">
            <a:solidFill>
              <a:schemeClr val="accent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321543" name="Text Box 7"/>
          <p:cNvSpPr txBox="1">
            <a:spLocks noChangeArrowheads="1"/>
          </p:cNvSpPr>
          <p:nvPr/>
        </p:nvSpPr>
        <p:spPr bwMode="auto">
          <a:xfrm>
            <a:off x="5535614" y="1890713"/>
            <a:ext cx="970330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Internal </a:t>
            </a:r>
          </a:p>
        </p:txBody>
      </p:sp>
      <p:sp>
        <p:nvSpPr>
          <p:cNvPr id="321544" name="Text Box 8"/>
          <p:cNvSpPr txBox="1">
            <a:spLocks noChangeArrowheads="1"/>
          </p:cNvSpPr>
          <p:nvPr/>
        </p:nvSpPr>
        <p:spPr bwMode="auto">
          <a:xfrm>
            <a:off x="5578475" y="5359400"/>
            <a:ext cx="1005212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External </a:t>
            </a:r>
          </a:p>
        </p:txBody>
      </p:sp>
      <p:sp>
        <p:nvSpPr>
          <p:cNvPr id="321545" name="Text Box 9"/>
          <p:cNvSpPr txBox="1">
            <a:spLocks noChangeArrowheads="1"/>
          </p:cNvSpPr>
          <p:nvPr/>
        </p:nvSpPr>
        <p:spPr bwMode="auto">
          <a:xfrm rot="16229494">
            <a:off x="1393967" y="3442462"/>
            <a:ext cx="1763431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Leverage </a:t>
            </a:r>
          </a:p>
        </p:txBody>
      </p:sp>
      <p:sp>
        <p:nvSpPr>
          <p:cNvPr id="321546" name="Text Box 10"/>
          <p:cNvSpPr txBox="1">
            <a:spLocks noChangeArrowheads="1"/>
          </p:cNvSpPr>
          <p:nvPr/>
        </p:nvSpPr>
        <p:spPr bwMode="auto">
          <a:xfrm rot="16177571">
            <a:off x="9284106" y="3414044"/>
            <a:ext cx="1813702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Minimize </a:t>
            </a:r>
          </a:p>
        </p:txBody>
      </p:sp>
      <p:grpSp>
        <p:nvGrpSpPr>
          <p:cNvPr id="22538" name="Group 11"/>
          <p:cNvGrpSpPr>
            <a:grpSpLocks/>
          </p:cNvGrpSpPr>
          <p:nvPr/>
        </p:nvGrpSpPr>
        <p:grpSpPr bwMode="auto">
          <a:xfrm>
            <a:off x="2487613" y="1066800"/>
            <a:ext cx="7461250" cy="787400"/>
            <a:chOff x="3600" y="1290"/>
            <a:chExt cx="7350" cy="855"/>
          </a:xfrm>
        </p:grpSpPr>
        <p:sp>
          <p:nvSpPr>
            <p:cNvPr id="22543" name="Rectangle 12"/>
            <p:cNvSpPr>
              <a:spLocks noChangeArrowheads="1"/>
            </p:cNvSpPr>
            <p:nvPr/>
          </p:nvSpPr>
          <p:spPr bwMode="auto">
            <a:xfrm>
              <a:off x="3600" y="1290"/>
              <a:ext cx="7350" cy="85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71842" dir="2700000" algn="ctr" rotWithShape="0">
                <a:srgbClr val="808080"/>
              </a:outerShdw>
            </a:effectLst>
          </p:spPr>
          <p:txBody>
            <a:bodyPr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endParaRPr lang="en-SG" altLang="en-US" sz="240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544" name="Rectangle 13"/>
            <p:cNvSpPr>
              <a:spLocks noChangeArrowheads="1"/>
            </p:cNvSpPr>
            <p:nvPr/>
          </p:nvSpPr>
          <p:spPr bwMode="auto">
            <a:xfrm>
              <a:off x="3648" y="1377"/>
              <a:ext cx="7215" cy="6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just">
                <a:spcBef>
                  <a:spcPts val="6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1400" dirty="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Identify all of your strengths and weaknesses. Focus on your current relationship with the </a:t>
              </a:r>
              <a:r>
                <a:rPr lang="en-US" altLang="en-US" sz="1400" dirty="0" smtClean="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tenant  </a:t>
              </a:r>
              <a:r>
                <a:rPr lang="en-US" altLang="en-US" sz="1400" dirty="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organization, who you know, what you have done, perception and attitudes, track record, meeting business and personal value</a:t>
              </a:r>
            </a:p>
          </p:txBody>
        </p:sp>
      </p:grpSp>
      <p:grpSp>
        <p:nvGrpSpPr>
          <p:cNvPr id="22539" name="Group 14"/>
          <p:cNvGrpSpPr>
            <a:grpSpLocks/>
          </p:cNvGrpSpPr>
          <p:nvPr/>
        </p:nvGrpSpPr>
        <p:grpSpPr bwMode="auto">
          <a:xfrm>
            <a:off x="2441576" y="5734050"/>
            <a:ext cx="7553325" cy="533400"/>
            <a:chOff x="3600" y="1290"/>
            <a:chExt cx="7350" cy="855"/>
          </a:xfrm>
        </p:grpSpPr>
        <p:sp>
          <p:nvSpPr>
            <p:cNvPr id="22541" name="Rectangle 15"/>
            <p:cNvSpPr>
              <a:spLocks noChangeArrowheads="1"/>
            </p:cNvSpPr>
            <p:nvPr/>
          </p:nvSpPr>
          <p:spPr bwMode="auto">
            <a:xfrm>
              <a:off x="3600" y="1290"/>
              <a:ext cx="7350" cy="85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71842" dir="2700000" algn="ctr" rotWithShape="0">
                <a:srgbClr val="808080"/>
              </a:outerShdw>
            </a:effectLst>
          </p:spPr>
          <p:txBody>
            <a:bodyPr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endParaRPr lang="en-SG" altLang="en-US" sz="240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542" name="Rectangle 16"/>
            <p:cNvSpPr>
              <a:spLocks noChangeArrowheads="1"/>
            </p:cNvSpPr>
            <p:nvPr/>
          </p:nvSpPr>
          <p:spPr bwMode="auto">
            <a:xfrm>
              <a:off x="3648" y="1377"/>
              <a:ext cx="7215" cy="6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just">
                <a:spcBef>
                  <a:spcPts val="6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140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Identify all of your opportunities and threats. Focus on trends in the business, industry, organization, technology, competitive trends and political issues.</a:t>
              </a:r>
            </a:p>
            <a:p>
              <a:pPr algn="just">
                <a:spcBef>
                  <a:spcPts val="2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 sz="140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endParaRPr>
            </a:p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2540" name="Rectangle 17"/>
          <p:cNvSpPr>
            <a:spLocks noGrp="1" noChangeArrowheads="1"/>
          </p:cNvSpPr>
          <p:nvPr>
            <p:ph type="title"/>
          </p:nvPr>
        </p:nvSpPr>
        <p:spPr>
          <a:xfrm>
            <a:off x="1851025" y="471488"/>
            <a:ext cx="8229600" cy="563562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S.W.O.T.  Analysis</a:t>
            </a:r>
          </a:p>
        </p:txBody>
      </p:sp>
    </p:spTree>
    <p:extLst>
      <p:ext uri="{BB962C8B-B14F-4D97-AF65-F5344CB8AC3E}">
        <p14:creationId xmlns:p14="http://schemas.microsoft.com/office/powerpoint/2010/main" val="20349444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1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1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1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1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545" grpId="0" autoUpdateAnimBg="0"/>
      <p:bldP spid="32154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18185" y="525799"/>
            <a:ext cx="8703341" cy="63936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 Structure for Tenant Plan</a:t>
            </a:r>
            <a:endParaRPr lang="en-US" altLang="en-US" b="0" i="1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357438" y="1365250"/>
            <a:ext cx="9834562" cy="3770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91995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988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7981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5974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966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prstClr val="black"/>
                </a:solidFill>
              </a:rPr>
              <a:t>Section A: Tenant Profile </a:t>
            </a: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endParaRPr lang="en-US" altLang="en-US" sz="2400" b="1" smtClean="0">
              <a:solidFill>
                <a:srgbClr val="0076A8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prstClr val="black"/>
                </a:solidFill>
              </a:rPr>
              <a:t>Section B: History with Tenant </a:t>
            </a:r>
            <a:r>
              <a:rPr lang="en-US" altLang="en-US" sz="2400" smtClean="0">
                <a:solidFill>
                  <a:prstClr val="black"/>
                </a:solidFill>
              </a:rPr>
              <a:t> </a:t>
            </a: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endParaRPr lang="en-US" altLang="en-US" sz="2000" b="1" smtClean="0">
              <a:solidFill>
                <a:prstClr val="black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srgbClr val="C00000"/>
                </a:solidFill>
              </a:rPr>
              <a:t>Section C: Tenant Potential </a:t>
            </a:r>
            <a:r>
              <a:rPr lang="en-US" altLang="en-US" sz="2400" smtClean="0">
                <a:solidFill>
                  <a:srgbClr val="C00000"/>
                </a:solidFill>
              </a:rPr>
              <a:t> </a:t>
            </a:r>
            <a:endParaRPr lang="en-US" altLang="en-US" sz="2400" b="1" smtClean="0">
              <a:solidFill>
                <a:srgbClr val="C00000"/>
              </a:solidFill>
            </a:endParaRPr>
          </a:p>
          <a:p>
            <a:pPr>
              <a:buClr>
                <a:srgbClr val="ED1C24"/>
              </a:buClr>
            </a:pPr>
            <a:r>
              <a:rPr lang="en-US" altLang="en-US" sz="2000" smtClean="0">
                <a:solidFill>
                  <a:srgbClr val="C00000"/>
                </a:solidFill>
              </a:rPr>
              <a:t>Aligned Tenant Goals</a:t>
            </a:r>
          </a:p>
          <a:p>
            <a:pPr>
              <a:buClr>
                <a:srgbClr val="ED1C24"/>
              </a:buClr>
            </a:pPr>
            <a:r>
              <a:rPr lang="en-US" altLang="en-US" sz="2000" smtClean="0">
                <a:solidFill>
                  <a:srgbClr val="C00000"/>
                </a:solidFill>
              </a:rPr>
              <a:t>FPR Tenant Goals: Long Term and Short Term Goals  and Targeted Key Opportunities </a:t>
            </a: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endParaRPr lang="en-US" altLang="en-US" sz="2400" b="1" smtClean="0">
              <a:solidFill>
                <a:prstClr val="black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prstClr val="black"/>
                </a:solidFill>
              </a:rPr>
              <a:t>Section D: Tenant Strategies &amp; Action Plan</a:t>
            </a:r>
          </a:p>
          <a:p>
            <a:pPr>
              <a:buClr>
                <a:srgbClr val="ED1C24"/>
              </a:buClr>
            </a:pPr>
            <a:endParaRPr lang="en-US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9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2"/>
          <p:cNvSpPr>
            <a:spLocks noGrp="1" noChangeArrowheads="1"/>
          </p:cNvSpPr>
          <p:nvPr>
            <p:ph type="title"/>
          </p:nvPr>
        </p:nvSpPr>
        <p:spPr>
          <a:xfrm>
            <a:off x="2220913" y="510380"/>
            <a:ext cx="8229600" cy="5635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Aligned Tenant Goals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20913" y="1143000"/>
            <a:ext cx="7602538" cy="6096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>
              <a:buNone/>
            </a:pPr>
            <a:r>
              <a:rPr lang="en-US" altLang="en-US" sz="1100" dirty="0" smtClean="0">
                <a:latin typeface="+mj-lt"/>
              </a:rPr>
              <a:t> Describe </a:t>
            </a:r>
            <a:r>
              <a:rPr lang="en-US" altLang="en-US" sz="1100" dirty="0">
                <a:latin typeface="+mj-lt"/>
              </a:rPr>
              <a:t>your desired, </a:t>
            </a:r>
            <a:r>
              <a:rPr lang="en-US" altLang="en-US" sz="1100" b="1" dirty="0">
                <a:latin typeface="+mj-lt"/>
              </a:rPr>
              <a:t>long-term  position</a:t>
            </a:r>
            <a:r>
              <a:rPr lang="en-US" altLang="en-US" sz="1100" dirty="0">
                <a:latin typeface="+mj-lt"/>
              </a:rPr>
              <a:t> with the </a:t>
            </a:r>
            <a:r>
              <a:rPr lang="en-US" altLang="en-US" sz="1100" dirty="0" smtClean="0">
                <a:latin typeface="+mj-lt"/>
              </a:rPr>
              <a:t>tenant . </a:t>
            </a:r>
            <a:r>
              <a:rPr lang="en-US" altLang="en-US" sz="1100" dirty="0">
                <a:latin typeface="+mj-lt"/>
              </a:rPr>
              <a:t>Identify how a closer relationship with you will advance the </a:t>
            </a:r>
            <a:r>
              <a:rPr lang="en-US" altLang="en-US" sz="1100" dirty="0" smtClean="0">
                <a:latin typeface="+mj-lt"/>
              </a:rPr>
              <a:t>attainment </a:t>
            </a:r>
            <a:r>
              <a:rPr lang="en-US" altLang="en-US" sz="1100" dirty="0">
                <a:latin typeface="+mj-lt"/>
              </a:rPr>
              <a:t>of their business goals. Also, include the long-term gain for your business, i.e., future revenue or strategic value</a:t>
            </a:r>
            <a:r>
              <a:rPr lang="en-US" altLang="en-US" sz="1100" dirty="0" smtClean="0">
                <a:latin typeface="+mj-lt"/>
              </a:rPr>
              <a:t>.</a:t>
            </a:r>
            <a:r>
              <a:rPr lang="en-US" altLang="en-US" sz="1100" dirty="0"/>
              <a:t> </a:t>
            </a:r>
            <a:r>
              <a:rPr lang="en-US" altLang="en-US" sz="1100" dirty="0" smtClean="0"/>
              <a:t>Make </a:t>
            </a:r>
            <a:r>
              <a:rPr lang="en-US" altLang="en-US" sz="1100" dirty="0"/>
              <a:t>your goals </a:t>
            </a:r>
            <a:r>
              <a:rPr lang="en-US" altLang="en-US" sz="1100" dirty="0">
                <a:solidFill>
                  <a:schemeClr val="tx2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SMARTS (Specific, Measurable, Achievable, Relevant, Time-bound, Stretch)</a:t>
            </a:r>
          </a:p>
          <a:p>
            <a:pPr marL="0" indent="0">
              <a:buNone/>
            </a:pPr>
            <a:endParaRPr lang="en-US" altLang="en-US" sz="1100" dirty="0">
              <a:latin typeface="+mj-lt"/>
            </a:endParaRPr>
          </a:p>
        </p:txBody>
      </p:sp>
      <p:graphicFrame>
        <p:nvGraphicFramePr>
          <p:cNvPr id="265279" name="Group 63"/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2994379276"/>
              </p:ext>
            </p:extLst>
          </p:nvPr>
        </p:nvGraphicFramePr>
        <p:xfrm>
          <a:off x="2220913" y="1768475"/>
          <a:ext cx="7581900" cy="4406902"/>
        </p:xfrm>
        <a:graphic>
          <a:graphicData uri="http://schemas.openxmlformats.org/drawingml/2006/table">
            <a:tbl>
              <a:tblPr/>
              <a:tblGrid>
                <a:gridCol w="378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8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56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Tenant Goals (2 to 3 years)  </a:t>
                      </a:r>
                    </a:p>
                  </a:txBody>
                  <a:tcPr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FPR Goals/Performance Targets (KPIs)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1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Revenue </a:t>
                      </a:r>
                    </a:p>
                  </a:txBody>
                  <a:tcPr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8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Shopper Satisfaction </a:t>
                      </a:r>
                    </a:p>
                  </a:txBody>
                  <a:tcPr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2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9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5633" name="WordArt 39"/>
          <p:cNvSpPr>
            <a:spLocks noChangeArrowheads="1" noChangeShapeType="1" noTextEdit="1"/>
          </p:cNvSpPr>
          <p:nvPr/>
        </p:nvSpPr>
        <p:spPr bwMode="auto">
          <a:xfrm>
            <a:off x="4987926" y="3157539"/>
            <a:ext cx="2162175" cy="14573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SG" sz="3600" kern="1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27769833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481"/>
          <p:cNvSpPr>
            <a:spLocks noGrp="1" noChangeArrowheads="1"/>
          </p:cNvSpPr>
          <p:nvPr>
            <p:ph type="title"/>
          </p:nvPr>
        </p:nvSpPr>
        <p:spPr>
          <a:xfrm>
            <a:off x="1865313" y="500063"/>
            <a:ext cx="8229600" cy="563562"/>
          </a:xfrm>
        </p:spPr>
        <p:txBody>
          <a:bodyPr/>
          <a:lstStyle/>
          <a:p>
            <a:pPr eaLnBrk="1" hangingPunct="1"/>
            <a:r>
              <a:rPr lang="en-AU" altLang="en-US" dirty="0" smtClean="0"/>
              <a:t>Tenant </a:t>
            </a:r>
            <a:r>
              <a:rPr lang="en-US" altLang="en-US" dirty="0" smtClean="0"/>
              <a:t>Goals: Long Term and Short Term</a:t>
            </a:r>
          </a:p>
        </p:txBody>
      </p:sp>
      <p:graphicFrame>
        <p:nvGraphicFramePr>
          <p:cNvPr id="286132" name="Group 2484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2009776" y="1679575"/>
          <a:ext cx="8013700" cy="1536700"/>
        </p:xfrm>
        <a:graphic>
          <a:graphicData uri="http://schemas.openxmlformats.org/drawingml/2006/table">
            <a:tbl>
              <a:tblPr/>
              <a:tblGrid>
                <a:gridCol w="4081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2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 Tenant Goals 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Identified FPR Opportunities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3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86130" name="Group 2482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2009776" y="3505200"/>
          <a:ext cx="8115300" cy="2522537"/>
        </p:xfrm>
        <a:graphic>
          <a:graphicData uri="http://schemas.openxmlformats.org/drawingml/2006/table">
            <a:tbl>
              <a:tblPr/>
              <a:tblGrid>
                <a:gridCol w="2165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1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1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4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46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42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42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77839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Q1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Q2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Q3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Q4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136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Opportunities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Rev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NPI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Rev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NPI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Rev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NPI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Rev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NPI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839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839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839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532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Total 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51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Probability (%)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641" name="Text Box 51"/>
          <p:cNvSpPr txBox="1">
            <a:spLocks noChangeArrowheads="1"/>
          </p:cNvSpPr>
          <p:nvPr/>
        </p:nvSpPr>
        <p:spPr bwMode="auto">
          <a:xfrm>
            <a:off x="1989138" y="3175000"/>
            <a:ext cx="8299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 dirty="0">
                <a:latin typeface="+mn-lt"/>
                <a:ea typeface="宋体" panose="02010600030101010101" pitchFamily="2" charset="-122"/>
                <a:cs typeface="Arial" panose="020B0604020202020204" pitchFamily="34" charset="0"/>
              </a:rPr>
              <a:t>Short Term Goals - Financial Results &amp; Targets (in $M)</a:t>
            </a:r>
          </a:p>
        </p:txBody>
      </p:sp>
      <p:sp>
        <p:nvSpPr>
          <p:cNvPr id="26642" name="Rectangle 495"/>
          <p:cNvSpPr>
            <a:spLocks noChangeArrowheads="1"/>
          </p:cNvSpPr>
          <p:nvPr/>
        </p:nvSpPr>
        <p:spPr bwMode="auto">
          <a:xfrm>
            <a:off x="1995489" y="1184275"/>
            <a:ext cx="8042275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>
                <a:solidFill>
                  <a:schemeClr val="tx2"/>
                </a:solidFill>
                <a:latin typeface="+mj-lt"/>
                <a:ea typeface="宋体" panose="02010600030101010101" pitchFamily="2" charset="-122"/>
                <a:cs typeface="Arial" panose="020B0604020202020204" pitchFamily="34" charset="0"/>
              </a:rPr>
              <a:t>Describe </a:t>
            </a:r>
            <a:r>
              <a:rPr lang="en-US" altLang="en-US" sz="1200" dirty="0" smtClean="0">
                <a:solidFill>
                  <a:schemeClr val="tx2"/>
                </a:solidFill>
                <a:latin typeface="+mj-lt"/>
                <a:ea typeface="宋体" panose="02010600030101010101" pitchFamily="2" charset="-122"/>
                <a:cs typeface="Arial" panose="020B0604020202020204" pitchFamily="34" charset="0"/>
              </a:rPr>
              <a:t>the malls and activities. </a:t>
            </a:r>
            <a:r>
              <a:rPr lang="en-US" altLang="en-US" sz="1200" dirty="0">
                <a:solidFill>
                  <a:schemeClr val="tx2"/>
                </a:solidFill>
                <a:latin typeface="+mj-lt"/>
                <a:ea typeface="宋体" panose="02010600030101010101" pitchFamily="2" charset="-122"/>
                <a:cs typeface="Arial" panose="020B0604020202020204" pitchFamily="34" charset="0"/>
              </a:rPr>
              <a:t>Identify the projected </a:t>
            </a:r>
            <a:r>
              <a:rPr lang="en-US" altLang="en-US" sz="1200" dirty="0" smtClean="0">
                <a:solidFill>
                  <a:schemeClr val="tx2"/>
                </a:solidFill>
                <a:latin typeface="+mj-lt"/>
                <a:ea typeface="宋体" panose="02010600030101010101" pitchFamily="2" charset="-122"/>
                <a:cs typeface="Arial" panose="020B0604020202020204" pitchFamily="34" charset="0"/>
              </a:rPr>
              <a:t>revenues. </a:t>
            </a:r>
            <a:endParaRPr lang="en-US" altLang="en-US" sz="1200" dirty="0">
              <a:solidFill>
                <a:schemeClr val="tx2"/>
              </a:solidFill>
              <a:latin typeface="+mj-lt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 eaLnBrk="1" hangingPunct="1"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tx2"/>
                </a:solidFill>
                <a:latin typeface="+mj-lt"/>
                <a:ea typeface="宋体" panose="02010600030101010101" pitchFamily="2" charset="-122"/>
                <a:cs typeface="Arial" panose="020B0604020202020204" pitchFamily="34" charset="0"/>
              </a:rPr>
              <a:t>SMARTS </a:t>
            </a:r>
            <a:r>
              <a:rPr lang="en-US" altLang="en-US" sz="1200" dirty="0">
                <a:solidFill>
                  <a:schemeClr val="tx2"/>
                </a:solidFill>
                <a:latin typeface="+mj-lt"/>
                <a:ea typeface="宋体" panose="02010600030101010101" pitchFamily="2" charset="-122"/>
                <a:cs typeface="Arial" panose="020B0604020202020204" pitchFamily="34" charset="0"/>
              </a:rPr>
              <a:t>goals (Specific, Measurable, Achievable, Relevant, </a:t>
            </a:r>
            <a:r>
              <a:rPr lang="en-US" altLang="en-US" sz="1200" dirty="0" smtClean="0">
                <a:solidFill>
                  <a:schemeClr val="tx2"/>
                </a:solidFill>
                <a:latin typeface="+mj-lt"/>
                <a:ea typeface="宋体" panose="02010600030101010101" pitchFamily="2" charset="-122"/>
                <a:cs typeface="Arial" panose="020B0604020202020204" pitchFamily="34" charset="0"/>
              </a:rPr>
              <a:t>Time-bound, Stretch)</a:t>
            </a:r>
            <a:endParaRPr lang="en-US" altLang="en-US" sz="1200" dirty="0">
              <a:solidFill>
                <a:schemeClr val="tx2"/>
              </a:solidFill>
              <a:latin typeface="+mj-lt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2466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798490" y="365737"/>
            <a:ext cx="8616407" cy="63936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 Structure for Tenant Plan</a:t>
            </a:r>
            <a:endParaRPr lang="en-US" altLang="en-US" b="0" i="1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406650" y="1004888"/>
            <a:ext cx="9785350" cy="54644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91995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988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7981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5974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966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prstClr val="black"/>
                </a:solidFill>
              </a:rPr>
              <a:t>Section A: Tenant Profile </a:t>
            </a: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endParaRPr lang="en-US" altLang="en-US" sz="2400" b="1" smtClean="0">
              <a:solidFill>
                <a:srgbClr val="0076A8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prstClr val="black"/>
                </a:solidFill>
              </a:rPr>
              <a:t>Section B: History in Tenant </a:t>
            </a:r>
            <a:r>
              <a:rPr lang="en-US" altLang="en-US" sz="2400" smtClean="0">
                <a:solidFill>
                  <a:prstClr val="black"/>
                </a:solidFill>
              </a:rPr>
              <a:t> </a:t>
            </a: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endParaRPr lang="en-US" altLang="en-US" sz="2400" b="1" smtClean="0">
              <a:solidFill>
                <a:prstClr val="black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prstClr val="black"/>
                </a:solidFill>
              </a:rPr>
              <a:t>Section C: Tenant Potential </a:t>
            </a:r>
            <a:r>
              <a:rPr lang="en-US" altLang="en-US" sz="2400" smtClean="0">
                <a:solidFill>
                  <a:prstClr val="black"/>
                </a:solidFill>
              </a:rPr>
              <a:t> </a:t>
            </a:r>
            <a:endParaRPr lang="en-US" altLang="en-US" sz="2400" b="1" smtClean="0">
              <a:solidFill>
                <a:prstClr val="black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endParaRPr lang="en-US" altLang="en-US" sz="2400" b="1" smtClean="0">
              <a:solidFill>
                <a:prstClr val="black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srgbClr val="C00000"/>
                </a:solidFill>
              </a:rPr>
              <a:t>Section D: Tenant Strategies &amp; Action Plan</a:t>
            </a:r>
          </a:p>
          <a:p>
            <a:pPr>
              <a:buClr>
                <a:srgbClr val="ED1C24"/>
              </a:buClr>
            </a:pPr>
            <a:r>
              <a:rPr lang="en-US" altLang="en-US" sz="2000" smtClean="0">
                <a:solidFill>
                  <a:srgbClr val="C00000"/>
                </a:solidFill>
              </a:rPr>
              <a:t>Competitor Analysis </a:t>
            </a:r>
          </a:p>
          <a:p>
            <a:pPr>
              <a:buClr>
                <a:srgbClr val="ED1C24"/>
              </a:buClr>
            </a:pPr>
            <a:r>
              <a:rPr lang="en-US" altLang="en-US" sz="2000" smtClean="0">
                <a:solidFill>
                  <a:srgbClr val="C00000"/>
                </a:solidFill>
              </a:rPr>
              <a:t>Competitive Strategies  </a:t>
            </a:r>
          </a:p>
          <a:p>
            <a:pPr>
              <a:buClr>
                <a:srgbClr val="ED1C24"/>
              </a:buClr>
            </a:pPr>
            <a:r>
              <a:rPr lang="en-US" altLang="en-US" sz="2000" smtClean="0">
                <a:solidFill>
                  <a:srgbClr val="C00000"/>
                </a:solidFill>
              </a:rPr>
              <a:t>Relationship Strategies </a:t>
            </a:r>
          </a:p>
          <a:p>
            <a:pPr>
              <a:buClr>
                <a:srgbClr val="ED1C24"/>
              </a:buClr>
            </a:pPr>
            <a:r>
              <a:rPr lang="en-US" altLang="en-US" sz="2000" smtClean="0">
                <a:solidFill>
                  <a:srgbClr val="C00000"/>
                </a:solidFill>
              </a:rPr>
              <a:t>Coverage Strategies  </a:t>
            </a:r>
          </a:p>
          <a:p>
            <a:pPr>
              <a:buClr>
                <a:srgbClr val="ED1C24"/>
              </a:buClr>
            </a:pPr>
            <a:r>
              <a:rPr lang="en-US" altLang="en-US" sz="2000" smtClean="0">
                <a:solidFill>
                  <a:srgbClr val="C00000"/>
                </a:solidFill>
              </a:rPr>
              <a:t>Tenant Strategies and Action Plan</a:t>
            </a:r>
          </a:p>
          <a:p>
            <a:pPr>
              <a:buClr>
                <a:srgbClr val="ED1C24"/>
              </a:buClr>
            </a:pPr>
            <a:r>
              <a:rPr lang="en-US" altLang="en-US" sz="2000" smtClean="0">
                <a:solidFill>
                  <a:srgbClr val="C00000"/>
                </a:solidFill>
              </a:rPr>
              <a:t>Information Plan </a:t>
            </a:r>
          </a:p>
          <a:p>
            <a:pPr>
              <a:buClr>
                <a:srgbClr val="ED1C24"/>
              </a:buClr>
            </a:pPr>
            <a:r>
              <a:rPr lang="en-US" altLang="en-US" sz="2000" smtClean="0">
                <a:solidFill>
                  <a:srgbClr val="C00000"/>
                </a:solidFill>
              </a:rPr>
              <a:t>Appendices</a:t>
            </a:r>
          </a:p>
          <a:p>
            <a:pPr>
              <a:lnSpc>
                <a:spcPct val="80000"/>
              </a:lnSpc>
              <a:buClr>
                <a:srgbClr val="ED1C24"/>
              </a:buClr>
            </a:pPr>
            <a:endParaRPr lang="en-US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87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82"/>
          <p:cNvSpPr>
            <a:spLocks noGrp="1" noChangeArrowheads="1"/>
          </p:cNvSpPr>
          <p:nvPr>
            <p:ph type="title"/>
          </p:nvPr>
        </p:nvSpPr>
        <p:spPr>
          <a:xfrm>
            <a:off x="1157394" y="551524"/>
            <a:ext cx="8229600" cy="5635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Competitor Analysis </a:t>
            </a:r>
          </a:p>
        </p:txBody>
      </p:sp>
      <p:graphicFrame>
        <p:nvGraphicFramePr>
          <p:cNvPr id="241750" name="Group 86"/>
          <p:cNvGraphicFramePr>
            <a:graphicFrameLocks noGrp="1"/>
          </p:cNvGraphicFramePr>
          <p:nvPr>
            <p:ph type="tbl" idx="4294967295"/>
            <p:extLst/>
          </p:nvPr>
        </p:nvGraphicFramePr>
        <p:xfrm>
          <a:off x="1805921" y="2111469"/>
          <a:ext cx="8144529" cy="3667127"/>
        </p:xfrm>
        <a:graphic>
          <a:graphicData uri="http://schemas.openxmlformats.org/drawingml/2006/table">
            <a:tbl>
              <a:tblPr/>
              <a:tblGrid>
                <a:gridCol w="2634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8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3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83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3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Competitors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2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Proposed Solution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Strengths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Weaknesses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2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Anticipated Strategies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8707" name="Group 33"/>
          <p:cNvGrpSpPr>
            <a:grpSpLocks/>
          </p:cNvGrpSpPr>
          <p:nvPr/>
        </p:nvGrpSpPr>
        <p:grpSpPr bwMode="auto">
          <a:xfrm>
            <a:off x="1788459" y="1250951"/>
            <a:ext cx="8136591" cy="701675"/>
            <a:chOff x="3738" y="1176"/>
            <a:chExt cx="7350" cy="855"/>
          </a:xfrm>
        </p:grpSpPr>
        <p:sp>
          <p:nvSpPr>
            <p:cNvPr id="28708" name="Rectangle 34"/>
            <p:cNvSpPr>
              <a:spLocks noChangeArrowheads="1"/>
            </p:cNvSpPr>
            <p:nvPr/>
          </p:nvSpPr>
          <p:spPr bwMode="auto">
            <a:xfrm>
              <a:off x="3738" y="1176"/>
              <a:ext cx="7350" cy="85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71842" dir="2700000" algn="ctr" rotWithShape="0">
                <a:srgbClr val="808080"/>
              </a:outerShdw>
            </a:effectLst>
          </p:spPr>
          <p:txBody>
            <a:bodyPr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endParaRPr lang="en-SG" altLang="en-US" sz="24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8709" name="Rectangle 35"/>
            <p:cNvSpPr>
              <a:spLocks noChangeArrowheads="1"/>
            </p:cNvSpPr>
            <p:nvPr/>
          </p:nvSpPr>
          <p:spPr bwMode="auto">
            <a:xfrm>
              <a:off x="3786" y="1204"/>
              <a:ext cx="7215" cy="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just">
                <a:spcBef>
                  <a:spcPts val="2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1400">
                  <a:solidFill>
                    <a:prstClr val="black"/>
                  </a:solidFill>
                  <a:ea typeface="宋体" panose="02010600030101010101" pitchFamily="2" charset="-122"/>
                  <a:cs typeface="Arial" panose="020B0604020202020204" pitchFamily="34" charset="0"/>
                </a:rPr>
                <a:t>For each competitor describe their solution, including products, services, partners and price. Identify their alignment and their strengths and weaknesses.  Determine their most likely strategy (frontal, flanking, fragment, develop, defend)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51163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title"/>
          </p:nvPr>
        </p:nvSpPr>
        <p:spPr>
          <a:xfrm>
            <a:off x="1237129" y="255229"/>
            <a:ext cx="10515600" cy="719604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Competitive Strategies</a:t>
            </a: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1881188" y="1038225"/>
            <a:ext cx="8413750" cy="673100"/>
            <a:chOff x="3738" y="10741"/>
            <a:chExt cx="7350" cy="945"/>
          </a:xfrm>
        </p:grpSpPr>
        <p:sp>
          <p:nvSpPr>
            <p:cNvPr id="29701" name="Rectangle 5"/>
            <p:cNvSpPr>
              <a:spLocks noChangeArrowheads="1"/>
            </p:cNvSpPr>
            <p:nvPr/>
          </p:nvSpPr>
          <p:spPr bwMode="auto">
            <a:xfrm>
              <a:off x="3738" y="10741"/>
              <a:ext cx="7350" cy="85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71842" dir="2700000" algn="ctr" rotWithShape="0">
                <a:srgbClr val="808080"/>
              </a:outerShdw>
            </a:effectLst>
          </p:spPr>
          <p:txBody>
            <a:bodyPr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endParaRPr lang="en-SG" altLang="en-US" sz="24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9702" name="Rectangle 6"/>
            <p:cNvSpPr>
              <a:spLocks noChangeArrowheads="1"/>
            </p:cNvSpPr>
            <p:nvPr/>
          </p:nvSpPr>
          <p:spPr bwMode="auto">
            <a:xfrm>
              <a:off x="3786" y="10859"/>
              <a:ext cx="7215" cy="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just">
                <a:spcBef>
                  <a:spcPts val="2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1400" dirty="0">
                  <a:solidFill>
                    <a:prstClr val="black"/>
                  </a:solidFill>
                  <a:ea typeface="宋体" panose="02010600030101010101" pitchFamily="2" charset="-122"/>
                  <a:cs typeface="Arial" panose="020B0604020202020204" pitchFamily="34" charset="0"/>
                </a:rPr>
                <a:t>Review your SWOT. Compare your position to the competition. Determine your strategy (frontal, flanking, fragment, develop or defend) and the strategy that you will employ to win in this </a:t>
              </a:r>
              <a:r>
                <a:rPr lang="en-US" altLang="en-US" sz="1400" dirty="0" smtClean="0">
                  <a:solidFill>
                    <a:prstClr val="black"/>
                  </a:solidFill>
                  <a:ea typeface="宋体" panose="02010600030101010101" pitchFamily="2" charset="-122"/>
                  <a:cs typeface="Arial" panose="020B0604020202020204" pitchFamily="34" charset="0"/>
                </a:rPr>
                <a:t>Tenant</a:t>
              </a:r>
              <a:endParaRPr lang="en-US" altLang="en-US" sz="14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9700" name="Rectangle 9"/>
          <p:cNvSpPr>
            <a:spLocks noChangeArrowheads="1"/>
          </p:cNvSpPr>
          <p:nvPr/>
        </p:nvSpPr>
        <p:spPr bwMode="auto">
          <a:xfrm>
            <a:off x="1237129" y="1643063"/>
            <a:ext cx="9843247" cy="4583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endParaRPr lang="en-SG" altLang="en-US" sz="2400">
              <a:solidFill>
                <a:prstClr val="black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40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11440D-937B-4FDB-A7BF-8F67664A0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753" y="544076"/>
            <a:ext cx="8808886" cy="384721"/>
          </a:xfrm>
        </p:spPr>
        <p:txBody>
          <a:bodyPr/>
          <a:lstStyle/>
          <a:p>
            <a:r>
              <a:rPr lang="en-SG" sz="3200" dirty="0"/>
              <a:t>Leasing Culture Transformation - </a:t>
            </a:r>
            <a:r>
              <a:rPr lang="en-SG" sz="3200" dirty="0" smtClean="0"/>
              <a:t>POS </a:t>
            </a:r>
            <a:r>
              <a:rPr lang="en-SG" sz="3200" dirty="0"/>
              <a:t>Statement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33F66-9E29-46E5-A28B-C3D94327911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SG" sz="2400" dirty="0">
                <a:highlight>
                  <a:srgbClr val="FFFF00"/>
                </a:highlight>
              </a:rPr>
              <a:t>Be AGILE!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F3C9C18-0B46-4C76-9920-4B616BAC6E3B}"/>
              </a:ext>
            </a:extLst>
          </p:cNvPr>
          <p:cNvSpPr/>
          <p:nvPr/>
        </p:nvSpPr>
        <p:spPr>
          <a:xfrm>
            <a:off x="9394594" y="4373192"/>
            <a:ext cx="90" cy="346234"/>
          </a:xfrm>
          <a:prstGeom prst="ellipse">
            <a:avLst/>
          </a:prstGeom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12191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EC1C29"/>
              </a:buClr>
              <a:buSzTx/>
              <a:buFontTx/>
              <a:buNone/>
              <a:tabLst/>
              <a:defRPr/>
            </a:pPr>
            <a:endParaRPr kumimoji="0" lang="en-SG" sz="1600" b="0" i="0" u="none" strike="noStrike" kern="1200" cap="none" spc="-2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B9C5F83-8363-46E8-8BC4-66C92BC7EEFB}"/>
              </a:ext>
            </a:extLst>
          </p:cNvPr>
          <p:cNvCxnSpPr>
            <a:cxnSpLocks/>
          </p:cNvCxnSpPr>
          <p:nvPr/>
        </p:nvCxnSpPr>
        <p:spPr>
          <a:xfrm flipH="1">
            <a:off x="1713684" y="3207958"/>
            <a:ext cx="10180533" cy="5952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4F216A2-175A-4E02-BC8F-1276F8D4C850}"/>
              </a:ext>
            </a:extLst>
          </p:cNvPr>
          <p:cNvCxnSpPr>
            <a:cxnSpLocks/>
          </p:cNvCxnSpPr>
          <p:nvPr/>
        </p:nvCxnSpPr>
        <p:spPr>
          <a:xfrm flipH="1">
            <a:off x="1715955" y="1964643"/>
            <a:ext cx="10179530" cy="0"/>
          </a:xfrm>
          <a:prstGeom prst="line">
            <a:avLst/>
          </a:prstGeom>
          <a:ln w="127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43AC7267-C6EB-4992-8DB5-244FCA5B6620}"/>
              </a:ext>
            </a:extLst>
          </p:cNvPr>
          <p:cNvSpPr txBox="1"/>
          <p:nvPr/>
        </p:nvSpPr>
        <p:spPr>
          <a:xfrm>
            <a:off x="1600615" y="3288270"/>
            <a:ext cx="2065564" cy="2627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1994" marR="0" lvl="0" indent="-191994" algn="l" defTabSz="68577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Pct val="70000"/>
              <a:buFont typeface=".Lucida Grande UI Regular"/>
              <a:buChar char="◆"/>
              <a:tabLst/>
              <a:defRPr/>
            </a:pP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Ensure </a:t>
            </a:r>
            <a:r>
              <a:rPr kumimoji="0" lang="en-US" sz="1467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value alignment </a:t>
            </a: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between both tenants' and FPR's needs and interests.</a:t>
            </a:r>
          </a:p>
          <a:p>
            <a:pPr marL="191994" marR="0" lvl="0" indent="-191994" algn="l" defTabSz="68577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Pct val="70000"/>
              <a:buFont typeface=".Lucida Grande UI Regular"/>
              <a:buChar char="◆"/>
              <a:tabLst/>
              <a:defRPr/>
            </a:pP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Win tenants’ </a:t>
            </a:r>
            <a:r>
              <a:rPr kumimoji="0" lang="en-US" sz="1467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respect and trust </a:t>
            </a: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as a long-term partner for business </a:t>
            </a:r>
            <a:r>
              <a:rPr kumimoji="0" lang="en-US" sz="1467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growth and sustainability</a:t>
            </a: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 </a:t>
            </a:r>
            <a:endParaRPr kumimoji="0" lang="en-SG" sz="1467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E3762EF-3BD9-4370-AFB6-AD86F990B4E5}"/>
              </a:ext>
            </a:extLst>
          </p:cNvPr>
          <p:cNvSpPr txBox="1"/>
          <p:nvPr/>
        </p:nvSpPr>
        <p:spPr>
          <a:xfrm>
            <a:off x="3575868" y="3252411"/>
            <a:ext cx="2248054" cy="267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1994" marR="0" lvl="0" indent="-191994" algn="l" defTabSz="68577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Pct val="70000"/>
              <a:buFont typeface=".Lucida Grande UI Regular"/>
              <a:buChar char="◆"/>
              <a:tabLst/>
              <a:defRPr/>
            </a:pP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Embrace </a:t>
            </a:r>
            <a:r>
              <a:rPr kumimoji="0" lang="en-US" sz="1467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change and push boundaries </a:t>
            </a: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to stay ahead of industry trends and market forces.</a:t>
            </a:r>
          </a:p>
          <a:p>
            <a:pPr marL="191994" marR="0" lvl="0" indent="-191994" algn="l" defTabSz="68577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Pct val="70000"/>
              <a:buFont typeface=".Lucida Grande UI Regular"/>
              <a:buChar char="◆"/>
              <a:tabLst/>
              <a:defRPr/>
            </a:pP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Be </a:t>
            </a:r>
            <a:r>
              <a:rPr kumimoji="0" lang="en-US" sz="1467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open minded and forward looking. </a:t>
            </a:r>
            <a:endParaRPr kumimoji="0" lang="en-US" sz="1467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191994" marR="0" lvl="0" indent="-191994" algn="l" defTabSz="68577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Pct val="70000"/>
              <a:buFont typeface=".Lucida Grande UI Regular"/>
              <a:buChar char="◆"/>
              <a:tabLst/>
              <a:defRPr/>
            </a:pP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Grow alongside our tenants by </a:t>
            </a:r>
            <a:r>
              <a:rPr kumimoji="0" lang="en-US" sz="1467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leveraging on our scale</a:t>
            </a: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</a:t>
            </a:r>
            <a:endParaRPr kumimoji="0" lang="en-SG" sz="1467" b="1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13B1A52-34D0-46D3-8E60-1EA33427EEAB}"/>
              </a:ext>
            </a:extLst>
          </p:cNvPr>
          <p:cNvSpPr txBox="1"/>
          <p:nvPr/>
        </p:nvSpPr>
        <p:spPr>
          <a:xfrm>
            <a:off x="5693178" y="3288270"/>
            <a:ext cx="2159944" cy="2627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1994" marR="0" lvl="0" indent="-191994" algn="l" defTabSz="68577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Pct val="70000"/>
              <a:buFont typeface=".Lucida Grande UI Regular"/>
              <a:buChar char="◆"/>
              <a:tabLst/>
              <a:defRPr/>
            </a:pP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Embrace and leverage digital technology to be </a:t>
            </a:r>
            <a:r>
              <a:rPr kumimoji="0" lang="en-US" sz="1467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nimble and effective</a:t>
            </a: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</a:t>
            </a:r>
          </a:p>
          <a:p>
            <a:pPr marL="191994" marR="0" lvl="0" indent="-191994" algn="l" defTabSz="68577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Pct val="70000"/>
              <a:buFont typeface=".Lucida Grande UI Regular"/>
              <a:buChar char="◆"/>
              <a:tabLst/>
              <a:defRPr/>
            </a:pP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Drive </a:t>
            </a:r>
            <a:r>
              <a:rPr kumimoji="0" lang="en-US" sz="1467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efficiency</a:t>
            </a: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to </a:t>
            </a:r>
            <a:r>
              <a:rPr kumimoji="0" lang="en-US" sz="1467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value add </a:t>
            </a: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to the evolving needs of tenants and shoppers.</a:t>
            </a:r>
            <a:endParaRPr kumimoji="0" lang="en-SG" sz="1467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4529744-85D6-43E4-B127-D066B7291617}"/>
              </a:ext>
            </a:extLst>
          </p:cNvPr>
          <p:cNvSpPr txBox="1"/>
          <p:nvPr/>
        </p:nvSpPr>
        <p:spPr>
          <a:xfrm>
            <a:off x="7714358" y="3288271"/>
            <a:ext cx="2159944" cy="267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1994" marR="0" lvl="0" indent="-191994" algn="l" defTabSz="68577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Pct val="70000"/>
              <a:buFont typeface=".Lucida Grande UI Regular"/>
              <a:buChar char="◆"/>
              <a:tabLst/>
              <a:defRPr/>
            </a:pPr>
            <a:r>
              <a:rPr kumimoji="0" lang="en-US" sz="1467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Stay on top of the evolving needs </a:t>
            </a: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and wants of tenants and shoppers.</a:t>
            </a:r>
          </a:p>
          <a:p>
            <a:pPr marL="191994" marR="0" lvl="0" indent="-191994" algn="l" defTabSz="68577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Pct val="70000"/>
              <a:buFont typeface=".Lucida Grande UI Regular"/>
              <a:buChar char="◆"/>
              <a:tabLst/>
              <a:defRPr/>
            </a:pPr>
            <a:r>
              <a:rPr kumimoji="0" lang="en-US" sz="1467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Keep abreast </a:t>
            </a: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of the industry trends, news and regulations.</a:t>
            </a:r>
          </a:p>
          <a:p>
            <a:pPr marL="191994" marR="0" lvl="0" indent="-191994" algn="l" defTabSz="68577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Pct val="70000"/>
              <a:buFont typeface=".Lucida Grande UI Regular"/>
              <a:buChar char="◆"/>
              <a:tabLst/>
              <a:defRPr/>
            </a:pP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Create </a:t>
            </a:r>
            <a:r>
              <a:rPr kumimoji="0" lang="en-US" sz="1467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unique and innovative </a:t>
            </a: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shopping experiences. </a:t>
            </a:r>
            <a:endParaRPr kumimoji="0" lang="en-SG" sz="1467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E268CB1-97BE-4E62-BEFB-3A1FD014722E}"/>
              </a:ext>
            </a:extLst>
          </p:cNvPr>
          <p:cNvSpPr txBox="1"/>
          <p:nvPr/>
        </p:nvSpPr>
        <p:spPr>
          <a:xfrm>
            <a:off x="9735540" y="3288270"/>
            <a:ext cx="2159944" cy="3174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1994" marR="0" lvl="0" indent="-191994" algn="l" defTabSz="68577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Pct val="70000"/>
              <a:buFont typeface=".Lucida Grande UI Regular"/>
              <a:buChar char="◆"/>
              <a:tabLst/>
              <a:defRPr/>
            </a:pPr>
            <a:r>
              <a:rPr kumimoji="0" lang="en-US" sz="1467" b="1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Energise</a:t>
            </a:r>
            <a:r>
              <a:rPr kumimoji="0" lang="en-US" sz="1467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the touchpoints </a:t>
            </a: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with our shoppers to drive tenant sales.</a:t>
            </a:r>
          </a:p>
          <a:p>
            <a:pPr marL="191994" marR="0" lvl="0" indent="-191994" algn="l" defTabSz="68577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Pct val="70000"/>
              <a:buFont typeface=".Lucida Grande UI Regular"/>
              <a:buChar char="◆"/>
              <a:tabLst/>
              <a:defRPr/>
            </a:pP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Focus on </a:t>
            </a:r>
            <a:r>
              <a:rPr kumimoji="0" lang="en-US" sz="1467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driving tenants’ success </a:t>
            </a: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with shoppers and the community. </a:t>
            </a:r>
          </a:p>
          <a:p>
            <a:pPr marL="191994" marR="0" lvl="0" indent="-191994" algn="l" defTabSz="68577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Pct val="70000"/>
              <a:buFont typeface=".Lucida Grande UI Regular"/>
              <a:buChar char="◆"/>
              <a:tabLst/>
              <a:defRPr/>
            </a:pP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Adopt a </a:t>
            </a:r>
            <a:r>
              <a:rPr kumimoji="0" lang="en-US" sz="1467" b="1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personalised</a:t>
            </a: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approach for each tenant</a:t>
            </a:r>
            <a:endParaRPr kumimoji="0" lang="en-SG" sz="1467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B1DF1CD-A93B-4693-BACC-AE20F30BAEF6}"/>
              </a:ext>
            </a:extLst>
          </p:cNvPr>
          <p:cNvSpPr txBox="1"/>
          <p:nvPr/>
        </p:nvSpPr>
        <p:spPr>
          <a:xfrm>
            <a:off x="1650817" y="1526002"/>
            <a:ext cx="2159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6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Alignment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3C02943-3C1B-4A0E-B447-40C49272E7F7}"/>
              </a:ext>
            </a:extLst>
          </p:cNvPr>
          <p:cNvSpPr txBox="1"/>
          <p:nvPr/>
        </p:nvSpPr>
        <p:spPr>
          <a:xfrm>
            <a:off x="3671998" y="1526002"/>
            <a:ext cx="2159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6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Growth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3EAFF59-5E9B-4AA6-A71B-9B852DFCDAAF}"/>
              </a:ext>
            </a:extLst>
          </p:cNvPr>
          <p:cNvSpPr txBox="1"/>
          <p:nvPr/>
        </p:nvSpPr>
        <p:spPr>
          <a:xfrm>
            <a:off x="5693178" y="1526003"/>
            <a:ext cx="2159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Internal Efficiency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2DE3E17-7691-45F5-8289-B3D2326CC08A}"/>
              </a:ext>
            </a:extLst>
          </p:cNvPr>
          <p:cNvSpPr txBox="1"/>
          <p:nvPr/>
        </p:nvSpPr>
        <p:spPr>
          <a:xfrm>
            <a:off x="7714358" y="1526002"/>
            <a:ext cx="2159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6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0FD2233-95BB-445C-BBAD-5E22AF54FA0E}"/>
              </a:ext>
            </a:extLst>
          </p:cNvPr>
          <p:cNvSpPr txBox="1"/>
          <p:nvPr/>
        </p:nvSpPr>
        <p:spPr>
          <a:xfrm>
            <a:off x="9735540" y="1526002"/>
            <a:ext cx="2159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6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Engagement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A8CADBFC-B0D9-426C-A053-F5B57889032E}"/>
              </a:ext>
            </a:extLst>
          </p:cNvPr>
          <p:cNvCxnSpPr>
            <a:cxnSpLocks/>
          </p:cNvCxnSpPr>
          <p:nvPr/>
        </p:nvCxnSpPr>
        <p:spPr>
          <a:xfrm>
            <a:off x="7774932" y="1452497"/>
            <a:ext cx="0" cy="494387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F9843DA2-90E3-4B89-BBD3-20B7BFEB31A6}"/>
              </a:ext>
            </a:extLst>
          </p:cNvPr>
          <p:cNvCxnSpPr>
            <a:cxnSpLocks/>
          </p:cNvCxnSpPr>
          <p:nvPr/>
        </p:nvCxnSpPr>
        <p:spPr>
          <a:xfrm>
            <a:off x="5749005" y="1452497"/>
            <a:ext cx="0" cy="494387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58716E4F-18C1-4BDA-98E3-B354C2EF217C}"/>
              </a:ext>
            </a:extLst>
          </p:cNvPr>
          <p:cNvCxnSpPr>
            <a:cxnSpLocks/>
          </p:cNvCxnSpPr>
          <p:nvPr/>
        </p:nvCxnSpPr>
        <p:spPr>
          <a:xfrm>
            <a:off x="3634444" y="1452497"/>
            <a:ext cx="0" cy="494387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07C31BE-FC5A-42AB-A986-DD4CEA8A9094}"/>
              </a:ext>
            </a:extLst>
          </p:cNvPr>
          <p:cNvCxnSpPr>
            <a:cxnSpLocks/>
          </p:cNvCxnSpPr>
          <p:nvPr/>
        </p:nvCxnSpPr>
        <p:spPr>
          <a:xfrm>
            <a:off x="9807555" y="1452497"/>
            <a:ext cx="0" cy="494387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07C31BE-FC5A-42AB-A986-DD4CEA8A9094}"/>
              </a:ext>
            </a:extLst>
          </p:cNvPr>
          <p:cNvCxnSpPr>
            <a:cxnSpLocks/>
          </p:cNvCxnSpPr>
          <p:nvPr/>
        </p:nvCxnSpPr>
        <p:spPr>
          <a:xfrm>
            <a:off x="11878096" y="1452497"/>
            <a:ext cx="0" cy="494387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3AC7267-C6EB-4992-8DB5-244FCA5B6620}"/>
              </a:ext>
            </a:extLst>
          </p:cNvPr>
          <p:cNvSpPr txBox="1"/>
          <p:nvPr/>
        </p:nvSpPr>
        <p:spPr>
          <a:xfrm>
            <a:off x="1650820" y="2041409"/>
            <a:ext cx="2099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Seek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 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lignment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of interests and deliver value for both tenants and FPR. 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AC7267-C6EB-4992-8DB5-244FCA5B6620}"/>
              </a:ext>
            </a:extLst>
          </p:cNvPr>
          <p:cNvSpPr txBox="1"/>
          <p:nvPr/>
        </p:nvSpPr>
        <p:spPr>
          <a:xfrm>
            <a:off x="3671998" y="2041410"/>
            <a:ext cx="2159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Adopt 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rowth Mindset to embrace change and be adaptable. 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AC7267-C6EB-4992-8DB5-244FCA5B6620}"/>
              </a:ext>
            </a:extLst>
          </p:cNvPr>
          <p:cNvSpPr txBox="1"/>
          <p:nvPr/>
        </p:nvSpPr>
        <p:spPr>
          <a:xfrm>
            <a:off x="5693178" y="2041409"/>
            <a:ext cx="2159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Enable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nternal efficiency through leveraging digital technology.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3AC7267-C6EB-4992-8DB5-244FCA5B6620}"/>
              </a:ext>
            </a:extLst>
          </p:cNvPr>
          <p:cNvSpPr txBox="1"/>
          <p:nvPr/>
        </p:nvSpPr>
        <p:spPr>
          <a:xfrm>
            <a:off x="7714358" y="2041410"/>
            <a:ext cx="2159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earning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needs and wants of tenants and shoppers.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3AC7267-C6EB-4992-8DB5-244FCA5B6620}"/>
              </a:ext>
            </a:extLst>
          </p:cNvPr>
          <p:cNvSpPr txBox="1"/>
          <p:nvPr/>
        </p:nvSpPr>
        <p:spPr>
          <a:xfrm>
            <a:off x="9735540" y="2041410"/>
            <a:ext cx="2159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Take a tenant-centric approach in all our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ngagements. 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47466" y="2041410"/>
            <a:ext cx="123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we do?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47464" y="3288270"/>
            <a:ext cx="13152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Success Descriptors </a:t>
            </a: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we do it?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4572000" y="987425"/>
            <a:ext cx="870155" cy="5147904"/>
          </a:xfrm>
          <a:prstGeom prst="ellipse">
            <a:avLst/>
          </a:prstGeom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rgbClr val="EC1C29"/>
              </a:buClr>
              <a:buSzTx/>
              <a:buFontTx/>
              <a:buNone/>
              <a:tabLst/>
              <a:defRPr/>
            </a:pPr>
            <a:endParaRPr kumimoji="0" lang="en-SG" sz="1050" b="0" i="0" u="none" strike="noStrike" kern="1200" cap="none" spc="-1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urlingame Pro Light" panose="020B0304040504020204" pitchFamily="34" charset="77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553698" y="995536"/>
            <a:ext cx="2055984" cy="5353665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rgbClr val="EC1C29"/>
              </a:buClr>
              <a:buSzTx/>
              <a:buFontTx/>
              <a:buNone/>
              <a:tabLst/>
              <a:defRPr/>
            </a:pPr>
            <a:endParaRPr kumimoji="0" lang="en-SG" sz="1050" b="0" i="0" u="none" strike="noStrike" kern="1200" cap="none" spc="-1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urlingame Pro Light" panose="020B0304040504020204" pitchFamily="34" charset="77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7724424" y="987425"/>
            <a:ext cx="2055984" cy="5353665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rgbClr val="EC1C29"/>
              </a:buClr>
              <a:buSzTx/>
              <a:buFontTx/>
              <a:buNone/>
              <a:tabLst/>
              <a:defRPr/>
            </a:pPr>
            <a:endParaRPr kumimoji="0" lang="en-SG" sz="1050" b="0" i="0" u="none" strike="noStrike" kern="1200" cap="none" spc="-1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urlingame Pro Light" panose="020B0304040504020204" pitchFamily="34" charset="77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9778727" y="1008214"/>
            <a:ext cx="2055984" cy="5353665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rgbClr val="EC1C29"/>
              </a:buClr>
              <a:buSzTx/>
              <a:buFontTx/>
              <a:buNone/>
              <a:tabLst/>
              <a:defRPr/>
            </a:pPr>
            <a:endParaRPr kumimoji="0" lang="en-SG" sz="1050" b="0" i="0" u="none" strike="noStrike" kern="1200" cap="none" spc="-1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urlingame Pro Light" panose="020B0304040504020204" pitchFamily="34" charset="77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741843" y="1042703"/>
            <a:ext cx="2055984" cy="5353665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rgbClr val="EC1C29"/>
              </a:buClr>
              <a:buSzTx/>
              <a:buFontTx/>
              <a:buNone/>
              <a:tabLst/>
              <a:defRPr/>
            </a:pPr>
            <a:endParaRPr kumimoji="0" lang="en-SG" sz="1050" b="0" i="0" u="none" strike="noStrike" kern="1200" cap="none" spc="-1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urlingame Pro Light" panose="020B0304040504020204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480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984094" y="679226"/>
            <a:ext cx="8018462" cy="387798"/>
          </a:xfrm>
        </p:spPr>
        <p:txBody>
          <a:bodyPr vert="horz" lIns="0" tIns="0" rIns="0" bIns="0" rtlCol="0" anchor="ctr">
            <a:spAutoFit/>
          </a:bodyPr>
          <a:lstStyle/>
          <a:p>
            <a:pPr marL="431800" indent="-32385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altLang="en-US" sz="2800" dirty="0"/>
              <a:t>Relationship Strategies</a:t>
            </a:r>
          </a:p>
        </p:txBody>
      </p:sp>
      <p:sp>
        <p:nvSpPr>
          <p:cNvPr id="94212" name="Line 4"/>
          <p:cNvSpPr>
            <a:spLocks noChangeShapeType="1"/>
          </p:cNvSpPr>
          <p:nvPr/>
        </p:nvSpPr>
        <p:spPr bwMode="auto">
          <a:xfrm>
            <a:off x="2441575" y="2511425"/>
            <a:ext cx="7046912" cy="12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94213" name="Line 5"/>
          <p:cNvSpPr>
            <a:spLocks noChangeShapeType="1"/>
          </p:cNvSpPr>
          <p:nvPr/>
        </p:nvSpPr>
        <p:spPr bwMode="auto">
          <a:xfrm>
            <a:off x="2432050" y="2266951"/>
            <a:ext cx="0" cy="2190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94214" name="Line 6"/>
          <p:cNvSpPr>
            <a:spLocks noChangeShapeType="1"/>
          </p:cNvSpPr>
          <p:nvPr/>
        </p:nvSpPr>
        <p:spPr bwMode="auto">
          <a:xfrm>
            <a:off x="5476876" y="2262189"/>
            <a:ext cx="1587" cy="2190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>
            <a:off x="7731125" y="2279651"/>
            <a:ext cx="0" cy="2190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9490075" y="2292351"/>
            <a:ext cx="0" cy="2190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94217" name="Text Box 9"/>
          <p:cNvSpPr txBox="1">
            <a:spLocks noChangeArrowheads="1"/>
          </p:cNvSpPr>
          <p:nvPr/>
        </p:nvSpPr>
        <p:spPr bwMode="auto">
          <a:xfrm>
            <a:off x="1765300" y="1865313"/>
            <a:ext cx="1544141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3000"/>
              </a:lnSpc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2000" dirty="0">
                <a:solidFill>
                  <a:srgbClr val="CC0000"/>
                </a:solidFill>
                <a:latin typeface="Arial" panose="020B0604020202020204"/>
                <a:ea typeface="SimSun" panose="02010600030101010101" pitchFamily="2" charset="-122"/>
              </a:rPr>
              <a:t>Non-supporter</a:t>
            </a:r>
          </a:p>
        </p:txBody>
      </p:sp>
      <p:sp>
        <p:nvSpPr>
          <p:cNvPr id="94218" name="Text Box 10"/>
          <p:cNvSpPr txBox="1">
            <a:spLocks noChangeArrowheads="1"/>
          </p:cNvSpPr>
          <p:nvPr/>
        </p:nvSpPr>
        <p:spPr bwMode="auto">
          <a:xfrm>
            <a:off x="4460875" y="1851025"/>
            <a:ext cx="1883657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tabLst>
                <a:tab pos="7239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3000"/>
              </a:lnSpc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2000">
                <a:solidFill>
                  <a:srgbClr val="CC0000"/>
                </a:solidFill>
                <a:latin typeface="Arial" panose="020B0604020202020204"/>
                <a:ea typeface="SimSun" panose="02010600030101010101" pitchFamily="2" charset="-122"/>
              </a:rPr>
              <a:t>Neutral/Unknown</a:t>
            </a:r>
          </a:p>
        </p:txBody>
      </p:sp>
      <p:sp>
        <p:nvSpPr>
          <p:cNvPr id="94219" name="Text Box 11"/>
          <p:cNvSpPr txBox="1">
            <a:spLocks noChangeArrowheads="1"/>
          </p:cNvSpPr>
          <p:nvPr/>
        </p:nvSpPr>
        <p:spPr bwMode="auto">
          <a:xfrm>
            <a:off x="7402512" y="1852613"/>
            <a:ext cx="1048813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tabLst>
                <a:tab pos="7239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3000"/>
              </a:lnSpc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2000">
                <a:solidFill>
                  <a:srgbClr val="CC0000"/>
                </a:solidFill>
                <a:latin typeface="Arial" panose="020B0604020202020204"/>
                <a:ea typeface="SimSun" panose="02010600030101010101" pitchFamily="2" charset="-122"/>
              </a:rPr>
              <a:t>Supporter</a:t>
            </a:r>
          </a:p>
        </p:txBody>
      </p:sp>
      <p:sp>
        <p:nvSpPr>
          <p:cNvPr id="94220" name="Text Box 12"/>
          <p:cNvSpPr txBox="1">
            <a:spLocks noChangeArrowheads="1"/>
          </p:cNvSpPr>
          <p:nvPr/>
        </p:nvSpPr>
        <p:spPr bwMode="auto">
          <a:xfrm>
            <a:off x="9147175" y="1876425"/>
            <a:ext cx="637995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tabLst>
                <a:tab pos="7239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3000"/>
              </a:lnSpc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2000">
                <a:solidFill>
                  <a:srgbClr val="CC0000"/>
                </a:solidFill>
                <a:latin typeface="Arial" panose="020B0604020202020204"/>
                <a:ea typeface="SimSun" panose="02010600030101010101" pitchFamily="2" charset="-122"/>
              </a:rPr>
              <a:t>Coach</a:t>
            </a:r>
          </a:p>
        </p:txBody>
      </p:sp>
      <p:sp>
        <p:nvSpPr>
          <p:cNvPr id="94221" name="Text Box 13"/>
          <p:cNvSpPr txBox="1">
            <a:spLocks noChangeArrowheads="1"/>
          </p:cNvSpPr>
          <p:nvPr/>
        </p:nvSpPr>
        <p:spPr bwMode="auto">
          <a:xfrm>
            <a:off x="1965325" y="3048000"/>
            <a:ext cx="1614224" cy="37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3000"/>
              </a:lnSpc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2600" b="1" dirty="0">
                <a:solidFill>
                  <a:srgbClr val="C00000"/>
                </a:solidFill>
                <a:latin typeface="Arial" panose="020B0604020202020204"/>
                <a:ea typeface="SimSun" panose="02010600030101010101" pitchFamily="2" charset="-122"/>
              </a:rPr>
              <a:t>Neutralise</a:t>
            </a:r>
          </a:p>
        </p:txBody>
      </p:sp>
      <p:sp>
        <p:nvSpPr>
          <p:cNvPr id="94222" name="Text Box 14"/>
          <p:cNvSpPr txBox="1">
            <a:spLocks noChangeArrowheads="1"/>
          </p:cNvSpPr>
          <p:nvPr/>
        </p:nvSpPr>
        <p:spPr bwMode="auto">
          <a:xfrm>
            <a:off x="5472112" y="3048000"/>
            <a:ext cx="1352934" cy="37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tabLst>
                <a:tab pos="7239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3000"/>
              </a:lnSpc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2600" b="1">
                <a:solidFill>
                  <a:srgbClr val="C00000"/>
                </a:solidFill>
                <a:latin typeface="Arial" panose="020B0604020202020204"/>
                <a:ea typeface="SimSun" panose="02010600030101010101" pitchFamily="2" charset="-122"/>
              </a:rPr>
              <a:t>Motivate</a:t>
            </a:r>
          </a:p>
        </p:txBody>
      </p:sp>
      <p:sp>
        <p:nvSpPr>
          <p:cNvPr id="94223" name="Text Box 15"/>
          <p:cNvSpPr txBox="1">
            <a:spLocks noChangeArrowheads="1"/>
          </p:cNvSpPr>
          <p:nvPr/>
        </p:nvSpPr>
        <p:spPr bwMode="auto">
          <a:xfrm>
            <a:off x="8137525" y="3048000"/>
            <a:ext cx="1466748" cy="37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3000"/>
              </a:lnSpc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2600" b="1">
                <a:solidFill>
                  <a:srgbClr val="C00000"/>
                </a:solidFill>
                <a:latin typeface="Arial" panose="020B0604020202020204"/>
                <a:ea typeface="SimSun" panose="02010600030101010101" pitchFamily="2" charset="-122"/>
              </a:rPr>
              <a:t>Leverage</a:t>
            </a:r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7985125" y="3657600"/>
            <a:ext cx="2240700" cy="85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3000"/>
              </a:lnSpc>
              <a:spcAft>
                <a:spcPct val="0"/>
              </a:spcAft>
              <a:buClr>
                <a:srgbClr val="FF0000"/>
              </a:buClr>
            </a:pPr>
            <a:r>
              <a:rPr lang="en-GB" altLang="en-US" sz="2000" dirty="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 Validate position</a:t>
            </a:r>
          </a:p>
          <a:p>
            <a:pPr>
              <a:lnSpc>
                <a:spcPct val="93000"/>
              </a:lnSpc>
              <a:spcAft>
                <a:spcPct val="0"/>
              </a:spcAft>
              <a:buClr>
                <a:srgbClr val="FF0000"/>
              </a:buClr>
            </a:pPr>
            <a:r>
              <a:rPr lang="en-GB" altLang="en-US" sz="2000" dirty="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 Confirm Value</a:t>
            </a:r>
          </a:p>
          <a:p>
            <a:pPr>
              <a:lnSpc>
                <a:spcPct val="93000"/>
              </a:lnSpc>
              <a:spcAft>
                <a:spcPct val="0"/>
              </a:spcAft>
              <a:buClr>
                <a:srgbClr val="FF0000"/>
              </a:buClr>
            </a:pPr>
            <a:r>
              <a:rPr lang="en-GB" altLang="en-US" sz="2000" dirty="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 Ask for help</a:t>
            </a:r>
          </a:p>
        </p:txBody>
      </p:sp>
      <p:sp>
        <p:nvSpPr>
          <p:cNvPr id="94225" name="Text Box 17"/>
          <p:cNvSpPr txBox="1">
            <a:spLocks noChangeArrowheads="1"/>
          </p:cNvSpPr>
          <p:nvPr/>
        </p:nvSpPr>
        <p:spPr bwMode="auto">
          <a:xfrm>
            <a:off x="5319713" y="3663950"/>
            <a:ext cx="1903413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3000"/>
              </a:lnSpc>
              <a:spcAft>
                <a:spcPct val="0"/>
              </a:spcAft>
              <a:buClr>
                <a:srgbClr val="FF0000"/>
              </a:buClr>
            </a:pPr>
            <a:r>
              <a:rPr lang="en-GB" altLang="en-US" sz="2000" dirty="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 Understand</a:t>
            </a:r>
          </a:p>
          <a:p>
            <a:pPr>
              <a:lnSpc>
                <a:spcPct val="93000"/>
              </a:lnSpc>
              <a:spcAft>
                <a:spcPct val="0"/>
              </a:spcAft>
              <a:buClr>
                <a:srgbClr val="FF0000"/>
              </a:buClr>
            </a:pPr>
            <a:r>
              <a:rPr lang="en-GB" altLang="en-US" sz="2000" dirty="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 Connect</a:t>
            </a:r>
          </a:p>
          <a:p>
            <a:pPr>
              <a:lnSpc>
                <a:spcPct val="93000"/>
              </a:lnSpc>
              <a:spcAft>
                <a:spcPct val="0"/>
              </a:spcAft>
              <a:buClr>
                <a:srgbClr val="FF0000"/>
              </a:buClr>
            </a:pPr>
            <a:r>
              <a:rPr lang="en-GB" altLang="en-US" sz="2000" dirty="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 Demonstrate</a:t>
            </a:r>
          </a:p>
          <a:p>
            <a:pPr>
              <a:lnSpc>
                <a:spcPct val="93000"/>
              </a:lnSpc>
              <a:spcAft>
                <a:spcPct val="0"/>
              </a:spcAft>
              <a:buClr>
                <a:srgbClr val="FF0000"/>
              </a:buClr>
            </a:pPr>
            <a:r>
              <a:rPr lang="en-GB" altLang="en-US" sz="2000" dirty="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 Reinforce</a:t>
            </a:r>
          </a:p>
        </p:txBody>
      </p:sp>
      <p:sp>
        <p:nvSpPr>
          <p:cNvPr id="94226" name="Text Box 18"/>
          <p:cNvSpPr txBox="1">
            <a:spLocks noChangeArrowheads="1"/>
          </p:cNvSpPr>
          <p:nvPr/>
        </p:nvSpPr>
        <p:spPr bwMode="auto">
          <a:xfrm>
            <a:off x="1814512" y="3657600"/>
            <a:ext cx="3259138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3000"/>
              </a:lnSpc>
              <a:spcAft>
                <a:spcPct val="0"/>
              </a:spcAft>
              <a:buClr>
                <a:srgbClr val="FF0000"/>
              </a:buClr>
            </a:pPr>
            <a:r>
              <a:rPr lang="en-GB" altLang="en-US" sz="2000" dirty="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 Peaceful Coexistence</a:t>
            </a:r>
          </a:p>
          <a:p>
            <a:pPr>
              <a:lnSpc>
                <a:spcPct val="93000"/>
              </a:lnSpc>
              <a:spcAft>
                <a:spcPct val="0"/>
              </a:spcAft>
              <a:buClr>
                <a:srgbClr val="FF0000"/>
              </a:buClr>
            </a:pPr>
            <a:r>
              <a:rPr lang="en-GB" altLang="en-US" sz="2000" dirty="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 Clear up misperceptions</a:t>
            </a:r>
          </a:p>
          <a:p>
            <a:pPr>
              <a:lnSpc>
                <a:spcPct val="93000"/>
              </a:lnSpc>
              <a:spcAft>
                <a:spcPct val="0"/>
              </a:spcAft>
              <a:buClr>
                <a:srgbClr val="FF0000"/>
              </a:buClr>
            </a:pPr>
            <a:r>
              <a:rPr lang="en-GB" altLang="en-US" sz="2000" dirty="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 Agree to disagree</a:t>
            </a:r>
          </a:p>
          <a:p>
            <a:pPr>
              <a:lnSpc>
                <a:spcPct val="93000"/>
              </a:lnSpc>
              <a:spcAft>
                <a:spcPct val="0"/>
              </a:spcAft>
              <a:buClr>
                <a:srgbClr val="FF0000"/>
              </a:buClr>
            </a:pPr>
            <a:r>
              <a:rPr lang="en-GB" altLang="en-US" sz="2000" dirty="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 Change approach</a:t>
            </a:r>
          </a:p>
        </p:txBody>
      </p:sp>
    </p:spTree>
    <p:extLst>
      <p:ext uri="{BB962C8B-B14F-4D97-AF65-F5344CB8AC3E}">
        <p14:creationId xmlns:p14="http://schemas.microsoft.com/office/powerpoint/2010/main" val="395615436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1116105" y="2283653"/>
            <a:ext cx="9695329" cy="3906198"/>
          </a:xfrm>
          <a:prstGeom prst="rect">
            <a:avLst/>
          </a:prstGeom>
          <a:noFill/>
          <a:ln w="12700">
            <a:solidFill>
              <a:srgbClr val="0455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45720" tIns="44450" rIns="45720" bIns="44450">
            <a:spAutoFit/>
          </a:bodyPr>
          <a:lstStyle>
            <a:lvl1pPr marL="342900" indent="-342900"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>
              <a:spcBef>
                <a:spcPct val="20000"/>
              </a:spcBef>
              <a:spcAft>
                <a:spcPct val="0"/>
              </a:spcAft>
            </a:pPr>
            <a:endParaRPr lang="en-US" altLang="en-US" sz="2000" dirty="0" smtClean="0">
              <a:solidFill>
                <a:prstClr val="black"/>
              </a:solidFill>
              <a:latin typeface="Arial" panose="020B0604020202020204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1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Hold </a:t>
            </a:r>
            <a:r>
              <a:rPr lang="en-US" altLang="en-US" sz="2000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monthly team meetings to review / revise </a:t>
            </a:r>
            <a:r>
              <a:rPr lang="en-US" altLang="en-US" sz="2000" dirty="0" smtClean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Tenant </a:t>
            </a:r>
            <a:r>
              <a:rPr lang="en-US" altLang="en-US" sz="2000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Plan and ensure progress in action plans</a:t>
            </a:r>
          </a:p>
          <a:p>
            <a:pPr lvl="2">
              <a:spcBef>
                <a:spcPct val="2000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Conduct “Town Halls” for </a:t>
            </a:r>
            <a:r>
              <a:rPr lang="en-US" altLang="en-US" dirty="0" smtClean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tenant  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team to reinforce strategic relationship objectives, current successes, future direction, receive feedback</a:t>
            </a:r>
          </a:p>
          <a:p>
            <a:pPr lvl="1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Conduct regular progress reviews with </a:t>
            </a:r>
            <a:r>
              <a:rPr lang="en-US" altLang="en-US" sz="2000" dirty="0" smtClean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tenant  </a:t>
            </a:r>
            <a:r>
              <a:rPr lang="en-US" altLang="en-US" sz="2000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Group Managing Director – to get necessary resources, advice, input</a:t>
            </a:r>
          </a:p>
          <a:p>
            <a:pPr lvl="1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Conduct monthly / quarterly meeting with </a:t>
            </a:r>
            <a:r>
              <a:rPr lang="en-US" altLang="en-US" sz="2000" dirty="0" smtClean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tenant  </a:t>
            </a:r>
            <a:r>
              <a:rPr lang="en-US" altLang="en-US" sz="2000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Senior Exec</a:t>
            </a:r>
          </a:p>
          <a:p>
            <a:pPr lvl="2">
              <a:spcBef>
                <a:spcPct val="2000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Deliver Value Report </a:t>
            </a:r>
          </a:p>
          <a:p>
            <a:pPr lvl="2">
              <a:spcBef>
                <a:spcPct val="2000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Review </a:t>
            </a:r>
            <a:r>
              <a:rPr lang="en-US" altLang="en-US" dirty="0" smtClean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Tenant 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Plan</a:t>
            </a:r>
          </a:p>
          <a:p>
            <a:pPr lvl="1">
              <a:spcBef>
                <a:spcPct val="20000"/>
              </a:spcBef>
              <a:spcAft>
                <a:spcPct val="0"/>
              </a:spcAft>
            </a:pPr>
            <a:endParaRPr lang="en-US" altLang="en-US" sz="2000" dirty="0">
              <a:solidFill>
                <a:prstClr val="black"/>
              </a:solidFill>
              <a:latin typeface="Arial" panose="020B0604020202020204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2771" name="WordArt 7"/>
          <p:cNvSpPr>
            <a:spLocks noChangeArrowheads="1" noChangeShapeType="1" noTextEdit="1"/>
          </p:cNvSpPr>
          <p:nvPr/>
        </p:nvSpPr>
        <p:spPr bwMode="auto">
          <a:xfrm>
            <a:off x="4756151" y="3243263"/>
            <a:ext cx="2771775" cy="1617662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SG" sz="3600" kern="1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Example</a:t>
            </a:r>
          </a:p>
        </p:txBody>
      </p:sp>
      <p:grpSp>
        <p:nvGrpSpPr>
          <p:cNvPr id="32772" name="Group 8"/>
          <p:cNvGrpSpPr>
            <a:grpSpLocks/>
          </p:cNvGrpSpPr>
          <p:nvPr/>
        </p:nvGrpSpPr>
        <p:grpSpPr bwMode="auto">
          <a:xfrm>
            <a:off x="2568389" y="1273811"/>
            <a:ext cx="6602506" cy="952498"/>
            <a:chOff x="3600" y="1290"/>
            <a:chExt cx="7350" cy="855"/>
          </a:xfrm>
        </p:grpSpPr>
        <p:sp>
          <p:nvSpPr>
            <p:cNvPr id="32774" name="Rectangle 9"/>
            <p:cNvSpPr>
              <a:spLocks noChangeArrowheads="1"/>
            </p:cNvSpPr>
            <p:nvPr/>
          </p:nvSpPr>
          <p:spPr bwMode="auto">
            <a:xfrm>
              <a:off x="3600" y="1290"/>
              <a:ext cx="7350" cy="85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dist="71842" dir="2700000" algn="ctr" rotWithShape="0">
                <a:srgbClr val="808080"/>
              </a:outerShdw>
            </a:effectLst>
          </p:spPr>
          <p:txBody>
            <a:bodyPr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endParaRPr lang="en-SG" altLang="en-US" sz="240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2775" name="Rectangle 10"/>
            <p:cNvSpPr>
              <a:spLocks noChangeArrowheads="1"/>
            </p:cNvSpPr>
            <p:nvPr/>
          </p:nvSpPr>
          <p:spPr bwMode="auto">
            <a:xfrm>
              <a:off x="3648" y="1406"/>
              <a:ext cx="7215" cy="626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ts val="2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1500" dirty="0" smtClean="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Your </a:t>
              </a:r>
              <a:r>
                <a:rPr lang="en-US" altLang="en-US" sz="1500" dirty="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SWOT forms the basis for strategy. For each Buying Influence develop </a:t>
              </a:r>
              <a:endParaRPr lang="en-US" altLang="en-US" sz="1500" dirty="0" smtClean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spcBef>
                  <a:spcPts val="2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1500" dirty="0" smtClean="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your </a:t>
              </a:r>
              <a:r>
                <a:rPr lang="en-US" altLang="en-US" sz="1500" dirty="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relationship and coverage strategies. </a:t>
              </a:r>
            </a:p>
          </p:txBody>
        </p:sp>
      </p:grpSp>
      <p:sp>
        <p:nvSpPr>
          <p:cNvPr id="3277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Relationship and Coverage Strategies</a:t>
            </a:r>
          </a:p>
        </p:txBody>
      </p:sp>
    </p:spTree>
    <p:extLst>
      <p:ext uri="{BB962C8B-B14F-4D97-AF65-F5344CB8AC3E}">
        <p14:creationId xmlns:p14="http://schemas.microsoft.com/office/powerpoint/2010/main" val="295498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9347" name="Group 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867372"/>
              </p:ext>
            </p:extLst>
          </p:nvPr>
        </p:nvGraphicFramePr>
        <p:xfrm>
          <a:off x="1416050" y="1019175"/>
          <a:ext cx="8867775" cy="5149850"/>
        </p:xfrm>
        <a:graphic>
          <a:graphicData uri="http://schemas.openxmlformats.org/drawingml/2006/table">
            <a:tbl>
              <a:tblPr/>
              <a:tblGrid>
                <a:gridCol w="2992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7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3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1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34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Competitive Strategies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Frontal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Flanking, Fragment. Develop, Defend) 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FY22 Action Plan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22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 Items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Who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By when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Resources needed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4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1. Terms and Conditions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5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2. Pricing and Packaging …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37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3. Others…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4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Engagement (Relationship /Coverage)  Strategies 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FY 22 Action Plan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22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 Items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Who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By when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Resources needed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64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1. Nurture John as a coach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Invite John to Golf Day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65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3860" name="Rectangle 92"/>
          <p:cNvSpPr>
            <a:spLocks noGrp="1" noChangeArrowheads="1"/>
          </p:cNvSpPr>
          <p:nvPr>
            <p:ph type="title"/>
          </p:nvPr>
        </p:nvSpPr>
        <p:spPr>
          <a:xfrm>
            <a:off x="1735138" y="339703"/>
            <a:ext cx="8229600" cy="563562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Tenant Strategies and Action Plan</a:t>
            </a:r>
          </a:p>
        </p:txBody>
      </p:sp>
    </p:spTree>
    <p:extLst>
      <p:ext uri="{BB962C8B-B14F-4D97-AF65-F5344CB8AC3E}">
        <p14:creationId xmlns:p14="http://schemas.microsoft.com/office/powerpoint/2010/main" val="6654433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8"/>
          <p:cNvSpPr>
            <a:spLocks noGrp="1" noChangeArrowheads="1"/>
          </p:cNvSpPr>
          <p:nvPr>
            <p:ph type="title"/>
          </p:nvPr>
        </p:nvSpPr>
        <p:spPr>
          <a:xfrm>
            <a:off x="1290917" y="553384"/>
            <a:ext cx="10515600" cy="719604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Information Plan</a:t>
            </a:r>
          </a:p>
        </p:txBody>
      </p:sp>
      <p:graphicFrame>
        <p:nvGraphicFramePr>
          <p:cNvPr id="273468" name="Group 60"/>
          <p:cNvGraphicFramePr>
            <a:graphicFrameLocks noGrp="1"/>
          </p:cNvGraphicFramePr>
          <p:nvPr>
            <p:ph type="tbl" idx="4294967295"/>
            <p:extLst/>
          </p:nvPr>
        </p:nvGraphicFramePr>
        <p:xfrm>
          <a:off x="1290917" y="1930400"/>
          <a:ext cx="9789458" cy="3484565"/>
        </p:xfrm>
        <a:graphic>
          <a:graphicData uri="http://schemas.openxmlformats.org/drawingml/2006/table">
            <a:tbl>
              <a:tblPr/>
              <a:tblGrid>
                <a:gridCol w="4951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3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4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9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Information Required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From Whom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When?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92336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>
          <a:xfrm>
            <a:off x="1761565" y="513044"/>
            <a:ext cx="10515600" cy="71960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dirty="0" smtClean="0"/>
              <a:t>Appendices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30338" y="1519238"/>
            <a:ext cx="10761662" cy="4967287"/>
          </a:xfrm>
        </p:spPr>
        <p:txBody>
          <a:bodyPr>
            <a:normAutofit/>
          </a:bodyPr>
          <a:lstStyle/>
          <a:p>
            <a:pPr eaLnBrk="1" hangingPunct="1">
              <a:lnSpc>
                <a:spcPct val="200000"/>
              </a:lnSpc>
            </a:pPr>
            <a:r>
              <a:rPr lang="en-US" altLang="en-US" sz="2600" dirty="0" smtClean="0"/>
              <a:t>Highlights of Annual Reports 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en-US" sz="2600" dirty="0" smtClean="0"/>
              <a:t>Key Media Articles 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en-US" sz="2600" dirty="0" smtClean="0"/>
              <a:t>Announcements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en-US" sz="2600" dirty="0" smtClean="0"/>
              <a:t>Internal memos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en-US" sz="2600" dirty="0" smtClean="0"/>
              <a:t>Industry information   </a:t>
            </a:r>
          </a:p>
        </p:txBody>
      </p:sp>
    </p:spTree>
    <p:extLst>
      <p:ext uri="{BB962C8B-B14F-4D97-AF65-F5344CB8AC3E}">
        <p14:creationId xmlns:p14="http://schemas.microsoft.com/office/powerpoint/2010/main" val="46788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24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99"/>
          <p:cNvSpPr>
            <a:spLocks noGrp="1" noChangeArrowheads="1"/>
          </p:cNvSpPr>
          <p:nvPr>
            <p:ph type="title"/>
          </p:nvPr>
        </p:nvSpPr>
        <p:spPr>
          <a:xfrm>
            <a:off x="1827213" y="333375"/>
            <a:ext cx="9086850" cy="6635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XXX </a:t>
            </a:r>
            <a:r>
              <a:rPr lang="en-US" altLang="en-US" dirty="0" smtClean="0"/>
              <a:t>Tenant </a:t>
            </a:r>
            <a:r>
              <a:rPr lang="en-US" altLang="en-US" dirty="0"/>
              <a:t>Team &amp; </a:t>
            </a:r>
            <a:r>
              <a:rPr lang="en-US" altLang="en-US" dirty="0" smtClean="0"/>
              <a:t>Tenant </a:t>
            </a:r>
            <a:r>
              <a:rPr lang="en-US" altLang="en-US" dirty="0"/>
              <a:t>Planning Participants</a:t>
            </a:r>
          </a:p>
        </p:txBody>
      </p:sp>
      <p:graphicFrame>
        <p:nvGraphicFramePr>
          <p:cNvPr id="139468" name="Group 204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876425" y="1644832"/>
          <a:ext cx="8428038" cy="2249486"/>
        </p:xfrm>
        <a:graphic>
          <a:graphicData uri="http://schemas.openxmlformats.org/drawingml/2006/table">
            <a:tbl>
              <a:tblPr/>
              <a:tblGrid>
                <a:gridCol w="2443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0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4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03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Name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Role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Participant in Tenant Planning Session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5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5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5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5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5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65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349" name="Text Box 127"/>
          <p:cNvSpPr txBox="1">
            <a:spLocks noChangeArrowheads="1"/>
          </p:cNvSpPr>
          <p:nvPr/>
        </p:nvSpPr>
        <p:spPr bwMode="auto">
          <a:xfrm>
            <a:off x="1827213" y="1120926"/>
            <a:ext cx="289874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600" b="1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Key </a:t>
            </a:r>
            <a:r>
              <a:rPr lang="en-US" altLang="en-US" sz="2600" b="1" dirty="0" smtClean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Tenant </a:t>
            </a:r>
            <a:r>
              <a:rPr lang="en-US" altLang="en-US" sz="2600" b="1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Team</a:t>
            </a:r>
          </a:p>
        </p:txBody>
      </p:sp>
      <p:graphicFrame>
        <p:nvGraphicFramePr>
          <p:cNvPr id="139467" name="Group 203"/>
          <p:cNvGraphicFramePr>
            <a:graphicFrameLocks noGrp="1"/>
          </p:cNvGraphicFramePr>
          <p:nvPr>
            <p:extLst/>
          </p:nvPr>
        </p:nvGraphicFramePr>
        <p:xfrm>
          <a:off x="1876425" y="4436104"/>
          <a:ext cx="8389937" cy="1717674"/>
        </p:xfrm>
        <a:graphic>
          <a:graphicData uri="http://schemas.openxmlformats.org/drawingml/2006/table">
            <a:tbl>
              <a:tblPr/>
              <a:tblGrid>
                <a:gridCol w="2662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9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8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0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Name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Role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Ongoing Involvement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8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8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8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8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376" name="Text Box 167"/>
          <p:cNvSpPr txBox="1">
            <a:spLocks noChangeArrowheads="1"/>
          </p:cNvSpPr>
          <p:nvPr/>
        </p:nvSpPr>
        <p:spPr bwMode="auto">
          <a:xfrm>
            <a:off x="1827213" y="3912884"/>
            <a:ext cx="60149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600" b="1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Participants External to </a:t>
            </a:r>
            <a:r>
              <a:rPr lang="en-US" altLang="en-US" sz="2600" b="1" dirty="0" smtClean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Tenant </a:t>
            </a:r>
            <a:r>
              <a:rPr lang="en-US" altLang="en-US" sz="2600" b="1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Team</a:t>
            </a:r>
          </a:p>
        </p:txBody>
      </p:sp>
    </p:spTree>
    <p:extLst>
      <p:ext uri="{BB962C8B-B14F-4D97-AF65-F5344CB8AC3E}">
        <p14:creationId xmlns:p14="http://schemas.microsoft.com/office/powerpoint/2010/main" val="24341281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873872" y="546100"/>
            <a:ext cx="10792572" cy="105036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b="1" dirty="0" smtClean="0"/>
              <a:t>Strategic Tenant Management (STM) </a:t>
            </a:r>
            <a:r>
              <a:rPr lang="en-US" altLang="en-US" sz="2800" dirty="0" smtClean="0"/>
              <a:t/>
            </a:r>
            <a:br>
              <a:rPr lang="en-US" altLang="en-US" sz="2800" dirty="0" smtClean="0"/>
            </a:br>
            <a:r>
              <a:rPr lang="en-US" altLang="en-US" sz="2800" b="1" dirty="0" smtClean="0"/>
              <a:t>Structure for Tenant Plan</a:t>
            </a:r>
            <a:endParaRPr lang="en-US" altLang="en-US" sz="2800" b="1" i="1" dirty="0" smtClean="0"/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73872" y="2160588"/>
            <a:ext cx="8795908" cy="45259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z="2600" b="1" dirty="0"/>
              <a:t>Section A: </a:t>
            </a:r>
            <a:r>
              <a:rPr lang="en-US" altLang="en-US" sz="2600" b="1" dirty="0" smtClean="0"/>
              <a:t>Tenant </a:t>
            </a:r>
            <a:r>
              <a:rPr lang="en-US" altLang="en-US" sz="2600" b="1" dirty="0"/>
              <a:t>Profile 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2600" b="1" dirty="0"/>
          </a:p>
          <a:p>
            <a:pPr eaLnBrk="1" hangingPunct="1">
              <a:buFont typeface="Wingdings" pitchFamily="2" charset="2"/>
              <a:buNone/>
            </a:pPr>
            <a:r>
              <a:rPr lang="en-US" altLang="en-US" sz="2600" b="1" dirty="0"/>
              <a:t>Section B: History </a:t>
            </a:r>
            <a:r>
              <a:rPr lang="en-US" altLang="en-US" sz="2600" b="1" dirty="0" smtClean="0"/>
              <a:t>with Tenant </a:t>
            </a:r>
            <a:r>
              <a:rPr lang="en-US" altLang="en-US" sz="2600" dirty="0" smtClean="0"/>
              <a:t> </a:t>
            </a:r>
            <a:endParaRPr lang="en-US" altLang="en-US" sz="2600" b="1" dirty="0"/>
          </a:p>
          <a:p>
            <a:pPr eaLnBrk="1" hangingPunct="1">
              <a:buFont typeface="Wingdings" pitchFamily="2" charset="2"/>
              <a:buNone/>
            </a:pPr>
            <a:endParaRPr lang="en-US" altLang="en-US" sz="2600" b="1" dirty="0"/>
          </a:p>
          <a:p>
            <a:pPr eaLnBrk="1" hangingPunct="1">
              <a:buFont typeface="Wingdings" pitchFamily="2" charset="2"/>
              <a:buNone/>
            </a:pPr>
            <a:r>
              <a:rPr lang="en-US" altLang="en-US" sz="2600" b="1" dirty="0"/>
              <a:t>Section C: </a:t>
            </a:r>
            <a:r>
              <a:rPr lang="en-US" altLang="en-US" sz="2600" b="1" dirty="0" smtClean="0"/>
              <a:t>Tenant </a:t>
            </a:r>
            <a:r>
              <a:rPr lang="en-US" altLang="en-US" sz="2600" b="1" dirty="0"/>
              <a:t>Potential </a:t>
            </a:r>
            <a:r>
              <a:rPr lang="en-US" altLang="en-US" sz="2600" dirty="0"/>
              <a:t> </a:t>
            </a:r>
            <a:endParaRPr lang="en-US" altLang="en-US" sz="2600" b="1" dirty="0"/>
          </a:p>
          <a:p>
            <a:pPr eaLnBrk="1" hangingPunct="1">
              <a:buFont typeface="Wingdings" pitchFamily="2" charset="2"/>
              <a:buNone/>
            </a:pPr>
            <a:endParaRPr lang="en-US" altLang="en-US" sz="2600" b="1" dirty="0"/>
          </a:p>
          <a:p>
            <a:pPr eaLnBrk="1" hangingPunct="1">
              <a:buFont typeface="Wingdings" pitchFamily="2" charset="2"/>
              <a:buNone/>
            </a:pPr>
            <a:r>
              <a:rPr lang="en-US" altLang="en-US" sz="2600" b="1" dirty="0"/>
              <a:t>Section D: </a:t>
            </a:r>
            <a:r>
              <a:rPr lang="en-US" altLang="en-US" sz="2600" b="1" dirty="0" smtClean="0"/>
              <a:t>Tenant Strategies </a:t>
            </a:r>
            <a:r>
              <a:rPr lang="en-US" altLang="en-US" sz="2600" b="1" dirty="0"/>
              <a:t>&amp; Action Plan</a:t>
            </a:r>
          </a:p>
          <a:p>
            <a:pPr eaLnBrk="1" hangingPunct="1"/>
            <a:endParaRPr lang="en-US" altLang="en-US" sz="2600" dirty="0"/>
          </a:p>
        </p:txBody>
      </p:sp>
    </p:spTree>
    <p:extLst>
      <p:ext uri="{BB962C8B-B14F-4D97-AF65-F5344CB8AC3E}">
        <p14:creationId xmlns:p14="http://schemas.microsoft.com/office/powerpoint/2010/main" val="25173432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title"/>
          </p:nvPr>
        </p:nvSpPr>
        <p:spPr>
          <a:xfrm>
            <a:off x="708337" y="513654"/>
            <a:ext cx="9035401" cy="63936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 Structure for Tenant Plan</a:t>
            </a:r>
            <a:endParaRPr lang="en-US" b="0" i="1" dirty="0" smtClean="0"/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>
          <a:xfrm>
            <a:off x="2316480" y="131445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91995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988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7981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5974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966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srgbClr val="C00000"/>
                </a:solidFill>
              </a:rPr>
              <a:t>Section A: Tenant Profile </a:t>
            </a:r>
          </a:p>
          <a:p>
            <a:pPr>
              <a:buClr>
                <a:srgbClr val="ED1C24"/>
              </a:buClr>
            </a:pPr>
            <a:r>
              <a:rPr lang="en-US" altLang="en-US" sz="2000" smtClean="0">
                <a:solidFill>
                  <a:srgbClr val="C00000"/>
                </a:solidFill>
              </a:rPr>
              <a:t>Tenant Team and Tenant Planning Participants</a:t>
            </a:r>
          </a:p>
          <a:p>
            <a:pPr>
              <a:buClr>
                <a:srgbClr val="ED1C24"/>
              </a:buClr>
            </a:pPr>
            <a:r>
              <a:rPr lang="en-US" altLang="en-US" sz="2000" smtClean="0">
                <a:solidFill>
                  <a:srgbClr val="C00000"/>
                </a:solidFill>
              </a:rPr>
              <a:t>Tenant Business Profile (Trends/Challenges/Priorities/Strategies)</a:t>
            </a:r>
          </a:p>
          <a:p>
            <a:pPr>
              <a:buClr>
                <a:srgbClr val="ED1C24"/>
              </a:buClr>
            </a:pPr>
            <a:r>
              <a:rPr lang="en-US" altLang="en-US" sz="2000" smtClean="0">
                <a:solidFill>
                  <a:srgbClr val="C00000"/>
                </a:solidFill>
              </a:rPr>
              <a:t>Buying Influence Map and Power Map</a:t>
            </a: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endParaRPr lang="en-US" altLang="en-US" sz="2000" b="1" smtClean="0">
              <a:solidFill>
                <a:srgbClr val="0076A8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prstClr val="black"/>
                </a:solidFill>
              </a:rPr>
              <a:t>Section B: History with Tenant </a:t>
            </a:r>
            <a:r>
              <a:rPr lang="en-US" altLang="en-US" sz="2400" smtClean="0">
                <a:solidFill>
                  <a:prstClr val="black"/>
                </a:solidFill>
              </a:rPr>
              <a:t> </a:t>
            </a:r>
            <a:endParaRPr lang="en-US" altLang="en-US" sz="2400" b="1" smtClean="0">
              <a:solidFill>
                <a:prstClr val="black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endParaRPr lang="en-US" altLang="en-US" sz="2400" b="1" smtClean="0">
              <a:solidFill>
                <a:prstClr val="black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prstClr val="black"/>
                </a:solidFill>
              </a:rPr>
              <a:t>Section C: Tenant Potential </a:t>
            </a:r>
            <a:r>
              <a:rPr lang="en-US" altLang="en-US" sz="2400" smtClean="0">
                <a:solidFill>
                  <a:prstClr val="black"/>
                </a:solidFill>
              </a:rPr>
              <a:t> </a:t>
            </a:r>
            <a:endParaRPr lang="en-US" altLang="en-US" sz="2400" b="1" smtClean="0">
              <a:solidFill>
                <a:prstClr val="black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endParaRPr lang="en-US" altLang="en-US" sz="2400" b="1" smtClean="0">
              <a:solidFill>
                <a:prstClr val="black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prstClr val="black"/>
                </a:solidFill>
              </a:rPr>
              <a:t>Section D: Tenant Strategies &amp; Action Plan</a:t>
            </a:r>
          </a:p>
          <a:p>
            <a:pPr>
              <a:buClr>
                <a:srgbClr val="ED1C24"/>
              </a:buClr>
            </a:pPr>
            <a:endParaRPr lang="en-US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87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765301" y="838201"/>
            <a:ext cx="8594725" cy="159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177800" indent="-177800"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2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Describe the </a:t>
            </a:r>
            <a:r>
              <a:rPr lang="en-US" altLang="en-US" sz="1200" dirty="0" smtClean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tenant ’s </a:t>
            </a:r>
            <a:r>
              <a:rPr lang="en-US" altLang="en-US" sz="12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business conditions. Include finance, revenue, profit and key performance indicators, number of employees.</a:t>
            </a:r>
          </a:p>
          <a:p>
            <a:pPr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2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Identify the </a:t>
            </a:r>
            <a:r>
              <a:rPr lang="en-US" altLang="en-US" sz="1200" dirty="0" smtClean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tenant ’s </a:t>
            </a:r>
            <a:r>
              <a:rPr lang="en-US" altLang="en-US" sz="12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major lines of business, affiliations, products, and markets. Include information about recent mergers and acquisitions. </a:t>
            </a:r>
          </a:p>
          <a:p>
            <a:pPr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2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Include Environmental Trends – political, economic, socio-cultural and technology (P.E.S.T.)</a:t>
            </a:r>
          </a:p>
          <a:p>
            <a:pPr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2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Include Industry Trends – customers, suppliers, channels, competitors, government. economic, environmental</a:t>
            </a:r>
          </a:p>
          <a:p>
            <a:pPr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2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Identify challenges, priorities, directions, opportunities and threats </a:t>
            </a:r>
          </a:p>
          <a:p>
            <a:pPr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2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Compelling business events </a:t>
            </a:r>
          </a:p>
        </p:txBody>
      </p:sp>
      <p:sp>
        <p:nvSpPr>
          <p:cNvPr id="14339" name="Rectangle 28"/>
          <p:cNvSpPr>
            <a:spLocks noGrp="1" noChangeArrowheads="1"/>
          </p:cNvSpPr>
          <p:nvPr>
            <p:ph type="title"/>
          </p:nvPr>
        </p:nvSpPr>
        <p:spPr>
          <a:xfrm>
            <a:off x="1676400" y="304801"/>
            <a:ext cx="8229600" cy="563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dirty="0" smtClean="0"/>
              <a:t>Tenant Business Profile</a:t>
            </a:r>
          </a:p>
        </p:txBody>
      </p:sp>
      <p:graphicFrame>
        <p:nvGraphicFramePr>
          <p:cNvPr id="298011" name="Group 27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765301" y="2514600"/>
          <a:ext cx="8594725" cy="3657600"/>
        </p:xfrm>
        <a:graphic>
          <a:graphicData uri="http://schemas.openxmlformats.org/drawingml/2006/table">
            <a:tbl>
              <a:tblPr/>
              <a:tblGrid>
                <a:gridCol w="2149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7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9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7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295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Business conditions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Major lines of business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Industry, economic and environmental trends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Compelling business events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0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Strategic Directions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Business Priorities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FPR Opportunities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FPR Threats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59970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gray">
          <a:xfrm>
            <a:off x="4157663" y="1954214"/>
            <a:ext cx="1363662" cy="51593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lIns="36576" rIns="36576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CH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CFO</a:t>
            </a:r>
            <a:endParaRPr lang="en-US" altLang="en-US" sz="1000">
              <a:solidFill>
                <a:prstClr val="black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[Name]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gray">
          <a:xfrm>
            <a:off x="6243638" y="1954214"/>
            <a:ext cx="1363662" cy="51593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lIns="36576" rIns="36576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CH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Chief Credit Officer</a:t>
            </a:r>
            <a:endParaRPr lang="en-US" altLang="en-US" sz="1000">
              <a:solidFill>
                <a:prstClr val="black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[Name]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gray">
          <a:xfrm>
            <a:off x="4157663" y="2581275"/>
            <a:ext cx="1363662" cy="515938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lIns="36576" rIns="36576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CH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Chief Risk Officer</a:t>
            </a:r>
            <a:endParaRPr lang="en-US" altLang="en-US" sz="1000">
              <a:solidFill>
                <a:prstClr val="black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CH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[Name]</a:t>
            </a:r>
            <a:endParaRPr lang="en-US" altLang="en-US" sz="1000">
              <a:solidFill>
                <a:prstClr val="black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gray">
          <a:xfrm>
            <a:off x="6243638" y="2581275"/>
            <a:ext cx="1363662" cy="515938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lIns="36576" rIns="36576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E-Channels &amp; Products</a:t>
            </a:r>
          </a:p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[Name]</a:t>
            </a: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gray">
          <a:xfrm>
            <a:off x="2114549" y="4332289"/>
            <a:ext cx="1141413" cy="51752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lIns="36576" rIns="36576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Individual </a:t>
            </a:r>
            <a:r>
              <a:rPr lang="en-US" altLang="en-US" sz="1000" dirty="0" smtClean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tenants</a:t>
            </a:r>
            <a:endParaRPr lang="en-US" altLang="en-US" sz="1000" dirty="0">
              <a:solidFill>
                <a:prstClr val="black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[Name]</a:t>
            </a: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gray">
          <a:xfrm>
            <a:off x="3392487" y="4332289"/>
            <a:ext cx="1122073" cy="51752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lIns="36576" rIns="36576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Corporate </a:t>
            </a:r>
            <a:r>
              <a:rPr lang="en-US" altLang="en-US" sz="1000" dirty="0" smtClean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tenants</a:t>
            </a:r>
            <a:endParaRPr lang="en-US" altLang="en-US" sz="1000" dirty="0">
              <a:solidFill>
                <a:prstClr val="black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[Name]</a:t>
            </a: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gray">
          <a:xfrm>
            <a:off x="4670425" y="4332289"/>
            <a:ext cx="1042988" cy="51752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lIns="36576" rIns="36576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Operations</a:t>
            </a:r>
          </a:p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[Name]</a:t>
            </a: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gray">
          <a:xfrm>
            <a:off x="6064250" y="4332289"/>
            <a:ext cx="1042988" cy="51752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lIns="36576" rIns="36576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Asia</a:t>
            </a:r>
          </a:p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[Name]</a:t>
            </a: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gray">
          <a:xfrm>
            <a:off x="7342188" y="4332289"/>
            <a:ext cx="1041400" cy="51752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lIns="36576" rIns="36576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MEA</a:t>
            </a:r>
          </a:p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[Name]</a:t>
            </a:r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gray">
          <a:xfrm>
            <a:off x="8620125" y="4332289"/>
            <a:ext cx="1144588" cy="51752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lIns="18288" rIns="18288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Products &amp;</a:t>
            </a:r>
            <a:b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</a:b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Server Logistics</a:t>
            </a:r>
          </a:p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[Name]</a:t>
            </a:r>
          </a:p>
        </p:txBody>
      </p:sp>
      <p:sp>
        <p:nvSpPr>
          <p:cNvPr id="15372" name="Rectangle 12"/>
          <p:cNvSpPr>
            <a:spLocks noChangeArrowheads="1"/>
          </p:cNvSpPr>
          <p:nvPr/>
        </p:nvSpPr>
        <p:spPr bwMode="gray">
          <a:xfrm>
            <a:off x="3255963" y="3455989"/>
            <a:ext cx="1346200" cy="51752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lIns="36576" rIns="36576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Private and Corporate </a:t>
            </a:r>
            <a:r>
              <a:rPr lang="en-US" altLang="en-US" sz="1000" dirty="0" smtClean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tenant s</a:t>
            </a:r>
            <a:endParaRPr lang="en-US" altLang="en-US" sz="1000" dirty="0">
              <a:solidFill>
                <a:prstClr val="black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[Name]</a:t>
            </a: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gray">
          <a:xfrm>
            <a:off x="7212013" y="3455989"/>
            <a:ext cx="1346200" cy="51752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lIns="36576" rIns="36576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Private Banking</a:t>
            </a:r>
          </a:p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[Name]</a:t>
            </a: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gray">
          <a:xfrm>
            <a:off x="5186363" y="1270000"/>
            <a:ext cx="1363662" cy="515938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lIns="36576" rIns="36576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CH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CEO</a:t>
            </a:r>
            <a:endParaRPr lang="en-US" altLang="en-US" sz="1000">
              <a:solidFill>
                <a:prstClr val="black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[Name]/</a:t>
            </a:r>
          </a:p>
        </p:txBody>
      </p:sp>
      <p:sp>
        <p:nvSpPr>
          <p:cNvPr id="15375" name="Freeform 15"/>
          <p:cNvSpPr>
            <a:spLocks/>
          </p:cNvSpPr>
          <p:nvPr/>
        </p:nvSpPr>
        <p:spPr bwMode="gray">
          <a:xfrm>
            <a:off x="2635251" y="4186238"/>
            <a:ext cx="2563813" cy="133350"/>
          </a:xfrm>
          <a:custGeom>
            <a:avLst/>
            <a:gdLst>
              <a:gd name="T0" fmla="*/ 0 w 1615"/>
              <a:gd name="T1" fmla="*/ 2147483647 h 70"/>
              <a:gd name="T2" fmla="*/ 0 w 1615"/>
              <a:gd name="T3" fmla="*/ 0 h 70"/>
              <a:gd name="T4" fmla="*/ 2147483647 w 1615"/>
              <a:gd name="T5" fmla="*/ 0 h 70"/>
              <a:gd name="T6" fmla="*/ 2147483647 w 1615"/>
              <a:gd name="T7" fmla="*/ 2147483647 h 70"/>
              <a:gd name="T8" fmla="*/ 0 60000 65536"/>
              <a:gd name="T9" fmla="*/ 0 60000 65536"/>
              <a:gd name="T10" fmla="*/ 0 60000 65536"/>
              <a:gd name="T11" fmla="*/ 0 60000 65536"/>
              <a:gd name="T12" fmla="*/ 0 w 1615"/>
              <a:gd name="T13" fmla="*/ 0 h 70"/>
              <a:gd name="T14" fmla="*/ 1615 w 1615"/>
              <a:gd name="T15" fmla="*/ 70 h 7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15" h="70">
                <a:moveTo>
                  <a:pt x="0" y="70"/>
                </a:moveTo>
                <a:lnTo>
                  <a:pt x="0" y="0"/>
                </a:lnTo>
                <a:lnTo>
                  <a:pt x="1615" y="0"/>
                </a:lnTo>
                <a:lnTo>
                  <a:pt x="1615" y="7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rIns="45720"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15376" name="Freeform 16"/>
          <p:cNvSpPr>
            <a:spLocks/>
          </p:cNvSpPr>
          <p:nvPr/>
        </p:nvSpPr>
        <p:spPr bwMode="gray">
          <a:xfrm>
            <a:off x="6229351" y="4171951"/>
            <a:ext cx="3222625" cy="169863"/>
          </a:xfrm>
          <a:custGeom>
            <a:avLst/>
            <a:gdLst>
              <a:gd name="T0" fmla="*/ 0 w 2020"/>
              <a:gd name="T1" fmla="*/ 2147483647 h 500"/>
              <a:gd name="T2" fmla="*/ 0 w 2020"/>
              <a:gd name="T3" fmla="*/ 0 h 500"/>
              <a:gd name="T4" fmla="*/ 2147483647 w 2020"/>
              <a:gd name="T5" fmla="*/ 0 h 500"/>
              <a:gd name="T6" fmla="*/ 2147483647 w 2020"/>
              <a:gd name="T7" fmla="*/ 2147483647 h 500"/>
              <a:gd name="T8" fmla="*/ 0 60000 65536"/>
              <a:gd name="T9" fmla="*/ 0 60000 65536"/>
              <a:gd name="T10" fmla="*/ 0 60000 65536"/>
              <a:gd name="T11" fmla="*/ 0 60000 65536"/>
              <a:gd name="T12" fmla="*/ 0 w 2020"/>
              <a:gd name="T13" fmla="*/ 0 h 500"/>
              <a:gd name="T14" fmla="*/ 2020 w 2020"/>
              <a:gd name="T15" fmla="*/ 500 h 5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20" h="500">
                <a:moveTo>
                  <a:pt x="0" y="91"/>
                </a:moveTo>
                <a:lnTo>
                  <a:pt x="0" y="0"/>
                </a:lnTo>
                <a:lnTo>
                  <a:pt x="2020" y="0"/>
                </a:lnTo>
                <a:lnTo>
                  <a:pt x="2020" y="50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rIns="45720"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15377" name="Freeform 17"/>
          <p:cNvSpPr>
            <a:spLocks/>
          </p:cNvSpPr>
          <p:nvPr/>
        </p:nvSpPr>
        <p:spPr bwMode="gray">
          <a:xfrm>
            <a:off x="3933825" y="3322638"/>
            <a:ext cx="3956050" cy="133350"/>
          </a:xfrm>
          <a:custGeom>
            <a:avLst/>
            <a:gdLst>
              <a:gd name="T0" fmla="*/ 0 w 1615"/>
              <a:gd name="T1" fmla="*/ 2147483647 h 70"/>
              <a:gd name="T2" fmla="*/ 0 w 1615"/>
              <a:gd name="T3" fmla="*/ 0 h 70"/>
              <a:gd name="T4" fmla="*/ 2147483647 w 1615"/>
              <a:gd name="T5" fmla="*/ 0 h 70"/>
              <a:gd name="T6" fmla="*/ 2147483647 w 1615"/>
              <a:gd name="T7" fmla="*/ 2147483647 h 70"/>
              <a:gd name="T8" fmla="*/ 0 60000 65536"/>
              <a:gd name="T9" fmla="*/ 0 60000 65536"/>
              <a:gd name="T10" fmla="*/ 0 60000 65536"/>
              <a:gd name="T11" fmla="*/ 0 60000 65536"/>
              <a:gd name="T12" fmla="*/ 0 w 1615"/>
              <a:gd name="T13" fmla="*/ 0 h 70"/>
              <a:gd name="T14" fmla="*/ 1615 w 1615"/>
              <a:gd name="T15" fmla="*/ 70 h 7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15" h="70">
                <a:moveTo>
                  <a:pt x="0" y="70"/>
                </a:moveTo>
                <a:lnTo>
                  <a:pt x="0" y="0"/>
                </a:lnTo>
                <a:lnTo>
                  <a:pt x="1615" y="0"/>
                </a:lnTo>
                <a:lnTo>
                  <a:pt x="1615" y="7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rIns="45720"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15378" name="Line 18"/>
          <p:cNvSpPr>
            <a:spLocks noChangeShapeType="1"/>
          </p:cNvSpPr>
          <p:nvPr/>
        </p:nvSpPr>
        <p:spPr bwMode="gray">
          <a:xfrm>
            <a:off x="5521325" y="2228850"/>
            <a:ext cx="73025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20" rIns="45720"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15379" name="Line 19"/>
          <p:cNvSpPr>
            <a:spLocks noChangeShapeType="1"/>
          </p:cNvSpPr>
          <p:nvPr/>
        </p:nvSpPr>
        <p:spPr bwMode="gray">
          <a:xfrm>
            <a:off x="5521325" y="2835275"/>
            <a:ext cx="73025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20" rIns="45720"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15380" name="Line 20"/>
          <p:cNvSpPr>
            <a:spLocks noChangeShapeType="1"/>
          </p:cNvSpPr>
          <p:nvPr/>
        </p:nvSpPr>
        <p:spPr bwMode="gray">
          <a:xfrm rot="5400000">
            <a:off x="7734301" y="4160838"/>
            <a:ext cx="293687" cy="158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20" rIns="45720"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15381" name="Line 21"/>
          <p:cNvSpPr>
            <a:spLocks noChangeShapeType="1"/>
          </p:cNvSpPr>
          <p:nvPr/>
        </p:nvSpPr>
        <p:spPr bwMode="gray">
          <a:xfrm rot="5400000">
            <a:off x="3786189" y="4160839"/>
            <a:ext cx="293687" cy="1587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20" rIns="45720"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15382" name="Line 22"/>
          <p:cNvSpPr>
            <a:spLocks noChangeShapeType="1"/>
          </p:cNvSpPr>
          <p:nvPr/>
        </p:nvSpPr>
        <p:spPr bwMode="gray">
          <a:xfrm rot="5400000">
            <a:off x="5219701" y="2519363"/>
            <a:ext cx="1385887" cy="158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20" rIns="45720"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15383" name="Text Box 23"/>
          <p:cNvSpPr txBox="1">
            <a:spLocks noChangeArrowheads="1"/>
          </p:cNvSpPr>
          <p:nvPr/>
        </p:nvSpPr>
        <p:spPr bwMode="auto">
          <a:xfrm>
            <a:off x="8359776" y="2070100"/>
            <a:ext cx="2043113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3825" indent="-123825"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Board of Directors</a:t>
            </a:r>
          </a:p>
          <a:p>
            <a:pPr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 i="1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List the board of directors with names, title and company where each is from</a:t>
            </a:r>
          </a:p>
        </p:txBody>
      </p:sp>
      <p:sp>
        <p:nvSpPr>
          <p:cNvPr id="15384" name="Rectangle 25"/>
          <p:cNvSpPr>
            <a:spLocks noChangeArrowheads="1"/>
          </p:cNvSpPr>
          <p:nvPr/>
        </p:nvSpPr>
        <p:spPr bwMode="auto">
          <a:xfrm>
            <a:off x="8240713" y="2017714"/>
            <a:ext cx="2190750" cy="6873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endParaRPr lang="en-SG" altLang="en-US" sz="2400">
              <a:solidFill>
                <a:prstClr val="black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385" name="WordArt 26"/>
          <p:cNvSpPr>
            <a:spLocks noChangeArrowheads="1" noChangeShapeType="1" noTextEdit="1"/>
          </p:cNvSpPr>
          <p:nvPr/>
        </p:nvSpPr>
        <p:spPr bwMode="auto">
          <a:xfrm>
            <a:off x="4838701" y="3089276"/>
            <a:ext cx="2162175" cy="13509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SG" sz="3600" kern="1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 Black" panose="020B0A04020102020204" pitchFamily="34" charset="0"/>
              </a:rPr>
              <a:t>Example</a:t>
            </a:r>
          </a:p>
        </p:txBody>
      </p:sp>
      <p:sp>
        <p:nvSpPr>
          <p:cNvPr id="15387" name="Line 28"/>
          <p:cNvSpPr>
            <a:spLocks noChangeShapeType="1"/>
          </p:cNvSpPr>
          <p:nvPr/>
        </p:nvSpPr>
        <p:spPr bwMode="auto">
          <a:xfrm flipV="1">
            <a:off x="6226175" y="4183063"/>
            <a:ext cx="1588" cy="1206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15402" name="Text Box 48"/>
          <p:cNvSpPr txBox="1">
            <a:spLocks noChangeArrowheads="1"/>
          </p:cNvSpPr>
          <p:nvPr/>
        </p:nvSpPr>
        <p:spPr bwMode="auto">
          <a:xfrm>
            <a:off x="6644201" y="1255235"/>
            <a:ext cx="21907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C, EA, IC, </a:t>
            </a:r>
            <a:r>
              <a:rPr lang="en-US" altLang="en-US" sz="1200" dirty="0" smtClean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Ro</a:t>
            </a:r>
            <a:r>
              <a:rPr lang="en-US" altLang="en-US" sz="12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, 5 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Business: Profitability   Personal : Promotion</a:t>
            </a:r>
          </a:p>
        </p:txBody>
      </p:sp>
      <p:sp>
        <p:nvSpPr>
          <p:cNvPr id="15414" name="Rectangle 62"/>
          <p:cNvSpPr>
            <a:spLocks noChangeArrowheads="1"/>
          </p:cNvSpPr>
          <p:nvPr/>
        </p:nvSpPr>
        <p:spPr bwMode="auto">
          <a:xfrm>
            <a:off x="6096000" y="1592264"/>
            <a:ext cx="152400" cy="141287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endParaRPr lang="en-SG" altLang="en-US" sz="2400">
              <a:solidFill>
                <a:prstClr val="black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415" name="Text Box 63"/>
          <p:cNvSpPr txBox="1">
            <a:spLocks noChangeArrowheads="1"/>
          </p:cNvSpPr>
          <p:nvPr/>
        </p:nvSpPr>
        <p:spPr bwMode="auto">
          <a:xfrm>
            <a:off x="8102601" y="4976813"/>
            <a:ext cx="1520825" cy="1384300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Behavioral Styles: </a:t>
            </a:r>
          </a:p>
          <a:p>
            <a:pPr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Ro – Results-</a:t>
            </a:r>
          </a:p>
          <a:p>
            <a:pPr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         Oriented</a:t>
            </a:r>
          </a:p>
          <a:p>
            <a:pPr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Ra- </a:t>
            </a:r>
            <a:r>
              <a:rPr lang="en-US" altLang="en-US" sz="1200" dirty="0" smtClean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 Rational</a:t>
            </a:r>
            <a:endParaRPr lang="en-US" altLang="en-US" sz="1200" dirty="0">
              <a:solidFill>
                <a:prstClr val="black"/>
              </a:solidFill>
              <a:latin typeface="Arial" panose="020B0604020202020204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 err="1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En</a:t>
            </a:r>
            <a:r>
              <a:rPr lang="en-US" altLang="en-US" sz="1200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 – Energetic</a:t>
            </a:r>
          </a:p>
          <a:p>
            <a:pPr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 err="1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Em</a:t>
            </a:r>
            <a:r>
              <a:rPr lang="en-US" altLang="en-US" sz="1200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 - Empathetic</a:t>
            </a:r>
          </a:p>
        </p:txBody>
      </p:sp>
      <p:sp>
        <p:nvSpPr>
          <p:cNvPr id="15416" name="Text Box 64"/>
          <p:cNvSpPr txBox="1">
            <a:spLocks noChangeArrowheads="1"/>
          </p:cNvSpPr>
          <p:nvPr/>
        </p:nvSpPr>
        <p:spPr bwMode="auto">
          <a:xfrm>
            <a:off x="9710738" y="4985069"/>
            <a:ext cx="914400" cy="1015663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Business Needs</a:t>
            </a:r>
          </a:p>
          <a:p>
            <a:pPr algn="ctr">
              <a:spcAft>
                <a:spcPct val="0"/>
              </a:spcAft>
              <a:buClrTx/>
              <a:buSzTx/>
              <a:buFontTx/>
              <a:buNone/>
            </a:pPr>
            <a:endParaRPr lang="en-US" altLang="en-US" sz="1200" dirty="0" smtClean="0">
              <a:solidFill>
                <a:prstClr val="black"/>
              </a:solidFill>
              <a:latin typeface="Arial" panose="020B0604020202020204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Personal</a:t>
            </a:r>
          </a:p>
          <a:p>
            <a:pPr algn="ctr"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Needs</a:t>
            </a:r>
            <a:endParaRPr lang="en-US" altLang="en-US" sz="1200" dirty="0">
              <a:solidFill>
                <a:prstClr val="black"/>
              </a:solidFill>
              <a:latin typeface="Arial" panose="020B0604020202020204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417" name="Rectangle 65"/>
          <p:cNvSpPr>
            <a:spLocks noChangeArrowheads="1"/>
          </p:cNvSpPr>
          <p:nvPr/>
        </p:nvSpPr>
        <p:spPr bwMode="auto">
          <a:xfrm>
            <a:off x="1878014" y="951628"/>
            <a:ext cx="8294687" cy="24622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Map the </a:t>
            </a:r>
            <a:r>
              <a:rPr lang="en-US" altLang="en-US" sz="1000" dirty="0" smtClean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tenant ’s </a:t>
            </a:r>
            <a:r>
              <a:rPr lang="en-US" altLang="en-US" sz="10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formal organization structure.  Include everyone who is affected and involved in the decision.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63713" y="4971734"/>
            <a:ext cx="6253163" cy="1308101"/>
            <a:chOff x="1647826" y="4876800"/>
            <a:chExt cx="6369050" cy="1308101"/>
          </a:xfrm>
        </p:grpSpPr>
        <p:sp>
          <p:nvSpPr>
            <p:cNvPr id="15386" name="AutoShape 27"/>
            <p:cNvSpPr>
              <a:spLocks noChangeArrowheads="1"/>
            </p:cNvSpPr>
            <p:nvPr/>
          </p:nvSpPr>
          <p:spPr bwMode="gray">
            <a:xfrm>
              <a:off x="1647826" y="4876800"/>
              <a:ext cx="6297611" cy="300038"/>
            </a:xfrm>
            <a:prstGeom prst="roundRect">
              <a:avLst>
                <a:gd name="adj" fmla="val 39718"/>
              </a:avLst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45720" rIns="45720" anchor="ctr"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endParaRPr lang="en-SG" altLang="en-US" sz="240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5388" name="Group 29"/>
            <p:cNvGrpSpPr>
              <a:grpSpLocks/>
            </p:cNvGrpSpPr>
            <p:nvPr/>
          </p:nvGrpSpPr>
          <p:grpSpPr bwMode="auto">
            <a:xfrm>
              <a:off x="1758951" y="4884738"/>
              <a:ext cx="5684838" cy="296862"/>
              <a:chOff x="859" y="3616"/>
              <a:chExt cx="3581" cy="202"/>
            </a:xfrm>
          </p:grpSpPr>
          <p:sp>
            <p:nvSpPr>
              <p:cNvPr id="15427" name="Rectangle 30"/>
              <p:cNvSpPr>
                <a:spLocks noChangeArrowheads="1"/>
              </p:cNvSpPr>
              <p:nvPr/>
            </p:nvSpPr>
            <p:spPr bwMode="gray">
              <a:xfrm>
                <a:off x="859" y="3643"/>
                <a:ext cx="565" cy="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5720" tIns="44450" rIns="45720" bIns="44450"/>
              <a:lstStyle>
                <a:lvl1pPr>
                  <a:spcAft>
                    <a:spcPts val="600"/>
                  </a:spcAft>
                  <a:buClr>
                    <a:srgbClr val="005EAF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Aft>
                    <a:spcPts val="600"/>
                  </a:spcAft>
                  <a:buClr>
                    <a:srgbClr val="0097E2"/>
                  </a:buClr>
                  <a:buSzPct val="75000"/>
                  <a:buFont typeface="Wingdings" panose="05000000000000000000" pitchFamily="2" charset="2"/>
                  <a:buChar char="¨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Aft>
                    <a:spcPts val="600"/>
                  </a:spcAft>
                  <a:buClr>
                    <a:srgbClr val="005EAF"/>
                  </a:buClr>
                  <a:buFont typeface="Arial" panose="020B0604020202020204" pitchFamily="34" charset="0"/>
                  <a:buChar char="■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Aft>
                    <a:spcPts val="600"/>
                  </a:spcAft>
                  <a:buClr>
                    <a:srgbClr val="0097E2"/>
                  </a:buClr>
                  <a:buSzPct val="80000"/>
                  <a:buFont typeface="Wingdings" panose="05000000000000000000" pitchFamily="2" charset="2"/>
                  <a:buChar char="¨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lnSpc>
                    <a:spcPct val="95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633260"/>
                  </a:buClr>
                  <a:buSzTx/>
                  <a:buFontTx/>
                  <a:buNone/>
                </a:pPr>
                <a:r>
                  <a:rPr lang="en-US" altLang="en-US" sz="1000">
                    <a:solidFill>
                      <a:prstClr val="black"/>
                    </a:solidFill>
                    <a:latin typeface="Arial" panose="020B0604020202020204"/>
                    <a:ea typeface="宋体" panose="02010600030101010101" pitchFamily="2" charset="-122"/>
                    <a:cs typeface="Arial" panose="020B0604020202020204" pitchFamily="34" charset="0"/>
                  </a:rPr>
                  <a:t>Buyer Role :</a:t>
                </a:r>
              </a:p>
            </p:txBody>
          </p:sp>
          <p:sp>
            <p:nvSpPr>
              <p:cNvPr id="15428" name="Text Box 31"/>
              <p:cNvSpPr txBox="1">
                <a:spLocks noChangeArrowheads="1"/>
              </p:cNvSpPr>
              <p:nvPr/>
            </p:nvSpPr>
            <p:spPr bwMode="auto">
              <a:xfrm>
                <a:off x="1405" y="3630"/>
                <a:ext cx="492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Aft>
                    <a:spcPts val="600"/>
                  </a:spcAft>
                  <a:buClr>
                    <a:srgbClr val="005EAF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Aft>
                    <a:spcPts val="600"/>
                  </a:spcAft>
                  <a:buClr>
                    <a:srgbClr val="0097E2"/>
                  </a:buClr>
                  <a:buSzPct val="75000"/>
                  <a:buFont typeface="Wingdings" panose="05000000000000000000" pitchFamily="2" charset="2"/>
                  <a:buChar char="¨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Aft>
                    <a:spcPts val="600"/>
                  </a:spcAft>
                  <a:buClr>
                    <a:srgbClr val="005EAF"/>
                  </a:buClr>
                  <a:buFont typeface="Arial" panose="020B0604020202020204" pitchFamily="34" charset="0"/>
                  <a:buChar char="■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Aft>
                    <a:spcPts val="600"/>
                  </a:spcAft>
                  <a:buClr>
                    <a:srgbClr val="0097E2"/>
                  </a:buClr>
                  <a:buSzPct val="80000"/>
                  <a:buFont typeface="Wingdings" panose="05000000000000000000" pitchFamily="2" charset="2"/>
                  <a:buChar char="¨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200">
                    <a:solidFill>
                      <a:prstClr val="black"/>
                    </a:solidFill>
                    <a:latin typeface="Arial" panose="020B0604020202020204"/>
                    <a:ea typeface="宋体" panose="02010600030101010101" pitchFamily="2" charset="-122"/>
                    <a:cs typeface="Arial" panose="020B0604020202020204" pitchFamily="34" charset="0"/>
                  </a:rPr>
                  <a:t>C - Coach</a:t>
                </a:r>
              </a:p>
            </p:txBody>
          </p:sp>
          <p:sp>
            <p:nvSpPr>
              <p:cNvPr id="15429" name="Text Box 32"/>
              <p:cNvSpPr txBox="1">
                <a:spLocks noChangeArrowheads="1"/>
              </p:cNvSpPr>
              <p:nvPr/>
            </p:nvSpPr>
            <p:spPr bwMode="auto">
              <a:xfrm>
                <a:off x="1995" y="3625"/>
                <a:ext cx="486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Aft>
                    <a:spcPts val="600"/>
                  </a:spcAft>
                  <a:buClr>
                    <a:srgbClr val="005EAF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Aft>
                    <a:spcPts val="600"/>
                  </a:spcAft>
                  <a:buClr>
                    <a:srgbClr val="0097E2"/>
                  </a:buClr>
                  <a:buSzPct val="75000"/>
                  <a:buFont typeface="Wingdings" panose="05000000000000000000" pitchFamily="2" charset="2"/>
                  <a:buChar char="¨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Aft>
                    <a:spcPts val="600"/>
                  </a:spcAft>
                  <a:buClr>
                    <a:srgbClr val="005EAF"/>
                  </a:buClr>
                  <a:buFont typeface="Arial" panose="020B0604020202020204" pitchFamily="34" charset="0"/>
                  <a:buChar char="■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Aft>
                    <a:spcPts val="600"/>
                  </a:spcAft>
                  <a:buClr>
                    <a:srgbClr val="0097E2"/>
                  </a:buClr>
                  <a:buSzPct val="80000"/>
                  <a:buFont typeface="Wingdings" panose="05000000000000000000" pitchFamily="2" charset="2"/>
                  <a:buChar char="¨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200">
                    <a:solidFill>
                      <a:prstClr val="black"/>
                    </a:solidFill>
                    <a:latin typeface="Arial" panose="020B0604020202020204"/>
                    <a:ea typeface="宋体" panose="02010600030101010101" pitchFamily="2" charset="-122"/>
                    <a:cs typeface="Arial" panose="020B0604020202020204" pitchFamily="34" charset="0"/>
                  </a:rPr>
                  <a:t>U – User </a:t>
                </a:r>
              </a:p>
            </p:txBody>
          </p:sp>
          <p:sp>
            <p:nvSpPr>
              <p:cNvPr id="15430" name="Text Box 33"/>
              <p:cNvSpPr txBox="1">
                <a:spLocks noChangeArrowheads="1"/>
              </p:cNvSpPr>
              <p:nvPr/>
            </p:nvSpPr>
            <p:spPr bwMode="auto">
              <a:xfrm>
                <a:off x="2539" y="3616"/>
                <a:ext cx="610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Aft>
                    <a:spcPts val="600"/>
                  </a:spcAft>
                  <a:buClr>
                    <a:srgbClr val="005EAF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Aft>
                    <a:spcPts val="600"/>
                  </a:spcAft>
                  <a:buClr>
                    <a:srgbClr val="0097E2"/>
                  </a:buClr>
                  <a:buSzPct val="75000"/>
                  <a:buFont typeface="Wingdings" panose="05000000000000000000" pitchFamily="2" charset="2"/>
                  <a:buChar char="¨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Aft>
                    <a:spcPts val="600"/>
                  </a:spcAft>
                  <a:buClr>
                    <a:srgbClr val="005EAF"/>
                  </a:buClr>
                  <a:buFont typeface="Arial" panose="020B0604020202020204" pitchFamily="34" charset="0"/>
                  <a:buChar char="■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Aft>
                    <a:spcPts val="600"/>
                  </a:spcAft>
                  <a:buClr>
                    <a:srgbClr val="0097E2"/>
                  </a:buClr>
                  <a:buSzPct val="80000"/>
                  <a:buFont typeface="Wingdings" panose="05000000000000000000" pitchFamily="2" charset="2"/>
                  <a:buChar char="¨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200">
                    <a:solidFill>
                      <a:prstClr val="black"/>
                    </a:solidFill>
                    <a:latin typeface="Arial" panose="020B0604020202020204"/>
                    <a:ea typeface="宋体" panose="02010600030101010101" pitchFamily="2" charset="-122"/>
                    <a:cs typeface="Arial" panose="020B0604020202020204" pitchFamily="34" charset="0"/>
                  </a:rPr>
                  <a:t>T - Technical</a:t>
                </a:r>
              </a:p>
            </p:txBody>
          </p:sp>
          <p:sp>
            <p:nvSpPr>
              <p:cNvPr id="15431" name="Text Box 34"/>
              <p:cNvSpPr txBox="1">
                <a:spLocks noChangeArrowheads="1"/>
              </p:cNvSpPr>
              <p:nvPr/>
            </p:nvSpPr>
            <p:spPr bwMode="auto">
              <a:xfrm>
                <a:off x="3339" y="3616"/>
                <a:ext cx="110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Aft>
                    <a:spcPts val="600"/>
                  </a:spcAft>
                  <a:buClr>
                    <a:srgbClr val="005EAF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Aft>
                    <a:spcPts val="600"/>
                  </a:spcAft>
                  <a:buClr>
                    <a:srgbClr val="0097E2"/>
                  </a:buClr>
                  <a:buSzPct val="75000"/>
                  <a:buFont typeface="Wingdings" panose="05000000000000000000" pitchFamily="2" charset="2"/>
                  <a:buChar char="¨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Aft>
                    <a:spcPts val="600"/>
                  </a:spcAft>
                  <a:buClr>
                    <a:srgbClr val="005EAF"/>
                  </a:buClr>
                  <a:buFont typeface="Arial" panose="020B0604020202020204" pitchFamily="34" charset="0"/>
                  <a:buChar char="■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Aft>
                    <a:spcPts val="600"/>
                  </a:spcAft>
                  <a:buClr>
                    <a:srgbClr val="0097E2"/>
                  </a:buClr>
                  <a:buSzPct val="80000"/>
                  <a:buFont typeface="Wingdings" panose="05000000000000000000" pitchFamily="2" charset="2"/>
                  <a:buChar char="¨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200">
                    <a:solidFill>
                      <a:prstClr val="black"/>
                    </a:solidFill>
                    <a:latin typeface="Arial" panose="020B0604020202020204"/>
                    <a:ea typeface="宋体" panose="02010600030101010101" pitchFamily="2" charset="-122"/>
                    <a:cs typeface="Arial" panose="020B0604020202020204" pitchFamily="34" charset="0"/>
                  </a:rPr>
                  <a:t>EA – Economic Approver</a:t>
                </a:r>
              </a:p>
            </p:txBody>
          </p:sp>
        </p:grpSp>
        <p:sp>
          <p:nvSpPr>
            <p:cNvPr id="15389" name="AutoShape 35"/>
            <p:cNvSpPr>
              <a:spLocks noChangeArrowheads="1"/>
            </p:cNvSpPr>
            <p:nvPr/>
          </p:nvSpPr>
          <p:spPr bwMode="gray">
            <a:xfrm>
              <a:off x="1671639" y="5181601"/>
              <a:ext cx="6343620" cy="335278"/>
            </a:xfrm>
            <a:prstGeom prst="roundRect">
              <a:avLst>
                <a:gd name="adj" fmla="val 39718"/>
              </a:avLst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45720" rIns="45720" anchor="ctr"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endParaRPr lang="en-SG" altLang="en-US" sz="240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90" name="Rectangle 36"/>
            <p:cNvSpPr>
              <a:spLocks noChangeArrowheads="1"/>
            </p:cNvSpPr>
            <p:nvPr/>
          </p:nvSpPr>
          <p:spPr bwMode="gray">
            <a:xfrm>
              <a:off x="1839914" y="5211764"/>
              <a:ext cx="896937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20" tIns="44450" rIns="45720" bIns="44450"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5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633260"/>
                </a:buClr>
                <a:buSzTx/>
                <a:buFontTx/>
                <a:buNone/>
              </a:pPr>
              <a:r>
                <a:rPr lang="en-US" altLang="en-US" sz="1000" dirty="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Influence:</a:t>
              </a:r>
            </a:p>
          </p:txBody>
        </p:sp>
        <p:sp>
          <p:nvSpPr>
            <p:cNvPr id="15391" name="Text Box 37"/>
            <p:cNvSpPr txBox="1">
              <a:spLocks noChangeArrowheads="1"/>
            </p:cNvSpPr>
            <p:nvPr/>
          </p:nvSpPr>
          <p:spPr bwMode="auto">
            <a:xfrm>
              <a:off x="2706688" y="5183189"/>
              <a:ext cx="69422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20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H - High</a:t>
              </a:r>
            </a:p>
          </p:txBody>
        </p:sp>
        <p:sp>
          <p:nvSpPr>
            <p:cNvPr id="15392" name="Text Box 38"/>
            <p:cNvSpPr txBox="1">
              <a:spLocks noChangeArrowheads="1"/>
            </p:cNvSpPr>
            <p:nvPr/>
          </p:nvSpPr>
          <p:spPr bwMode="auto">
            <a:xfrm>
              <a:off x="3629026" y="5181600"/>
              <a:ext cx="102076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20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M – Medium</a:t>
              </a:r>
            </a:p>
          </p:txBody>
        </p:sp>
        <p:sp>
          <p:nvSpPr>
            <p:cNvPr id="15393" name="Text Box 39"/>
            <p:cNvSpPr txBox="1">
              <a:spLocks noChangeArrowheads="1"/>
            </p:cNvSpPr>
            <p:nvPr/>
          </p:nvSpPr>
          <p:spPr bwMode="auto">
            <a:xfrm>
              <a:off x="4806951" y="5191125"/>
              <a:ext cx="63323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20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L - Low</a:t>
              </a:r>
            </a:p>
          </p:txBody>
        </p:sp>
        <p:sp>
          <p:nvSpPr>
            <p:cNvPr id="15394" name="Text Box 40"/>
            <p:cNvSpPr txBox="1">
              <a:spLocks noChangeArrowheads="1"/>
            </p:cNvSpPr>
            <p:nvPr/>
          </p:nvSpPr>
          <p:spPr bwMode="auto">
            <a:xfrm>
              <a:off x="5649913" y="5181600"/>
              <a:ext cx="121930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20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I C – Inner Circle</a:t>
              </a:r>
            </a:p>
          </p:txBody>
        </p:sp>
        <p:sp>
          <p:nvSpPr>
            <p:cNvPr id="15395" name="AutoShape 41"/>
            <p:cNvSpPr>
              <a:spLocks noChangeArrowheads="1"/>
            </p:cNvSpPr>
            <p:nvPr/>
          </p:nvSpPr>
          <p:spPr bwMode="gray">
            <a:xfrm>
              <a:off x="1704975" y="5486401"/>
              <a:ext cx="6311901" cy="212723"/>
            </a:xfrm>
            <a:prstGeom prst="roundRect">
              <a:avLst>
                <a:gd name="adj" fmla="val 39718"/>
              </a:avLst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45720" rIns="45720" anchor="ctr"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endParaRPr lang="en-SG" altLang="en-US" sz="240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96" name="Rectangle 42"/>
            <p:cNvSpPr>
              <a:spLocks noChangeArrowheads="1"/>
            </p:cNvSpPr>
            <p:nvPr/>
          </p:nvSpPr>
          <p:spPr bwMode="gray">
            <a:xfrm>
              <a:off x="1863725" y="5490845"/>
              <a:ext cx="1258888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20" tIns="44450" rIns="45720" bIns="44450"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5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633260"/>
                </a:buClr>
                <a:buSzTx/>
                <a:buFontTx/>
                <a:buNone/>
              </a:pPr>
              <a:r>
                <a:rPr lang="en-US" altLang="en-US" sz="1000" dirty="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Coverage:</a:t>
              </a:r>
            </a:p>
          </p:txBody>
        </p:sp>
        <p:sp>
          <p:nvSpPr>
            <p:cNvPr id="15397" name="Text Box 43"/>
            <p:cNvSpPr txBox="1">
              <a:spLocks noChangeArrowheads="1"/>
            </p:cNvSpPr>
            <p:nvPr/>
          </p:nvSpPr>
          <p:spPr bwMode="auto">
            <a:xfrm>
              <a:off x="2730501" y="5462270"/>
              <a:ext cx="118103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20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      - No contact</a:t>
              </a:r>
            </a:p>
          </p:txBody>
        </p:sp>
        <p:sp>
          <p:nvSpPr>
            <p:cNvPr id="15398" name="Text Box 44"/>
            <p:cNvSpPr txBox="1">
              <a:spLocks noChangeArrowheads="1"/>
            </p:cNvSpPr>
            <p:nvPr/>
          </p:nvSpPr>
          <p:spPr bwMode="auto">
            <a:xfrm>
              <a:off x="4210051" y="5471160"/>
              <a:ext cx="96062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         – Brief </a:t>
              </a:r>
            </a:p>
          </p:txBody>
        </p:sp>
        <p:sp>
          <p:nvSpPr>
            <p:cNvPr id="15399" name="Text Box 45"/>
            <p:cNvSpPr txBox="1">
              <a:spLocks noChangeArrowheads="1"/>
            </p:cNvSpPr>
            <p:nvPr/>
          </p:nvSpPr>
          <p:spPr bwMode="auto">
            <a:xfrm>
              <a:off x="5616575" y="5470209"/>
              <a:ext cx="97155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20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    - Multiple</a:t>
              </a:r>
            </a:p>
          </p:txBody>
        </p:sp>
        <p:sp>
          <p:nvSpPr>
            <p:cNvPr id="15400" name="Text Box 46"/>
            <p:cNvSpPr txBox="1">
              <a:spLocks noChangeArrowheads="1"/>
            </p:cNvSpPr>
            <p:nvPr/>
          </p:nvSpPr>
          <p:spPr bwMode="auto">
            <a:xfrm>
              <a:off x="6999288" y="5486084"/>
              <a:ext cx="9057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20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  – In depth</a:t>
              </a:r>
            </a:p>
          </p:txBody>
        </p:sp>
        <p:sp>
          <p:nvSpPr>
            <p:cNvPr id="15403" name="Text Box 49"/>
            <p:cNvSpPr txBox="1">
              <a:spLocks noChangeArrowheads="1"/>
            </p:cNvSpPr>
            <p:nvPr/>
          </p:nvSpPr>
          <p:spPr bwMode="auto">
            <a:xfrm>
              <a:off x="1895475" y="5910264"/>
              <a:ext cx="12573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20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09" name="Rectangle 55"/>
            <p:cNvSpPr>
              <a:spLocks noChangeArrowheads="1"/>
            </p:cNvSpPr>
            <p:nvPr/>
          </p:nvSpPr>
          <p:spPr bwMode="auto">
            <a:xfrm>
              <a:off x="2851150" y="5516880"/>
              <a:ext cx="152400" cy="1412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endParaRPr lang="en-SG" altLang="en-US" sz="240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5410" name="Group 56"/>
            <p:cNvGrpSpPr>
              <a:grpSpLocks/>
            </p:cNvGrpSpPr>
            <p:nvPr/>
          </p:nvGrpSpPr>
          <p:grpSpPr bwMode="auto">
            <a:xfrm>
              <a:off x="4465638" y="5518449"/>
              <a:ext cx="152400" cy="153062"/>
              <a:chOff x="1889" y="3650"/>
              <a:chExt cx="96" cy="104"/>
            </a:xfrm>
          </p:grpSpPr>
          <p:sp>
            <p:nvSpPr>
              <p:cNvPr id="15425" name="Rectangle 57"/>
              <p:cNvSpPr>
                <a:spLocks noChangeArrowheads="1"/>
              </p:cNvSpPr>
              <p:nvPr/>
            </p:nvSpPr>
            <p:spPr bwMode="auto">
              <a:xfrm>
                <a:off x="1889" y="3650"/>
                <a:ext cx="96" cy="9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Aft>
                    <a:spcPts val="600"/>
                  </a:spcAft>
                  <a:buClr>
                    <a:srgbClr val="005EAF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Aft>
                    <a:spcPts val="600"/>
                  </a:spcAft>
                  <a:buClr>
                    <a:srgbClr val="0097E2"/>
                  </a:buClr>
                  <a:buSzPct val="75000"/>
                  <a:buFont typeface="Wingdings" panose="05000000000000000000" pitchFamily="2" charset="2"/>
                  <a:buChar char="¨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Aft>
                    <a:spcPts val="600"/>
                  </a:spcAft>
                  <a:buClr>
                    <a:srgbClr val="005EAF"/>
                  </a:buClr>
                  <a:buFont typeface="Arial" panose="020B0604020202020204" pitchFamily="34" charset="0"/>
                  <a:buChar char="■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Aft>
                    <a:spcPts val="600"/>
                  </a:spcAft>
                  <a:buClr>
                    <a:srgbClr val="0097E2"/>
                  </a:buClr>
                  <a:buSzPct val="80000"/>
                  <a:buFont typeface="Wingdings" panose="05000000000000000000" pitchFamily="2" charset="2"/>
                  <a:buChar char="¨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SG" altLang="en-US" sz="240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426" name="Rectangle 58"/>
              <p:cNvSpPr>
                <a:spLocks noChangeArrowheads="1"/>
              </p:cNvSpPr>
              <p:nvPr/>
            </p:nvSpPr>
            <p:spPr bwMode="auto">
              <a:xfrm>
                <a:off x="1928" y="3698"/>
                <a:ext cx="48" cy="5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Aft>
                    <a:spcPts val="600"/>
                  </a:spcAft>
                  <a:buClr>
                    <a:srgbClr val="005EAF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Aft>
                    <a:spcPts val="600"/>
                  </a:spcAft>
                  <a:buClr>
                    <a:srgbClr val="0097E2"/>
                  </a:buClr>
                  <a:buSzPct val="75000"/>
                  <a:buFont typeface="Wingdings" panose="05000000000000000000" pitchFamily="2" charset="2"/>
                  <a:buChar char="¨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Aft>
                    <a:spcPts val="600"/>
                  </a:spcAft>
                  <a:buClr>
                    <a:srgbClr val="005EAF"/>
                  </a:buClr>
                  <a:buFont typeface="Arial" panose="020B0604020202020204" pitchFamily="34" charset="0"/>
                  <a:buChar char="■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Aft>
                    <a:spcPts val="600"/>
                  </a:spcAft>
                  <a:buClr>
                    <a:srgbClr val="0097E2"/>
                  </a:buClr>
                  <a:buSzPct val="80000"/>
                  <a:buFont typeface="Wingdings" panose="05000000000000000000" pitchFamily="2" charset="2"/>
                  <a:buChar char="¨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SG" altLang="en-US" sz="240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411" name="Rectangle 59"/>
            <p:cNvSpPr>
              <a:spLocks noChangeArrowheads="1"/>
            </p:cNvSpPr>
            <p:nvPr/>
          </p:nvSpPr>
          <p:spPr bwMode="auto">
            <a:xfrm>
              <a:off x="5646738" y="5562600"/>
              <a:ext cx="152400" cy="1412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endParaRPr lang="en-SG" altLang="en-US" sz="240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12" name="Rectangle 60"/>
            <p:cNvSpPr>
              <a:spLocks noChangeArrowheads="1"/>
            </p:cNvSpPr>
            <p:nvPr/>
          </p:nvSpPr>
          <p:spPr bwMode="auto">
            <a:xfrm>
              <a:off x="5653088" y="5593080"/>
              <a:ext cx="146050" cy="71438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endParaRPr lang="en-SG" altLang="en-US" sz="240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13" name="Rectangle 61"/>
            <p:cNvSpPr>
              <a:spLocks noChangeArrowheads="1"/>
            </p:cNvSpPr>
            <p:nvPr/>
          </p:nvSpPr>
          <p:spPr bwMode="auto">
            <a:xfrm>
              <a:off x="6980238" y="5562600"/>
              <a:ext cx="152400" cy="14128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endParaRPr lang="en-SG" altLang="en-US" sz="240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19" name="Text Box 67"/>
            <p:cNvSpPr txBox="1">
              <a:spLocks noChangeArrowheads="1"/>
            </p:cNvSpPr>
            <p:nvPr/>
          </p:nvSpPr>
          <p:spPr bwMode="auto">
            <a:xfrm>
              <a:off x="1822746" y="5744529"/>
              <a:ext cx="8382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000" dirty="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Receptivity:</a:t>
              </a:r>
            </a:p>
          </p:txBody>
        </p:sp>
        <p:sp>
          <p:nvSpPr>
            <p:cNvPr id="15420" name="Text Box 68"/>
            <p:cNvSpPr txBox="1">
              <a:spLocks noChangeArrowheads="1"/>
            </p:cNvSpPr>
            <p:nvPr/>
          </p:nvSpPr>
          <p:spPr bwMode="auto">
            <a:xfrm>
              <a:off x="2524422" y="5721985"/>
              <a:ext cx="81341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 Coach - 5</a:t>
              </a:r>
            </a:p>
          </p:txBody>
        </p:sp>
        <p:sp>
          <p:nvSpPr>
            <p:cNvPr id="15421" name="Text Box 69"/>
            <p:cNvSpPr txBox="1">
              <a:spLocks noChangeArrowheads="1"/>
            </p:cNvSpPr>
            <p:nvPr/>
          </p:nvSpPr>
          <p:spPr bwMode="auto">
            <a:xfrm>
              <a:off x="3364208" y="5729924"/>
              <a:ext cx="141268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20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 Supporter – 1 to 4 </a:t>
              </a:r>
            </a:p>
          </p:txBody>
        </p:sp>
        <p:sp>
          <p:nvSpPr>
            <p:cNvPr id="15422" name="Text Box 70"/>
            <p:cNvSpPr txBox="1">
              <a:spLocks noChangeArrowheads="1"/>
            </p:cNvSpPr>
            <p:nvPr/>
          </p:nvSpPr>
          <p:spPr bwMode="auto">
            <a:xfrm>
              <a:off x="4983459" y="5714049"/>
              <a:ext cx="893763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20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Neutral - 0</a:t>
              </a:r>
            </a:p>
          </p:txBody>
        </p:sp>
        <p:sp>
          <p:nvSpPr>
            <p:cNvPr id="15423" name="Text Box 71"/>
            <p:cNvSpPr txBox="1">
              <a:spLocks noChangeArrowheads="1"/>
            </p:cNvSpPr>
            <p:nvPr/>
          </p:nvSpPr>
          <p:spPr bwMode="auto">
            <a:xfrm>
              <a:off x="5958183" y="5699760"/>
              <a:ext cx="1773238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20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Non-supporter - -1 to -4</a:t>
              </a:r>
            </a:p>
          </p:txBody>
        </p:sp>
      </p:grpSp>
      <p:sp>
        <p:nvSpPr>
          <p:cNvPr id="15424" name="Rectangle 72"/>
          <p:cNvSpPr>
            <a:spLocks noGrp="1" noChangeArrowheads="1"/>
          </p:cNvSpPr>
          <p:nvPr>
            <p:ph type="title"/>
          </p:nvPr>
        </p:nvSpPr>
        <p:spPr>
          <a:xfrm>
            <a:off x="1763713" y="219789"/>
            <a:ext cx="8229600" cy="563563"/>
          </a:xfrm>
        </p:spPr>
        <p:txBody>
          <a:bodyPr>
            <a:normAutofit/>
          </a:bodyPr>
          <a:lstStyle/>
          <a:p>
            <a:pPr eaLnBrk="1" hangingPunct="1"/>
            <a:r>
              <a:rPr lang="en-ZA" altLang="en-US" sz="2800" smtClean="0"/>
              <a:t>Buying Influence Map</a:t>
            </a:r>
            <a:endParaRPr lang="en-US" altLang="en-US" sz="2800" smtClean="0"/>
          </a:p>
        </p:txBody>
      </p:sp>
      <p:sp>
        <p:nvSpPr>
          <p:cNvPr id="73" name="AutoShape 41"/>
          <p:cNvSpPr>
            <a:spLocks noChangeArrowheads="1"/>
          </p:cNvSpPr>
          <p:nvPr/>
        </p:nvSpPr>
        <p:spPr bwMode="gray">
          <a:xfrm>
            <a:off x="1819822" y="5835974"/>
            <a:ext cx="6197054" cy="212723"/>
          </a:xfrm>
          <a:prstGeom prst="roundRect">
            <a:avLst>
              <a:gd name="adj" fmla="val 39718"/>
            </a:avLst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45720" rIns="45720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endParaRPr lang="en-SG" altLang="en-US" sz="2400">
              <a:solidFill>
                <a:prstClr val="black"/>
              </a:solidFill>
              <a:latin typeface="Arial" panose="020B0604020202020204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3259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99"/>
          <p:cNvSpPr>
            <a:spLocks noChangeArrowheads="1"/>
          </p:cNvSpPr>
          <p:nvPr/>
        </p:nvSpPr>
        <p:spPr bwMode="auto">
          <a:xfrm>
            <a:off x="6271934" y="5122236"/>
            <a:ext cx="2092627" cy="5286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prstDash val="dashDot"/>
          </a:ln>
          <a:extLst/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Key Stakeholders</a:t>
            </a:r>
            <a:endParaRPr lang="en-US" altLang="en-US" sz="1200" b="1" dirty="0">
              <a:solidFill>
                <a:prstClr val="black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36562" y="23109"/>
            <a:ext cx="10556785" cy="960438"/>
          </a:xfrm>
          <a:prstGeom prst="rect">
            <a:avLst/>
          </a:prstGeom>
        </p:spPr>
        <p:txBody>
          <a:bodyPr vert="horz" lIns="91418" tIns="45709" rIns="91418" bIns="4570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altLang="en-US" sz="2800" dirty="0" smtClean="0">
                <a:solidFill>
                  <a:srgbClr val="FF0000"/>
                </a:solidFill>
              </a:rPr>
              <a:t>Sample: Power Map (Internal and External Networks)</a:t>
            </a:r>
            <a:endParaRPr lang="en-AU" alt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87503" y="1132656"/>
            <a:ext cx="1982803" cy="53901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CEO</a:t>
            </a:r>
          </a:p>
          <a:p>
            <a:pPr algn="ctr"/>
            <a:r>
              <a:rPr lang="en-US" altLang="en-US" sz="1200" b="1" dirty="0" smtClean="0">
                <a:solidFill>
                  <a:prstClr val="white"/>
                </a:solidFill>
              </a:rPr>
              <a:t>Joel</a:t>
            </a:r>
            <a:endParaRPr lang="en-US" altLang="en-US" sz="1200" b="1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39225" y="2053386"/>
            <a:ext cx="1982803" cy="5390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prstClr val="black"/>
                </a:solidFill>
              </a:rPr>
              <a:t>CFO</a:t>
            </a:r>
          </a:p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John</a:t>
            </a:r>
            <a:endParaRPr lang="en-US" altLang="en-US" sz="1200" b="1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91916" y="2053386"/>
            <a:ext cx="1448601" cy="53901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Retail Head </a:t>
            </a:r>
          </a:p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white"/>
                </a:solidFill>
              </a:rPr>
              <a:t>Neal</a:t>
            </a:r>
            <a:endParaRPr lang="en-US" altLang="en-US" sz="1200" b="1" dirty="0">
              <a:solidFill>
                <a:prstClr val="white"/>
              </a:solidFill>
            </a:endParaRPr>
          </a:p>
        </p:txBody>
      </p:sp>
      <p:sp>
        <p:nvSpPr>
          <p:cNvPr id="9" name="Rectangle 99"/>
          <p:cNvSpPr>
            <a:spLocks noChangeArrowheads="1"/>
          </p:cNvSpPr>
          <p:nvPr/>
        </p:nvSpPr>
        <p:spPr bwMode="auto">
          <a:xfrm>
            <a:off x="8086691" y="921317"/>
            <a:ext cx="1143936" cy="528637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  <a:prstDash val="dashDot"/>
          </a:ln>
          <a:extLst/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white"/>
                </a:solidFill>
              </a:rPr>
              <a:t>Joe</a:t>
            </a:r>
            <a:endParaRPr lang="en-US" altLang="en-US" sz="1200" b="1" dirty="0">
              <a:solidFill>
                <a:prstClr val="white"/>
              </a:solidFill>
            </a:endParaRPr>
          </a:p>
        </p:txBody>
      </p:sp>
      <p:sp>
        <p:nvSpPr>
          <p:cNvPr id="10" name="Rectangle 101"/>
          <p:cNvSpPr>
            <a:spLocks noChangeArrowheads="1"/>
          </p:cNvSpPr>
          <p:nvPr/>
        </p:nvSpPr>
        <p:spPr bwMode="auto">
          <a:xfrm>
            <a:off x="9048783" y="1456227"/>
            <a:ext cx="65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9946" y="3181144"/>
            <a:ext cx="1448601" cy="5390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VP Strategy</a:t>
            </a:r>
          </a:p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Christine</a:t>
            </a:r>
            <a:endParaRPr lang="en-US" altLang="en-US" sz="1200" b="1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17047" y="3181143"/>
            <a:ext cx="1448601" cy="53901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VP Procurement</a:t>
            </a:r>
          </a:p>
          <a:p>
            <a:pPr algn="ctr">
              <a:spcBef>
                <a:spcPct val="0"/>
              </a:spcBef>
            </a:pPr>
            <a:r>
              <a:rPr lang="en-US" altLang="en-US" sz="1200" b="1" dirty="0">
                <a:solidFill>
                  <a:prstClr val="black"/>
                </a:solidFill>
              </a:rPr>
              <a:t>Terry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104148" y="3181142"/>
            <a:ext cx="1596189" cy="5390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white"/>
                </a:solidFill>
              </a:rPr>
              <a:t>VP BD</a:t>
            </a:r>
          </a:p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white"/>
                </a:solidFill>
              </a:rPr>
              <a:t>  Marty</a:t>
            </a:r>
            <a:endParaRPr lang="en-US" altLang="en-US" sz="1200" b="1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9946" y="4151691"/>
            <a:ext cx="1448601" cy="5390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Dir Marketing</a:t>
            </a:r>
          </a:p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Jane</a:t>
            </a:r>
            <a:endParaRPr lang="en-US" altLang="en-US" sz="1200" b="1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17047" y="4151690"/>
            <a:ext cx="1448601" cy="53901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Dir Supply Chain</a:t>
            </a:r>
          </a:p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Nick</a:t>
            </a:r>
            <a:endParaRPr lang="en-US" altLang="en-US" sz="1200" b="1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04148" y="4151689"/>
            <a:ext cx="1596189" cy="53901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Dir Operations </a:t>
            </a:r>
          </a:p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  Lisa</a:t>
            </a:r>
            <a:endParaRPr lang="en-US" altLang="en-US" sz="1200" b="1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39738" y="3123225"/>
            <a:ext cx="1771049" cy="5390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white"/>
                </a:solidFill>
              </a:rPr>
              <a:t>VP Acct Receivables</a:t>
            </a:r>
          </a:p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white"/>
                </a:solidFill>
              </a:rPr>
              <a:t>Matt</a:t>
            </a:r>
            <a:endParaRPr lang="en-US" altLang="en-US" sz="1200" b="1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739738" y="4093772"/>
            <a:ext cx="1771049" cy="5390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white"/>
                </a:solidFill>
              </a:rPr>
              <a:t>Finance Director </a:t>
            </a:r>
          </a:p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white"/>
                </a:solidFill>
              </a:rPr>
              <a:t>Jun</a:t>
            </a:r>
            <a:endParaRPr lang="en-US" altLang="en-US" sz="1200" b="1" dirty="0">
              <a:solidFill>
                <a:prstClr val="white"/>
              </a:solidFill>
            </a:endParaRPr>
          </a:p>
        </p:txBody>
      </p:sp>
      <p:sp>
        <p:nvSpPr>
          <p:cNvPr id="26" name="Rectangle 99"/>
          <p:cNvSpPr>
            <a:spLocks noChangeArrowheads="1"/>
          </p:cNvSpPr>
          <p:nvPr/>
        </p:nvSpPr>
        <p:spPr bwMode="auto">
          <a:xfrm>
            <a:off x="1712460" y="5473342"/>
            <a:ext cx="1334769" cy="528637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  <a:prstDash val="dashDot"/>
          </a:ln>
          <a:extLst/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white"/>
                </a:solidFill>
              </a:rPr>
              <a:t>Roger</a:t>
            </a:r>
            <a:endParaRPr lang="en-US" altLang="en-US" sz="1200" b="1" dirty="0">
              <a:solidFill>
                <a:prstClr val="white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2216215" y="1803128"/>
            <a:ext cx="7206114" cy="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22695" y="2908432"/>
            <a:ext cx="3179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8" idx="0"/>
          </p:cNvCxnSpPr>
          <p:nvPr/>
        </p:nvCxnSpPr>
        <p:spPr>
          <a:xfrm>
            <a:off x="2216215" y="1803486"/>
            <a:ext cx="2" cy="273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9422329" y="1789365"/>
            <a:ext cx="2" cy="273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911866" y="2927215"/>
            <a:ext cx="2" cy="273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216213" y="2620010"/>
            <a:ext cx="2" cy="273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395890" y="2925104"/>
            <a:ext cx="2" cy="273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22693" y="2907496"/>
            <a:ext cx="2" cy="273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17" idx="2"/>
            <a:endCxn id="20" idx="0"/>
          </p:cNvCxnSpPr>
          <p:nvPr/>
        </p:nvCxnSpPr>
        <p:spPr>
          <a:xfrm>
            <a:off x="3902243" y="3720157"/>
            <a:ext cx="0" cy="4315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379845" y="3728180"/>
            <a:ext cx="0" cy="4315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14666" y="3757056"/>
            <a:ext cx="0" cy="4315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8451114" y="2590791"/>
            <a:ext cx="0" cy="18464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8462211" y="3446327"/>
            <a:ext cx="2775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8462210" y="4421196"/>
            <a:ext cx="2775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 4"/>
          <p:cNvSpPr>
            <a:spLocks/>
          </p:cNvSpPr>
          <p:nvPr/>
        </p:nvSpPr>
        <p:spPr bwMode="auto">
          <a:xfrm>
            <a:off x="4789769" y="1172431"/>
            <a:ext cx="168275" cy="227013"/>
          </a:xfrm>
          <a:custGeom>
            <a:avLst/>
            <a:gdLst>
              <a:gd name="T0" fmla="*/ 66 w 132"/>
              <a:gd name="T1" fmla="*/ 0 h 134"/>
              <a:gd name="T2" fmla="*/ 48 w 132"/>
              <a:gd name="T3" fmla="*/ 50 h 134"/>
              <a:gd name="T4" fmla="*/ 0 w 132"/>
              <a:gd name="T5" fmla="*/ 50 h 134"/>
              <a:gd name="T6" fmla="*/ 40 w 132"/>
              <a:gd name="T7" fmla="*/ 84 h 134"/>
              <a:gd name="T8" fmla="*/ 24 w 132"/>
              <a:gd name="T9" fmla="*/ 134 h 134"/>
              <a:gd name="T10" fmla="*/ 66 w 132"/>
              <a:gd name="T11" fmla="*/ 100 h 134"/>
              <a:gd name="T12" fmla="*/ 106 w 132"/>
              <a:gd name="T13" fmla="*/ 134 h 134"/>
              <a:gd name="T14" fmla="*/ 90 w 132"/>
              <a:gd name="T15" fmla="*/ 84 h 134"/>
              <a:gd name="T16" fmla="*/ 132 w 132"/>
              <a:gd name="T17" fmla="*/ 50 h 134"/>
              <a:gd name="T18" fmla="*/ 82 w 132"/>
              <a:gd name="T19" fmla="*/ 50 h 134"/>
              <a:gd name="T20" fmla="*/ 66 w 132"/>
              <a:gd name="T21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2" h="134">
                <a:moveTo>
                  <a:pt x="66" y="0"/>
                </a:moveTo>
                <a:lnTo>
                  <a:pt x="48" y="50"/>
                </a:lnTo>
                <a:lnTo>
                  <a:pt x="0" y="50"/>
                </a:lnTo>
                <a:lnTo>
                  <a:pt x="40" y="84"/>
                </a:lnTo>
                <a:lnTo>
                  <a:pt x="24" y="134"/>
                </a:lnTo>
                <a:lnTo>
                  <a:pt x="66" y="100"/>
                </a:lnTo>
                <a:lnTo>
                  <a:pt x="106" y="134"/>
                </a:lnTo>
                <a:lnTo>
                  <a:pt x="90" y="84"/>
                </a:lnTo>
                <a:lnTo>
                  <a:pt x="132" y="50"/>
                </a:lnTo>
                <a:lnTo>
                  <a:pt x="82" y="50"/>
                </a:lnTo>
                <a:lnTo>
                  <a:pt x="66" y="0"/>
                </a:lnTo>
                <a:close/>
              </a:path>
            </a:pathLst>
          </a:custGeom>
          <a:solidFill>
            <a:srgbClr val="F7F619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SG" sz="1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Freeform 4"/>
          <p:cNvSpPr>
            <a:spLocks/>
          </p:cNvSpPr>
          <p:nvPr/>
        </p:nvSpPr>
        <p:spPr bwMode="auto">
          <a:xfrm>
            <a:off x="8293935" y="2086560"/>
            <a:ext cx="168275" cy="227013"/>
          </a:xfrm>
          <a:custGeom>
            <a:avLst/>
            <a:gdLst>
              <a:gd name="T0" fmla="*/ 66 w 132"/>
              <a:gd name="T1" fmla="*/ 0 h 134"/>
              <a:gd name="T2" fmla="*/ 48 w 132"/>
              <a:gd name="T3" fmla="*/ 50 h 134"/>
              <a:gd name="T4" fmla="*/ 0 w 132"/>
              <a:gd name="T5" fmla="*/ 50 h 134"/>
              <a:gd name="T6" fmla="*/ 40 w 132"/>
              <a:gd name="T7" fmla="*/ 84 h 134"/>
              <a:gd name="T8" fmla="*/ 24 w 132"/>
              <a:gd name="T9" fmla="*/ 134 h 134"/>
              <a:gd name="T10" fmla="*/ 66 w 132"/>
              <a:gd name="T11" fmla="*/ 100 h 134"/>
              <a:gd name="T12" fmla="*/ 106 w 132"/>
              <a:gd name="T13" fmla="*/ 134 h 134"/>
              <a:gd name="T14" fmla="*/ 90 w 132"/>
              <a:gd name="T15" fmla="*/ 84 h 134"/>
              <a:gd name="T16" fmla="*/ 132 w 132"/>
              <a:gd name="T17" fmla="*/ 50 h 134"/>
              <a:gd name="T18" fmla="*/ 82 w 132"/>
              <a:gd name="T19" fmla="*/ 50 h 134"/>
              <a:gd name="T20" fmla="*/ 66 w 132"/>
              <a:gd name="T21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2" h="134">
                <a:moveTo>
                  <a:pt x="66" y="0"/>
                </a:moveTo>
                <a:lnTo>
                  <a:pt x="48" y="50"/>
                </a:lnTo>
                <a:lnTo>
                  <a:pt x="0" y="50"/>
                </a:lnTo>
                <a:lnTo>
                  <a:pt x="40" y="84"/>
                </a:lnTo>
                <a:lnTo>
                  <a:pt x="24" y="134"/>
                </a:lnTo>
                <a:lnTo>
                  <a:pt x="66" y="100"/>
                </a:lnTo>
                <a:lnTo>
                  <a:pt x="106" y="134"/>
                </a:lnTo>
                <a:lnTo>
                  <a:pt x="90" y="84"/>
                </a:lnTo>
                <a:lnTo>
                  <a:pt x="132" y="50"/>
                </a:lnTo>
                <a:lnTo>
                  <a:pt x="82" y="50"/>
                </a:lnTo>
                <a:lnTo>
                  <a:pt x="66" y="0"/>
                </a:lnTo>
                <a:close/>
              </a:path>
            </a:pathLst>
          </a:custGeom>
          <a:solidFill>
            <a:srgbClr val="F7F619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SG" sz="1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Freeform 4"/>
          <p:cNvSpPr>
            <a:spLocks/>
          </p:cNvSpPr>
          <p:nvPr/>
        </p:nvSpPr>
        <p:spPr bwMode="auto">
          <a:xfrm>
            <a:off x="4313030" y="4393107"/>
            <a:ext cx="168275" cy="227013"/>
          </a:xfrm>
          <a:custGeom>
            <a:avLst/>
            <a:gdLst>
              <a:gd name="T0" fmla="*/ 66 w 132"/>
              <a:gd name="T1" fmla="*/ 0 h 134"/>
              <a:gd name="T2" fmla="*/ 48 w 132"/>
              <a:gd name="T3" fmla="*/ 50 h 134"/>
              <a:gd name="T4" fmla="*/ 0 w 132"/>
              <a:gd name="T5" fmla="*/ 50 h 134"/>
              <a:gd name="T6" fmla="*/ 40 w 132"/>
              <a:gd name="T7" fmla="*/ 84 h 134"/>
              <a:gd name="T8" fmla="*/ 24 w 132"/>
              <a:gd name="T9" fmla="*/ 134 h 134"/>
              <a:gd name="T10" fmla="*/ 66 w 132"/>
              <a:gd name="T11" fmla="*/ 100 h 134"/>
              <a:gd name="T12" fmla="*/ 106 w 132"/>
              <a:gd name="T13" fmla="*/ 134 h 134"/>
              <a:gd name="T14" fmla="*/ 90 w 132"/>
              <a:gd name="T15" fmla="*/ 84 h 134"/>
              <a:gd name="T16" fmla="*/ 132 w 132"/>
              <a:gd name="T17" fmla="*/ 50 h 134"/>
              <a:gd name="T18" fmla="*/ 82 w 132"/>
              <a:gd name="T19" fmla="*/ 50 h 134"/>
              <a:gd name="T20" fmla="*/ 66 w 132"/>
              <a:gd name="T21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2" h="134">
                <a:moveTo>
                  <a:pt x="66" y="0"/>
                </a:moveTo>
                <a:lnTo>
                  <a:pt x="48" y="50"/>
                </a:lnTo>
                <a:lnTo>
                  <a:pt x="0" y="50"/>
                </a:lnTo>
                <a:lnTo>
                  <a:pt x="40" y="84"/>
                </a:lnTo>
                <a:lnTo>
                  <a:pt x="24" y="134"/>
                </a:lnTo>
                <a:lnTo>
                  <a:pt x="66" y="100"/>
                </a:lnTo>
                <a:lnTo>
                  <a:pt x="106" y="134"/>
                </a:lnTo>
                <a:lnTo>
                  <a:pt x="90" y="84"/>
                </a:lnTo>
                <a:lnTo>
                  <a:pt x="132" y="50"/>
                </a:lnTo>
                <a:lnTo>
                  <a:pt x="82" y="50"/>
                </a:lnTo>
                <a:lnTo>
                  <a:pt x="66" y="0"/>
                </a:lnTo>
                <a:close/>
              </a:path>
            </a:pathLst>
          </a:custGeom>
          <a:solidFill>
            <a:srgbClr val="F7F619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SG" sz="1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Freeform 4"/>
          <p:cNvSpPr>
            <a:spLocks/>
          </p:cNvSpPr>
          <p:nvPr/>
        </p:nvSpPr>
        <p:spPr bwMode="auto">
          <a:xfrm>
            <a:off x="4301338" y="3408749"/>
            <a:ext cx="168275" cy="227013"/>
          </a:xfrm>
          <a:custGeom>
            <a:avLst/>
            <a:gdLst>
              <a:gd name="T0" fmla="*/ 66 w 132"/>
              <a:gd name="T1" fmla="*/ 0 h 134"/>
              <a:gd name="T2" fmla="*/ 48 w 132"/>
              <a:gd name="T3" fmla="*/ 50 h 134"/>
              <a:gd name="T4" fmla="*/ 0 w 132"/>
              <a:gd name="T5" fmla="*/ 50 h 134"/>
              <a:gd name="T6" fmla="*/ 40 w 132"/>
              <a:gd name="T7" fmla="*/ 84 h 134"/>
              <a:gd name="T8" fmla="*/ 24 w 132"/>
              <a:gd name="T9" fmla="*/ 134 h 134"/>
              <a:gd name="T10" fmla="*/ 66 w 132"/>
              <a:gd name="T11" fmla="*/ 100 h 134"/>
              <a:gd name="T12" fmla="*/ 106 w 132"/>
              <a:gd name="T13" fmla="*/ 134 h 134"/>
              <a:gd name="T14" fmla="*/ 90 w 132"/>
              <a:gd name="T15" fmla="*/ 84 h 134"/>
              <a:gd name="T16" fmla="*/ 132 w 132"/>
              <a:gd name="T17" fmla="*/ 50 h 134"/>
              <a:gd name="T18" fmla="*/ 82 w 132"/>
              <a:gd name="T19" fmla="*/ 50 h 134"/>
              <a:gd name="T20" fmla="*/ 66 w 132"/>
              <a:gd name="T21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2" h="134">
                <a:moveTo>
                  <a:pt x="66" y="0"/>
                </a:moveTo>
                <a:lnTo>
                  <a:pt x="48" y="50"/>
                </a:lnTo>
                <a:lnTo>
                  <a:pt x="0" y="50"/>
                </a:lnTo>
                <a:lnTo>
                  <a:pt x="40" y="84"/>
                </a:lnTo>
                <a:lnTo>
                  <a:pt x="24" y="134"/>
                </a:lnTo>
                <a:lnTo>
                  <a:pt x="66" y="100"/>
                </a:lnTo>
                <a:lnTo>
                  <a:pt x="106" y="134"/>
                </a:lnTo>
                <a:lnTo>
                  <a:pt x="90" y="84"/>
                </a:lnTo>
                <a:lnTo>
                  <a:pt x="132" y="50"/>
                </a:lnTo>
                <a:lnTo>
                  <a:pt x="82" y="50"/>
                </a:lnTo>
                <a:lnTo>
                  <a:pt x="66" y="0"/>
                </a:lnTo>
                <a:close/>
              </a:path>
            </a:pathLst>
          </a:custGeom>
          <a:solidFill>
            <a:srgbClr val="F7F619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SG" sz="1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Freeform 4"/>
          <p:cNvSpPr>
            <a:spLocks/>
          </p:cNvSpPr>
          <p:nvPr/>
        </p:nvSpPr>
        <p:spPr bwMode="auto">
          <a:xfrm>
            <a:off x="6395342" y="5280163"/>
            <a:ext cx="168275" cy="227013"/>
          </a:xfrm>
          <a:custGeom>
            <a:avLst/>
            <a:gdLst>
              <a:gd name="T0" fmla="*/ 66 w 132"/>
              <a:gd name="T1" fmla="*/ 0 h 134"/>
              <a:gd name="T2" fmla="*/ 48 w 132"/>
              <a:gd name="T3" fmla="*/ 50 h 134"/>
              <a:gd name="T4" fmla="*/ 0 w 132"/>
              <a:gd name="T5" fmla="*/ 50 h 134"/>
              <a:gd name="T6" fmla="*/ 40 w 132"/>
              <a:gd name="T7" fmla="*/ 84 h 134"/>
              <a:gd name="T8" fmla="*/ 24 w 132"/>
              <a:gd name="T9" fmla="*/ 134 h 134"/>
              <a:gd name="T10" fmla="*/ 66 w 132"/>
              <a:gd name="T11" fmla="*/ 100 h 134"/>
              <a:gd name="T12" fmla="*/ 106 w 132"/>
              <a:gd name="T13" fmla="*/ 134 h 134"/>
              <a:gd name="T14" fmla="*/ 90 w 132"/>
              <a:gd name="T15" fmla="*/ 84 h 134"/>
              <a:gd name="T16" fmla="*/ 132 w 132"/>
              <a:gd name="T17" fmla="*/ 50 h 134"/>
              <a:gd name="T18" fmla="*/ 82 w 132"/>
              <a:gd name="T19" fmla="*/ 50 h 134"/>
              <a:gd name="T20" fmla="*/ 66 w 132"/>
              <a:gd name="T21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2" h="134">
                <a:moveTo>
                  <a:pt x="66" y="0"/>
                </a:moveTo>
                <a:lnTo>
                  <a:pt x="48" y="50"/>
                </a:lnTo>
                <a:lnTo>
                  <a:pt x="0" y="50"/>
                </a:lnTo>
                <a:lnTo>
                  <a:pt x="40" y="84"/>
                </a:lnTo>
                <a:lnTo>
                  <a:pt x="24" y="134"/>
                </a:lnTo>
                <a:lnTo>
                  <a:pt x="66" y="100"/>
                </a:lnTo>
                <a:lnTo>
                  <a:pt x="106" y="134"/>
                </a:lnTo>
                <a:lnTo>
                  <a:pt x="90" y="84"/>
                </a:lnTo>
                <a:lnTo>
                  <a:pt x="132" y="50"/>
                </a:lnTo>
                <a:lnTo>
                  <a:pt x="82" y="50"/>
                </a:lnTo>
                <a:lnTo>
                  <a:pt x="66" y="0"/>
                </a:lnTo>
                <a:close/>
              </a:path>
            </a:pathLst>
          </a:custGeom>
          <a:solidFill>
            <a:srgbClr val="F7F619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SG" sz="1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Rectangle 6"/>
          <p:cNvSpPr>
            <a:spLocks noChangeArrowheads="1"/>
          </p:cNvSpPr>
          <p:nvPr/>
        </p:nvSpPr>
        <p:spPr bwMode="auto">
          <a:xfrm>
            <a:off x="6246796" y="5021943"/>
            <a:ext cx="5672286" cy="1720719"/>
          </a:xfrm>
          <a:prstGeom prst="rect">
            <a:avLst/>
          </a:prstGeom>
          <a:noFill/>
          <a:ln w="25400">
            <a:solidFill>
              <a:srgbClr val="6666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SG" altLang="en-US" sz="120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0" name="Rectangle 5"/>
          <p:cNvSpPr>
            <a:spLocks noChangeArrowheads="1"/>
          </p:cNvSpPr>
          <p:nvPr/>
        </p:nvSpPr>
        <p:spPr bwMode="auto">
          <a:xfrm>
            <a:off x="10482327" y="5125620"/>
            <a:ext cx="1430537" cy="389074"/>
          </a:xfrm>
          <a:prstGeom prst="rect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en-US" sz="1200" b="1" dirty="0" smtClean="0">
                <a:solidFill>
                  <a:prstClr val="white"/>
                </a:solidFill>
              </a:rPr>
              <a:t>LEGEND</a:t>
            </a:r>
            <a:endParaRPr lang="en-SG" altLang="en-US" sz="1200" b="1" dirty="0">
              <a:solidFill>
                <a:prstClr val="white"/>
              </a:solidFill>
            </a:endParaRPr>
          </a:p>
        </p:txBody>
      </p:sp>
      <p:sp>
        <p:nvSpPr>
          <p:cNvPr id="48" name="Rectangle 99"/>
          <p:cNvSpPr>
            <a:spLocks noChangeArrowheads="1"/>
          </p:cNvSpPr>
          <p:nvPr/>
        </p:nvSpPr>
        <p:spPr bwMode="auto">
          <a:xfrm>
            <a:off x="8228761" y="5196190"/>
            <a:ext cx="1338750" cy="294845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  <a:prstDash val="dashDot"/>
          </a:ln>
          <a:extLst/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Coach</a:t>
            </a:r>
            <a:endParaRPr lang="en-US" altLang="en-US" sz="1200" b="1" dirty="0">
              <a:solidFill>
                <a:prstClr val="black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228761" y="5531912"/>
            <a:ext cx="1338750" cy="31897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>
                <a:solidFill>
                  <a:prstClr val="black"/>
                </a:solidFill>
              </a:rPr>
              <a:t>U</a:t>
            </a:r>
            <a:r>
              <a:rPr lang="en-US" altLang="en-US" sz="1200" b="1" dirty="0" smtClean="0">
                <a:solidFill>
                  <a:prstClr val="black"/>
                </a:solidFill>
              </a:rPr>
              <a:t>nknown</a:t>
            </a:r>
            <a:endParaRPr lang="en-US" altLang="en-US" sz="1200" b="1" dirty="0">
              <a:solidFill>
                <a:prstClr val="black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228762" y="5903484"/>
            <a:ext cx="1338750" cy="5390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Opponent </a:t>
            </a:r>
            <a:r>
              <a:rPr lang="en-US" altLang="en-US" sz="1200" b="1" dirty="0" smtClean="0">
                <a:solidFill>
                  <a:prstClr val="black"/>
                </a:solidFill>
              </a:rPr>
              <a:t>/</a:t>
            </a:r>
          </a:p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Non Supporter</a:t>
            </a:r>
            <a:endParaRPr lang="en-US" altLang="en-US" sz="1200" b="1" dirty="0">
              <a:solidFill>
                <a:prstClr val="black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631804" y="5683008"/>
            <a:ext cx="1338750" cy="31897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Neutral</a:t>
            </a:r>
            <a:endParaRPr lang="en-US" altLang="en-US" sz="1200" b="1" dirty="0">
              <a:solidFill>
                <a:prstClr val="black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648872" y="6094703"/>
            <a:ext cx="1338750" cy="3189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Supporter</a:t>
            </a:r>
            <a:endParaRPr lang="en-US" altLang="en-US" sz="1200" b="1" dirty="0">
              <a:solidFill>
                <a:prstClr val="black"/>
              </a:solidFill>
            </a:endParaRPr>
          </a:p>
        </p:txBody>
      </p:sp>
      <p:sp>
        <p:nvSpPr>
          <p:cNvPr id="53" name="Rectangle 99"/>
          <p:cNvSpPr>
            <a:spLocks noChangeArrowheads="1"/>
          </p:cNvSpPr>
          <p:nvPr/>
        </p:nvSpPr>
        <p:spPr bwMode="auto">
          <a:xfrm>
            <a:off x="10911168" y="3141534"/>
            <a:ext cx="1257033" cy="732414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  <a:prstDash val="dashDot"/>
          </a:ln>
          <a:extLst/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Director </a:t>
            </a:r>
          </a:p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Sam</a:t>
            </a:r>
            <a:endParaRPr lang="en-US" altLang="en-US" sz="1200" b="1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99069" y="826750"/>
            <a:ext cx="1425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External Consultant</a:t>
            </a:r>
            <a:endParaRPr lang="en-SG" sz="1200" dirty="0">
              <a:solidFill>
                <a:prstClr val="black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6395342" y="5069592"/>
            <a:ext cx="1856997" cy="581281"/>
            <a:chOff x="6420480" y="5078694"/>
            <a:chExt cx="1856997" cy="581281"/>
          </a:xfrm>
        </p:grpSpPr>
        <p:sp>
          <p:nvSpPr>
            <p:cNvPr id="59" name="Rectangle 99"/>
            <p:cNvSpPr>
              <a:spLocks noChangeArrowheads="1"/>
            </p:cNvSpPr>
            <p:nvPr/>
          </p:nvSpPr>
          <p:spPr bwMode="auto">
            <a:xfrm>
              <a:off x="6420480" y="5078694"/>
              <a:ext cx="1856997" cy="5812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dashDot"/>
            </a:ln>
            <a:extLst/>
          </p:spPr>
          <p:txBody>
            <a:bodyPr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1200" b="1" dirty="0" smtClean="0">
                  <a:solidFill>
                    <a:prstClr val="black"/>
                  </a:solidFill>
                </a:rPr>
                <a:t>Buyer Roles </a:t>
              </a:r>
            </a:p>
            <a:p>
              <a:pPr algn="ctr">
                <a:spcBef>
                  <a:spcPct val="0"/>
                </a:spcBef>
              </a:pPr>
              <a:r>
                <a:rPr lang="en-US" altLang="en-US" sz="1200" b="1" dirty="0" smtClean="0">
                  <a:solidFill>
                    <a:prstClr val="black"/>
                  </a:solidFill>
                </a:rPr>
                <a:t>Key Decision Makers</a:t>
              </a:r>
              <a:endParaRPr lang="en-US" altLang="en-US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61" name="Freeform 4"/>
            <p:cNvSpPr>
              <a:spLocks/>
            </p:cNvSpPr>
            <p:nvPr/>
          </p:nvSpPr>
          <p:spPr bwMode="auto">
            <a:xfrm>
              <a:off x="6453398" y="5134535"/>
              <a:ext cx="329631" cy="285558"/>
            </a:xfrm>
            <a:custGeom>
              <a:avLst/>
              <a:gdLst>
                <a:gd name="T0" fmla="*/ 66 w 132"/>
                <a:gd name="T1" fmla="*/ 0 h 134"/>
                <a:gd name="T2" fmla="*/ 48 w 132"/>
                <a:gd name="T3" fmla="*/ 50 h 134"/>
                <a:gd name="T4" fmla="*/ 0 w 132"/>
                <a:gd name="T5" fmla="*/ 50 h 134"/>
                <a:gd name="T6" fmla="*/ 40 w 132"/>
                <a:gd name="T7" fmla="*/ 84 h 134"/>
                <a:gd name="T8" fmla="*/ 24 w 132"/>
                <a:gd name="T9" fmla="*/ 134 h 134"/>
                <a:gd name="T10" fmla="*/ 66 w 132"/>
                <a:gd name="T11" fmla="*/ 100 h 134"/>
                <a:gd name="T12" fmla="*/ 106 w 132"/>
                <a:gd name="T13" fmla="*/ 134 h 134"/>
                <a:gd name="T14" fmla="*/ 90 w 132"/>
                <a:gd name="T15" fmla="*/ 84 h 134"/>
                <a:gd name="T16" fmla="*/ 132 w 132"/>
                <a:gd name="T17" fmla="*/ 50 h 134"/>
                <a:gd name="T18" fmla="*/ 82 w 132"/>
                <a:gd name="T19" fmla="*/ 50 h 134"/>
                <a:gd name="T20" fmla="*/ 66 w 132"/>
                <a:gd name="T21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134">
                  <a:moveTo>
                    <a:pt x="66" y="0"/>
                  </a:moveTo>
                  <a:lnTo>
                    <a:pt x="48" y="50"/>
                  </a:lnTo>
                  <a:lnTo>
                    <a:pt x="0" y="50"/>
                  </a:lnTo>
                  <a:lnTo>
                    <a:pt x="40" y="84"/>
                  </a:lnTo>
                  <a:lnTo>
                    <a:pt x="24" y="134"/>
                  </a:lnTo>
                  <a:lnTo>
                    <a:pt x="66" y="100"/>
                  </a:lnTo>
                  <a:lnTo>
                    <a:pt x="106" y="134"/>
                  </a:lnTo>
                  <a:lnTo>
                    <a:pt x="90" y="84"/>
                  </a:lnTo>
                  <a:lnTo>
                    <a:pt x="132" y="50"/>
                  </a:lnTo>
                  <a:lnTo>
                    <a:pt x="82" y="5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7F619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 sz="12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3140632" y="5583875"/>
            <a:ext cx="1425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Competitor</a:t>
            </a:r>
            <a:endParaRPr lang="en-SG" sz="1200" dirty="0">
              <a:solidFill>
                <a:prstClr val="black"/>
              </a:solidFill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H="1" flipV="1">
            <a:off x="2346823" y="2600423"/>
            <a:ext cx="1052743" cy="1543244"/>
          </a:xfrm>
          <a:prstGeom prst="straightConnector1">
            <a:avLst/>
          </a:prstGeom>
          <a:ln w="120650" cmpd="tri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3065648" y="1464707"/>
            <a:ext cx="1500820" cy="517204"/>
          </a:xfrm>
          <a:prstGeom prst="straightConnector1">
            <a:avLst/>
          </a:prstGeom>
          <a:ln w="120650" cmpd="tri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448408" y="1671671"/>
            <a:ext cx="5099948" cy="1439776"/>
          </a:xfrm>
          <a:prstGeom prst="straightConnector1">
            <a:avLst/>
          </a:prstGeom>
          <a:ln w="38100" cmpd="tri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 flipV="1">
            <a:off x="10293415" y="2363828"/>
            <a:ext cx="961727" cy="680491"/>
          </a:xfrm>
          <a:prstGeom prst="straightConnector1">
            <a:avLst/>
          </a:prstGeom>
          <a:ln w="57150" cmpd="tri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10535922" y="3874704"/>
            <a:ext cx="757983" cy="664140"/>
          </a:xfrm>
          <a:prstGeom prst="straightConnector1">
            <a:avLst/>
          </a:prstGeom>
          <a:ln w="57150" cmpd="tri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 flipV="1">
            <a:off x="10510787" y="3392733"/>
            <a:ext cx="404127" cy="5189"/>
          </a:xfrm>
          <a:prstGeom prst="straightConnector1">
            <a:avLst/>
          </a:prstGeom>
          <a:ln w="57150" cmpd="tri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2961520" y="4833318"/>
            <a:ext cx="894340" cy="698594"/>
          </a:xfrm>
          <a:prstGeom prst="straightConnector1">
            <a:avLst/>
          </a:prstGeom>
          <a:ln w="120650" cmpd="tri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 flipV="1">
            <a:off x="797599" y="4730144"/>
            <a:ext cx="1164504" cy="800329"/>
          </a:xfrm>
          <a:prstGeom prst="straightConnector1">
            <a:avLst/>
          </a:prstGeom>
          <a:ln w="57150" cmpd="tri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2320094" y="4803162"/>
            <a:ext cx="14033" cy="622105"/>
          </a:xfrm>
          <a:prstGeom prst="straightConnector1">
            <a:avLst/>
          </a:prstGeom>
          <a:ln w="57150" cmpd="tri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V="1">
            <a:off x="6755504" y="1099341"/>
            <a:ext cx="1232118" cy="308936"/>
          </a:xfrm>
          <a:prstGeom prst="straightConnector1">
            <a:avLst/>
          </a:prstGeom>
          <a:ln w="120650" cmpd="tri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 flipV="1">
            <a:off x="2996683" y="2630844"/>
            <a:ext cx="858893" cy="460572"/>
          </a:xfrm>
          <a:prstGeom prst="straightConnector1">
            <a:avLst/>
          </a:prstGeom>
          <a:ln w="57150" cmpd="tri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9029690" y="1429939"/>
            <a:ext cx="14033" cy="622105"/>
          </a:xfrm>
          <a:prstGeom prst="straightConnector1">
            <a:avLst/>
          </a:prstGeom>
          <a:ln w="57150" cmpd="tri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6649353" y="1718112"/>
            <a:ext cx="1453747" cy="645716"/>
          </a:xfrm>
          <a:prstGeom prst="straightConnector1">
            <a:avLst/>
          </a:prstGeom>
          <a:ln w="120650" cmpd="tri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8547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50519" y="500207"/>
            <a:ext cx="10092466" cy="639360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7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mtClean="0">
                <a:solidFill>
                  <a:srgbClr val="ED1C24"/>
                </a:solidFill>
              </a:rPr>
              <a:t> Structure for Tenant Plan</a:t>
            </a:r>
            <a:endParaRPr lang="en-US" altLang="en-US" b="0" i="1" dirty="0" smtClean="0">
              <a:solidFill>
                <a:srgbClr val="ED1C24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118803" y="1458912"/>
            <a:ext cx="7678737" cy="46218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91995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988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7981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5974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966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prstClr val="black"/>
                </a:solidFill>
              </a:rPr>
              <a:t>Section A: Tenant Profile </a:t>
            </a: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endParaRPr lang="en-US" altLang="en-US" sz="2400" b="1" smtClean="0">
              <a:solidFill>
                <a:srgbClr val="C00000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srgbClr val="C00000"/>
                </a:solidFill>
              </a:rPr>
              <a:t>Section B: History with Tenant </a:t>
            </a:r>
            <a:r>
              <a:rPr lang="en-US" altLang="en-US" sz="2400" smtClean="0">
                <a:solidFill>
                  <a:srgbClr val="C00000"/>
                </a:solidFill>
              </a:rPr>
              <a:t> </a:t>
            </a:r>
          </a:p>
          <a:p>
            <a:pPr>
              <a:buClr>
                <a:srgbClr val="ED1C24"/>
              </a:buClr>
            </a:pPr>
            <a:r>
              <a:rPr lang="en-US" altLang="en-US" sz="2400" smtClean="0">
                <a:solidFill>
                  <a:srgbClr val="C00000"/>
                </a:solidFill>
              </a:rPr>
              <a:t>Current Tenant History (Existing Tenant)</a:t>
            </a:r>
          </a:p>
          <a:p>
            <a:pPr>
              <a:buClr>
                <a:srgbClr val="ED1C24"/>
              </a:buClr>
            </a:pPr>
            <a:r>
              <a:rPr lang="en-US" altLang="en-US" sz="2400" smtClean="0">
                <a:solidFill>
                  <a:srgbClr val="C00000"/>
                </a:solidFill>
              </a:rPr>
              <a:t>Tenant Financial History (Existing Tenant)</a:t>
            </a:r>
          </a:p>
          <a:p>
            <a:pPr>
              <a:buClr>
                <a:srgbClr val="ED1C24"/>
              </a:buClr>
            </a:pPr>
            <a:r>
              <a:rPr lang="en-US" altLang="en-US" sz="2400" smtClean="0">
                <a:solidFill>
                  <a:srgbClr val="C00000"/>
                </a:solidFill>
              </a:rPr>
              <a:t>SWOT Analysis </a:t>
            </a: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endParaRPr lang="en-US" altLang="en-US" sz="2400" b="1" smtClean="0">
              <a:solidFill>
                <a:prstClr val="black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prstClr val="black"/>
                </a:solidFill>
              </a:rPr>
              <a:t>Section C: Tenant Potential </a:t>
            </a:r>
            <a:r>
              <a:rPr lang="en-US" altLang="en-US" sz="2400" smtClean="0">
                <a:solidFill>
                  <a:prstClr val="black"/>
                </a:solidFill>
              </a:rPr>
              <a:t> </a:t>
            </a:r>
            <a:endParaRPr lang="en-US" altLang="en-US" sz="2400" b="1" smtClean="0">
              <a:solidFill>
                <a:prstClr val="black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endParaRPr lang="en-US" altLang="en-US" sz="2400" b="1" smtClean="0">
              <a:solidFill>
                <a:prstClr val="black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prstClr val="black"/>
                </a:solidFill>
              </a:rPr>
              <a:t>Section D: Tenant Strategies &amp; Action Plan</a:t>
            </a:r>
          </a:p>
          <a:p>
            <a:pPr>
              <a:buClr>
                <a:srgbClr val="ED1C24"/>
              </a:buClr>
            </a:pPr>
            <a:endParaRPr lang="en-US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5879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FPL Red">
  <a:themeElements>
    <a:clrScheme name="Frasers Theme">
      <a:dk1>
        <a:srgbClr val="000000"/>
      </a:dk1>
      <a:lt1>
        <a:srgbClr val="FFFFFF"/>
      </a:lt1>
      <a:dk2>
        <a:srgbClr val="817979"/>
      </a:dk2>
      <a:lt2>
        <a:srgbClr val="EDEDEE"/>
      </a:lt2>
      <a:accent1>
        <a:srgbClr val="ED1C24"/>
      </a:accent1>
      <a:accent2>
        <a:srgbClr val="F39200"/>
      </a:accent2>
      <a:accent3>
        <a:srgbClr val="219BD8"/>
      </a:accent3>
      <a:accent4>
        <a:srgbClr val="87BA49"/>
      </a:accent4>
      <a:accent5>
        <a:srgbClr val="5955A1"/>
      </a:accent5>
      <a:accent6>
        <a:srgbClr val="EDEDEE"/>
      </a:accent6>
      <a:hlink>
        <a:srgbClr val="ED1C24"/>
      </a:hlink>
      <a:folHlink>
        <a:srgbClr val="ED1C2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 lIns="0" tIns="0" rIns="0" bIns="0">
        <a:spAutoFit/>
      </a:bodyPr>
      <a:lstStyle>
        <a:defPPr algn="l" eaLnBrk="1" hangingPunct="1">
          <a:spcAft>
            <a:spcPts val="675"/>
          </a:spcAft>
          <a:buClr>
            <a:srgbClr val="EC1C29"/>
          </a:buClr>
          <a:defRPr sz="1050" spc="-15" dirty="0">
            <a:solidFill>
              <a:srgbClr val="000000"/>
            </a:solidFill>
            <a:latin typeface="Burlingame Pro Light" panose="020B0304040504020204" pitchFamily="34" charset="77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Frasers PowerPoint Template.potx" id="{27708D04-548D-4910-9800-46823D431835}" vid="{84651903-B104-45A4-A20D-79EB51625D78}"/>
    </a:ext>
  </a:extLst>
</a:theme>
</file>

<file path=ppt/theme/theme10.xml><?xml version="1.0" encoding="utf-8"?>
<a:theme xmlns:a="http://schemas.openxmlformats.org/drawingml/2006/main" name="7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0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1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2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3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4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5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6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FPL Red">
  <a:themeElements>
    <a:clrScheme name="Frasers Theme">
      <a:dk1>
        <a:srgbClr val="000000"/>
      </a:dk1>
      <a:lt1>
        <a:srgbClr val="FFFFFF"/>
      </a:lt1>
      <a:dk2>
        <a:srgbClr val="817979"/>
      </a:dk2>
      <a:lt2>
        <a:srgbClr val="EDEDEE"/>
      </a:lt2>
      <a:accent1>
        <a:srgbClr val="ED1C24"/>
      </a:accent1>
      <a:accent2>
        <a:srgbClr val="F39200"/>
      </a:accent2>
      <a:accent3>
        <a:srgbClr val="219BD8"/>
      </a:accent3>
      <a:accent4>
        <a:srgbClr val="87BA49"/>
      </a:accent4>
      <a:accent5>
        <a:srgbClr val="5955A1"/>
      </a:accent5>
      <a:accent6>
        <a:srgbClr val="EDEDEE"/>
      </a:accent6>
      <a:hlink>
        <a:srgbClr val="ED1C24"/>
      </a:hlink>
      <a:folHlink>
        <a:srgbClr val="ED1C2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 lIns="0" tIns="0" rIns="0" bIns="0">
        <a:spAutoFit/>
      </a:bodyPr>
      <a:lstStyle>
        <a:defPPr algn="l" eaLnBrk="1" hangingPunct="1">
          <a:spcAft>
            <a:spcPts val="675"/>
          </a:spcAft>
          <a:buClr>
            <a:srgbClr val="EC1C29"/>
          </a:buClr>
          <a:defRPr sz="1050" spc="-15" dirty="0">
            <a:solidFill>
              <a:srgbClr val="000000"/>
            </a:solidFill>
            <a:latin typeface="Burlingame Pro Light" panose="020B0304040504020204" pitchFamily="34" charset="77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Frasers PowerPoint Template.potx" id="{27708D04-548D-4910-9800-46823D431835}" vid="{84651903-B104-45A4-A20D-79EB51625D78}"/>
    </a:ext>
  </a:extLst>
</a:theme>
</file>

<file path=ppt/theme/theme20.xml><?xml version="1.0" encoding="utf-8"?>
<a:theme xmlns:a="http://schemas.openxmlformats.org/drawingml/2006/main" name="17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8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9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0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1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22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2877</TotalTime>
  <Words>1730</Words>
  <Application>Microsoft Office PowerPoint</Application>
  <PresentationFormat>Widescreen</PresentationFormat>
  <Paragraphs>425</Paragraphs>
  <Slides>25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25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71" baseType="lpstr">
      <vt:lpstr>.Lucida Grande UI Regular</vt:lpstr>
      <vt:lpstr>Arial Light</vt:lpstr>
      <vt:lpstr>Burlingame Pro</vt:lpstr>
      <vt:lpstr>Burlingame Pro Black</vt:lpstr>
      <vt:lpstr>Burlingame Pro Bold</vt:lpstr>
      <vt:lpstr>Burlingame Pro Light</vt:lpstr>
      <vt:lpstr>Burlingame Pro Medium</vt:lpstr>
      <vt:lpstr>Glacial Indifference</vt:lpstr>
      <vt:lpstr>ＭＳ Ｐゴシック</vt:lpstr>
      <vt:lpstr>ＭＳ Ｐゴシック</vt:lpstr>
      <vt:lpstr>SimSun</vt:lpstr>
      <vt:lpstr>SimSun</vt:lpstr>
      <vt:lpstr>StarSymbol</vt:lpstr>
      <vt:lpstr>Arial</vt:lpstr>
      <vt:lpstr>Arial Black</vt:lpstr>
      <vt:lpstr>Arial Bold</vt:lpstr>
      <vt:lpstr>Calibri</vt:lpstr>
      <vt:lpstr>Courier New</vt:lpstr>
      <vt:lpstr>Times New Roman</vt:lpstr>
      <vt:lpstr>Wingdings</vt:lpstr>
      <vt:lpstr>1_FPL Red</vt:lpstr>
      <vt:lpstr>2_FPL Red</vt:lpstr>
      <vt:lpstr>Frasers Property Synthese</vt:lpstr>
      <vt:lpstr>1_Frasers Property Synthese</vt:lpstr>
      <vt:lpstr>2_Frasers Property Synthese</vt:lpstr>
      <vt:lpstr>3_Frasers Property Synthese</vt:lpstr>
      <vt:lpstr>4_Frasers Property Synthese</vt:lpstr>
      <vt:lpstr>5_Frasers Property Synthese</vt:lpstr>
      <vt:lpstr>6_Frasers Property Synthese</vt:lpstr>
      <vt:lpstr>7_Frasers Property Synthese</vt:lpstr>
      <vt:lpstr>8_Frasers Property Synthese</vt:lpstr>
      <vt:lpstr>9_Frasers Property Synthese</vt:lpstr>
      <vt:lpstr>10_Frasers Property Synthese</vt:lpstr>
      <vt:lpstr>11_Frasers Property Synthese</vt:lpstr>
      <vt:lpstr>12_Frasers Property Synthese</vt:lpstr>
      <vt:lpstr>13_Frasers Property Synthese</vt:lpstr>
      <vt:lpstr>14_Frasers Property Synthese</vt:lpstr>
      <vt:lpstr>15_Frasers Property Synthese</vt:lpstr>
      <vt:lpstr>16_Frasers Property Synthese</vt:lpstr>
      <vt:lpstr>17_Frasers Property Synthese</vt:lpstr>
      <vt:lpstr>18_Frasers Property Synthese</vt:lpstr>
      <vt:lpstr>19_Frasers Property Synthese</vt:lpstr>
      <vt:lpstr>20_Frasers Property Synthese</vt:lpstr>
      <vt:lpstr>21_Frasers Property Synthese</vt:lpstr>
      <vt:lpstr>22_Frasers Property Synthese</vt:lpstr>
      <vt:lpstr>Chart</vt:lpstr>
      <vt:lpstr>[ Tenant  Name ] Tenant Plan Template</vt:lpstr>
      <vt:lpstr>Leasing Culture Transformation - POS Statement</vt:lpstr>
      <vt:lpstr>XXX Tenant Team &amp; Tenant Planning Participants</vt:lpstr>
      <vt:lpstr>Strategic Tenant Management (STM)  Structure for Tenant Plan</vt:lpstr>
      <vt:lpstr> Structure for Tenant Plan</vt:lpstr>
      <vt:lpstr>Tenant Business Profile</vt:lpstr>
      <vt:lpstr>Buying Influence Map</vt:lpstr>
      <vt:lpstr>PowerPoint Presentation</vt:lpstr>
      <vt:lpstr>PowerPoint Presentation</vt:lpstr>
      <vt:lpstr>History with Tenant</vt:lpstr>
      <vt:lpstr>Current Tenant Activity - Summary</vt:lpstr>
      <vt:lpstr>Tenant Financial History</vt:lpstr>
      <vt:lpstr>S.W.O.T.  Analysis</vt:lpstr>
      <vt:lpstr> Structure for Tenant Plan</vt:lpstr>
      <vt:lpstr>Aligned Tenant Goals </vt:lpstr>
      <vt:lpstr>Tenant Goals: Long Term and Short Term</vt:lpstr>
      <vt:lpstr> Structure for Tenant Plan</vt:lpstr>
      <vt:lpstr>Competitor Analysis </vt:lpstr>
      <vt:lpstr>Competitive Strategies</vt:lpstr>
      <vt:lpstr>Relationship Strategies</vt:lpstr>
      <vt:lpstr>Relationship and Coverage Strategies</vt:lpstr>
      <vt:lpstr>Tenant Strategies and Action Plan</vt:lpstr>
      <vt:lpstr>Information Plan</vt:lpstr>
      <vt:lpstr>Appendices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Thexeira</dc:creator>
  <cp:lastModifiedBy>Teo Jin Lee</cp:lastModifiedBy>
  <cp:revision>345</cp:revision>
  <dcterms:created xsi:type="dcterms:W3CDTF">2019-12-02T05:33:13Z</dcterms:created>
  <dcterms:modified xsi:type="dcterms:W3CDTF">2022-02-11T14:46:59Z</dcterms:modified>
</cp:coreProperties>
</file>