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5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6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7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8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9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10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11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12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13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14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theme/theme15.xml" ContentType="application/vnd.openxmlformats-officedocument.theme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16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17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theme/theme18.xml" ContentType="application/vnd.openxmlformats-officedocument.theme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19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theme/theme20.xml" ContentType="application/vnd.openxmlformats-officedocument.theme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theme/theme21.xml" ContentType="application/vnd.openxmlformats-officedocument.theme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theme/theme22.xml" ContentType="application/vnd.openxmlformats-officedocument.theme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theme/theme23.xml" ContentType="application/vnd.openxmlformats-officedocument.theme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theme/theme24.xml" ContentType="application/vnd.openxmlformats-officedocument.theme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theme/theme25.xml" ContentType="application/vnd.openxmlformats-officedocument.theme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13" r:id="rId2"/>
    <p:sldMasterId id="2147483749" r:id="rId3"/>
    <p:sldMasterId id="2147483818" r:id="rId4"/>
    <p:sldMasterId id="2147483849" r:id="rId5"/>
    <p:sldMasterId id="2147483891" r:id="rId6"/>
    <p:sldMasterId id="2147483939" r:id="rId7"/>
    <p:sldMasterId id="2147483987" r:id="rId8"/>
    <p:sldMasterId id="2147484035" r:id="rId9"/>
    <p:sldMasterId id="2147484083" r:id="rId10"/>
    <p:sldMasterId id="2147484131" r:id="rId11"/>
    <p:sldMasterId id="2147484179" r:id="rId12"/>
    <p:sldMasterId id="2147484227" r:id="rId13"/>
    <p:sldMasterId id="2147484275" r:id="rId14"/>
    <p:sldMasterId id="2147484323" r:id="rId15"/>
    <p:sldMasterId id="2147484371" r:id="rId16"/>
    <p:sldMasterId id="2147484419" r:id="rId17"/>
    <p:sldMasterId id="2147484467" r:id="rId18"/>
    <p:sldMasterId id="2147484515" r:id="rId19"/>
    <p:sldMasterId id="2147484563" r:id="rId20"/>
    <p:sldMasterId id="2147484611" r:id="rId21"/>
    <p:sldMasterId id="2147484659" r:id="rId22"/>
    <p:sldMasterId id="2147484707" r:id="rId23"/>
    <p:sldMasterId id="2147484755" r:id="rId24"/>
    <p:sldMasterId id="2147484803" r:id="rId25"/>
    <p:sldMasterId id="2147484851" r:id="rId26"/>
  </p:sldMasterIdLst>
  <p:notesMasterIdLst>
    <p:notesMasterId r:id="rId28"/>
  </p:notesMasterIdLst>
  <p:handoutMasterIdLst>
    <p:handoutMasterId r:id="rId29"/>
  </p:handoutMasterIdLst>
  <p:sldIdLst>
    <p:sldId id="10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A6"/>
    <a:srgbClr val="FFFFCC"/>
    <a:srgbClr val="E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59" autoAdjust="0"/>
    <p:restoredTop sz="92460" autoAdjust="0"/>
  </p:normalViewPr>
  <p:slideViewPr>
    <p:cSldViewPr snapToGrid="0">
      <p:cViewPr varScale="1">
        <p:scale>
          <a:sx n="57" d="100"/>
          <a:sy n="57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018448"/>
        <c:axId val="685015728"/>
      </c:scatterChart>
      <c:valAx>
        <c:axId val="68501844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5015728"/>
        <c:crossesAt val="1.02"/>
        <c:crossBetween val="midCat"/>
        <c:majorUnit val="36"/>
      </c:valAx>
      <c:valAx>
        <c:axId val="685015728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68501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254928"/>
        <c:axId val="1341589760"/>
      </c:scatterChart>
      <c:valAx>
        <c:axId val="120925492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41589760"/>
        <c:crossesAt val="1.02"/>
        <c:crossBetween val="midCat"/>
        <c:majorUnit val="36"/>
      </c:valAx>
      <c:valAx>
        <c:axId val="1341589760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1209254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1267-2C53-4BCB-95F3-991309AC09BD}" type="datetimeFigureOut">
              <a:rPr lang="en-SG" smtClean="0"/>
              <a:t>9/1/2022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4C581-39D1-4320-BA4E-B7FB47509DD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02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AA355-3BE8-4E04-8FF8-F6C106CF102F}" type="datetimeFigureOut">
              <a:rPr lang="en-SG" smtClean="0"/>
              <a:t>9/1/2022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0E983-96A5-4870-B561-35C33F5033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69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 page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0E983-96A5-4870-B561-35C33F50339C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70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/Relationships>
</file>

<file path=ppt/slideLayouts/_rels/slideLayout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6.svg"/></Relationships>
</file>

<file path=ppt/slideLayouts/_rels/slideLayout10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10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3.xml"/></Relationships>
</file>

<file path=ppt/slideLayouts/_rels/slideLayout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3.xml"/></Relationships>
</file>

<file path=ppt/slideLayouts/_rels/slideLayout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4.xml"/></Relationships>
</file>

<file path=ppt/slideLayouts/_rels/slideLayout10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/Relationships>
</file>

<file path=ppt/slideLayouts/_rels/slideLayout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6.svg"/></Relationships>
</file>

<file path=ppt/slideLayouts/_rels/slideLayout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png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png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4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7.png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4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4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4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9.png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5.xml"/></Relationships>
</file>

<file path=ppt/slideLayouts/_rels/slideLayout10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6.svg"/></Relationships>
</file>

<file path=ppt/slideLayouts/_rels/slideLayout10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0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5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5.xml"/></Relationships>
</file>

<file path=ppt/slideLayouts/_rels/slideLayout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1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5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6.xml"/></Relationships>
</file>

<file path=ppt/slideLayouts/_rels/slideLayout1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36.svg"/></Relationships>
</file>

<file path=ppt/slideLayouts/_rels/slideLayout1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svg"/></Relationships>
</file>

<file path=ppt/slideLayouts/_rels/slideLayout1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6.xml"/></Relationships>
</file>

<file path=ppt/slideLayouts/_rels/slideLayout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6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sv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3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sv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.svg"/><Relationship Id="rId18" Type="http://schemas.openxmlformats.org/officeDocument/2006/relationships/image" Target="../media/image38.emf"/><Relationship Id="rId3" Type="http://schemas.openxmlformats.org/officeDocument/2006/relationships/image" Target="../media/image6.svg"/><Relationship Id="rId7" Type="http://schemas.openxmlformats.org/officeDocument/2006/relationships/image" Target="../media/image51.svg"/><Relationship Id="rId12" Type="http://schemas.openxmlformats.org/officeDocument/2006/relationships/image" Target="../media/image35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.svg"/><Relationship Id="rId14" Type="http://schemas.openxmlformats.org/officeDocument/2006/relationships/image" Target="../media/image36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g"/><Relationship Id="rId5" Type="http://schemas.openxmlformats.org/officeDocument/2006/relationships/image" Target="../media/image30.svg"/><Relationship Id="rId10" Type="http://schemas.openxmlformats.org/officeDocument/2006/relationships/image" Target="../media/image71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svg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1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svg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svg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6.svg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0.svg"/><Relationship Id="rId3" Type="http://schemas.openxmlformats.org/officeDocument/2006/relationships/image" Target="../media/image60.svg"/><Relationship Id="rId7" Type="http://schemas.openxmlformats.org/officeDocument/2006/relationships/image" Target="../media/image180.svg"/><Relationship Id="rId12" Type="http://schemas.openxmlformats.org/officeDocument/2006/relationships/image" Target="../media/image12.png"/><Relationship Id="rId17" Type="http://schemas.openxmlformats.org/officeDocument/2006/relationships/image" Target="../media/image280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220.svg"/><Relationship Id="rId5" Type="http://schemas.openxmlformats.org/officeDocument/2006/relationships/image" Target="../media/image160.svg"/><Relationship Id="rId15" Type="http://schemas.openxmlformats.org/officeDocument/2006/relationships/image" Target="../media/image26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0.svg"/><Relationship Id="rId14" Type="http://schemas.openxmlformats.org/officeDocument/2006/relationships/image" Target="../media/image13.png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6.svg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0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0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0.svg"/><Relationship Id="rId18" Type="http://schemas.openxmlformats.org/officeDocument/2006/relationships/image" Target="../media/image38.emf"/><Relationship Id="rId3" Type="http://schemas.openxmlformats.org/officeDocument/2006/relationships/image" Target="../media/image60.svg"/><Relationship Id="rId7" Type="http://schemas.openxmlformats.org/officeDocument/2006/relationships/image" Target="../media/image510.svg"/><Relationship Id="rId12" Type="http://schemas.openxmlformats.org/officeDocument/2006/relationships/image" Target="../media/image35.png"/><Relationship Id="rId17" Type="http://schemas.openxmlformats.org/officeDocument/2006/relationships/image" Target="../media/image610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550.svg"/><Relationship Id="rId5" Type="http://schemas.openxmlformats.org/officeDocument/2006/relationships/image" Target="../media/image490.svg"/><Relationship Id="rId15" Type="http://schemas.openxmlformats.org/officeDocument/2006/relationships/image" Target="../media/image590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0.svg"/><Relationship Id="rId14" Type="http://schemas.openxmlformats.org/officeDocument/2006/relationships/image" Target="../media/image36.png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0.svg"/><Relationship Id="rId7" Type="http://schemas.openxmlformats.org/officeDocument/2006/relationships/image" Target="../media/image6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280.svg"/><Relationship Id="rId4" Type="http://schemas.openxmlformats.org/officeDocument/2006/relationships/image" Target="../media/image14.png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2.xml"/></Relationships>
</file>

<file path=ppt/slideLayouts/_rels/slideLayout4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6.svg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svg"/><Relationship Id="rId3" Type="http://schemas.openxmlformats.org/officeDocument/2006/relationships/image" Target="../media/image660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jpg"/><Relationship Id="rId5" Type="http://schemas.openxmlformats.org/officeDocument/2006/relationships/image" Target="../media/image300.svg"/><Relationship Id="rId10" Type="http://schemas.openxmlformats.org/officeDocument/2006/relationships/image" Target="../media/image710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5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2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2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3.xml"/></Relationships>
</file>

<file path=ppt/slideLayouts/_rels/slideLayout5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0.svg"/><Relationship Id="rId4" Type="http://schemas.openxmlformats.org/officeDocument/2006/relationships/image" Target="../media/image1.png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6.svg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3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3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JPG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http://www.businesscertification.org/images/IMCB-Seal.JPG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5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6.svg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5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4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4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5.xml"/></Relationships>
</file>

<file path=ppt/slideLayouts/_rels/slideLayout6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6.svg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5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6.xml"/></Relationships>
</file>

<file path=ppt/slideLayouts/_rels/slideLayout6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6.svg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6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6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6.svg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7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7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44.png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8.xml"/></Relationships>
</file>

<file path=ppt/slideLayouts/_rels/slideLayout7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6.svg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8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8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9.xml"/></Relationships>
</file>

<file path=ppt/slideLayouts/_rels/slideLayout8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6.svg"/></Relationships>
</file>

<file path=ppt/slideLayouts/_rels/slideLayout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8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9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9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9.xml"/></Relationships>
</file>

<file path=ppt/slideLayouts/_rels/slideLayout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9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0.xml"/></Relationships>
</file>

<file path=ppt/slideLayouts/_rels/slideLayout8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png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6.svg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png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7.png"/></Relationships>
</file>

<file path=ppt/slideLayouts/_rels/slideLayout8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0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0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9.png"/></Relationships>
</file>

<file path=ppt/slideLayouts/_rels/slideLayout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0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1.xml"/></Relationships>
</file>

<file path=ppt/slideLayouts/_rels/slideLayout9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6.svg"/></Relationships>
</file>

<file path=ppt/slideLayouts/_rels/slideLayout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9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1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1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1.xml"/></Relationships>
</file>

<file path=ppt/slideLayouts/_rels/slideLayout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1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9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9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6.svg"/></Relationships>
</file>

<file path=ppt/slideLayouts/_rels/slideLayout9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2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2.xml"/></Relationships>
</file>

<file path=ppt/slideLayouts/_rels/slideLayout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3.xml"/></Relationships>
</file>

<file path=ppt/slideLayouts/_rels/slideLayout9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7545245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340680488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837899963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8490307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0605984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82360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460050933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16308393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617261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498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7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6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63553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0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8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11066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8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6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78288"/>
      </p:ext>
    </p:extLst>
  </p:cSld>
  <p:clrMapOvr>
    <a:masterClrMapping/>
  </p:clrMapOvr>
  <p:transition spd="slow">
    <p:wipe dir="r"/>
  </p:transition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9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98" y="1346200"/>
            <a:ext cx="7229856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C503E2F-B010-0F42-BBCF-1C6E00B893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6428" y="3791230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0729C8-3646-8F4D-A1B5-35819A3477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6428" y="1356361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89807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76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5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6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84413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05841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8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83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49B921D-577A-B847-BF88-329537D77F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6800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1CBE9B-5FBC-874A-9DD0-AAF6ED6393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0977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66666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64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32570487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548479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2672200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570374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225232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5415327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9328176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655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220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D94394-012E-3345-9A37-61346BE0A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473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0C7DB2-B0DD-2E4A-B053-EC41B01A1A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3952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9980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922600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85410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7077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0449155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225717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6287550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5761815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52891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25275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1934017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80717_16by9_Temp_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15984"/>
            <a:ext cx="7899401" cy="757809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18800" anchor="b">
            <a:spAutoFit/>
          </a:bodyPr>
          <a:lstStyle>
            <a:lvl1pPr marL="0" algn="l">
              <a:lnSpc>
                <a:spcPct val="100000"/>
              </a:lnSpc>
              <a:defRPr sz="3200" spc="0"/>
            </a:lvl1pPr>
          </a:lstStyle>
          <a:p>
            <a:r>
              <a:rPr lang="en-US" dirty="0"/>
              <a:t>Click to edit cover title style</a:t>
            </a: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96D85C8C-5459-0148-A060-2E5E55084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D6A07A-6AA1-2E42-AD35-064F147DCBFB}"/>
              </a:ext>
            </a:extLst>
          </p:cNvPr>
          <p:cNvGrpSpPr/>
          <p:nvPr/>
        </p:nvGrpSpPr>
        <p:grpSpPr>
          <a:xfrm>
            <a:off x="-97837" y="4072308"/>
            <a:ext cx="3120588" cy="96000"/>
            <a:chOff x="-73378" y="3059094"/>
            <a:chExt cx="2340441" cy="72000"/>
          </a:xfrm>
        </p:grpSpPr>
        <p:pic>
          <p:nvPicPr>
            <p:cNvPr id="6" name="Picture 5" descr="Shangri-La_Graphic_Grey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59094"/>
              <a:ext cx="218817" cy="72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4D0530-A2BB-0D4B-88AA-A5DECFCFB7DF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4378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4E37C3-6EFF-3F4F-A4A5-D5CEEECE70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3"/>
            <a:ext cx="3499405" cy="3889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46728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214523448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5382019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2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232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06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7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9287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(with image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0269-CE1B-D840-A642-00E3C820B890}"/>
              </a:ext>
            </a:extLst>
          </p:cNvPr>
          <p:cNvGrpSpPr/>
          <p:nvPr userDrawn="1"/>
        </p:nvGrpSpPr>
        <p:grpSpPr>
          <a:xfrm>
            <a:off x="-97837" y="4065789"/>
            <a:ext cx="3120588" cy="95999"/>
            <a:chOff x="-73378" y="3061205"/>
            <a:chExt cx="2340441" cy="71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2340441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32144-5D2D-7F43-9C7A-015AFA15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3454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15366"/>
      </p:ext>
    </p:extLst>
  </p:cSld>
  <p:clrMapOvr>
    <a:masterClrMapping/>
  </p:clrMapOvr>
  <p:transition spd="slow">
    <p:wipe dir="r"/>
  </p:transition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9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5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7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5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(with image) – Ebon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089E6A-C4C6-A94F-8F7A-DC4D599BD8C6}"/>
              </a:ext>
            </a:extLst>
          </p:cNvPr>
          <p:cNvGrpSpPr/>
          <p:nvPr userDrawn="1"/>
        </p:nvGrpSpPr>
        <p:grpSpPr>
          <a:xfrm>
            <a:off x="-97837" y="4065787"/>
            <a:ext cx="3120588" cy="94763"/>
            <a:chOff x="-73378" y="3049340"/>
            <a:chExt cx="2340441" cy="7107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17925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90D5BC-7DCB-CF4A-9661-B1D17CFA7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49340"/>
              <a:ext cx="216000" cy="7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841706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0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3466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806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313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35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590977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323243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56354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B8981BCD-912A-E14E-B4C0-EAAC4D0FAB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4D7C-8E47-6540-8602-23BA521E3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64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E13DD9-16EC-3645-8E12-BA3716EA7D6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764" y="2729878"/>
            <a:ext cx="9083352" cy="988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60958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4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0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6B6F0D-2038-604C-9988-036F206FE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336" y="1431186"/>
            <a:ext cx="9083352" cy="1115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Click to edit feature title style (with image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B7E8C-8A58-674F-9960-9563BBF2809D}"/>
              </a:ext>
            </a:extLst>
          </p:cNvPr>
          <p:cNvGrpSpPr/>
          <p:nvPr userDrawn="1"/>
        </p:nvGrpSpPr>
        <p:grpSpPr>
          <a:xfrm>
            <a:off x="-97836" y="2544978"/>
            <a:ext cx="2262097" cy="95999"/>
            <a:chOff x="-73378" y="3061205"/>
            <a:chExt cx="1696573" cy="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954F52-96A4-EE4F-951D-0A4D76908AD1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1696573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BB306B-C880-A64B-B939-E77FC520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pic>
        <p:nvPicPr>
          <p:cNvPr id="13" name="Picture 12" descr="ShangriLa_Logo_Grey.png">
            <a:extLst>
              <a:ext uri="{FF2B5EF4-FFF2-40B4-BE49-F238E27FC236}">
                <a16:creationId xmlns:a16="http://schemas.microsoft.com/office/drawing/2014/main" id="{7A297A25-8610-8747-92F1-4F6141A95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200" y="442099"/>
            <a:ext cx="2160000" cy="1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5168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6134569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6034887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6111880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8293431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40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72217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3735626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24597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7950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21683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3991B-B14B-0B45-B99D-5A57AD042B22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6F645-F620-1D4A-A5C3-7941AA8D4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4008522242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6481750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212658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5950041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0686809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2748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74791892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72678237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4943674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906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819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13869119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347123" indent="-347123">
              <a:buFont typeface="+mj-lt"/>
              <a:buAutoNum type="arabicPeriod"/>
              <a:tabLst>
                <a:tab pos="9008251" algn="l"/>
              </a:tabLst>
              <a:defRPr b="0"/>
            </a:lvl1pPr>
            <a:lvl2pPr marL="766210" indent="-397921">
              <a:buFont typeface="+mj-lt"/>
              <a:buAutoNum type="alphaLcParenR"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1075233" indent="-289975"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341176707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232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1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6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55150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9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2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39409"/>
      </p:ext>
    </p:extLst>
  </p:cSld>
  <p:clrMapOvr>
    <a:masterClrMapping/>
  </p:clrMapOvr>
  <p:transition spd="slow">
    <p:wipe dir="r"/>
  </p:transition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0" indent="0">
              <a:buFont typeface="Arial" panose="020B0604020202020204" pitchFamily="34" charset="0"/>
              <a:buNone/>
              <a:tabLst>
                <a:tab pos="9008251" algn="l"/>
              </a:tabLst>
              <a:defRPr b="0"/>
            </a:lvl1pPr>
            <a:lvl2pPr marL="368289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785258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4224092241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02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00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2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7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43452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4183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9201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23E8E-87F2-294E-A1EF-4CE7F736726B}"/>
              </a:ext>
            </a:extLst>
          </p:cNvPr>
          <p:cNvSpPr/>
          <p:nvPr userDrawn="1"/>
        </p:nvSpPr>
        <p:spPr>
          <a:xfrm>
            <a:off x="965200" y="1740372"/>
            <a:ext cx="3048000" cy="304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C22CC-4D44-D94F-A66A-201F54EEEBF4}"/>
              </a:ext>
            </a:extLst>
          </p:cNvPr>
          <p:cNvGrpSpPr/>
          <p:nvPr userDrawn="1"/>
        </p:nvGrpSpPr>
        <p:grpSpPr>
          <a:xfrm>
            <a:off x="-97836" y="2748177"/>
            <a:ext cx="2262097" cy="94763"/>
            <a:chOff x="-73378" y="1908732"/>
            <a:chExt cx="1696573" cy="710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5BE535-784A-6D48-98C5-FFF7DFCD0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138" y="1908732"/>
              <a:ext cx="216000" cy="710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DB5DFC-7F32-904E-82CA-2C87A388EFA9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1977316"/>
              <a:ext cx="169657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1738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7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00539456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1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38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06357047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9392335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2089572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6300876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4131838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0961190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241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42BB29-CB4F-E743-8B40-6EC32E0BE8B0}"/>
              </a:ext>
            </a:extLst>
          </p:cNvPr>
          <p:cNvGrpSpPr/>
          <p:nvPr userDrawn="1"/>
        </p:nvGrpSpPr>
        <p:grpSpPr>
          <a:xfrm>
            <a:off x="8483600" y="1740372"/>
            <a:ext cx="3708400" cy="3048000"/>
            <a:chOff x="6362700" y="1305279"/>
            <a:chExt cx="2781300" cy="2286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323E8E-87F2-294E-A1EF-4CE7F736726B}"/>
                </a:ext>
              </a:extLst>
            </p:cNvPr>
            <p:cNvSpPr/>
            <p:nvPr userDrawn="1"/>
          </p:nvSpPr>
          <p:spPr>
            <a:xfrm>
              <a:off x="6362700" y="1305279"/>
              <a:ext cx="2286000" cy="2286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E55B90-F5D8-C244-BF53-F1DB60BCA190}"/>
                </a:ext>
              </a:extLst>
            </p:cNvPr>
            <p:cNvGrpSpPr/>
            <p:nvPr userDrawn="1"/>
          </p:nvGrpSpPr>
          <p:grpSpPr>
            <a:xfrm>
              <a:off x="6582427" y="2061132"/>
              <a:ext cx="2561573" cy="71072"/>
              <a:chOff x="6582427" y="2061132"/>
              <a:chExt cx="2561573" cy="710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5BE535-784A-6D48-98C5-FFF7DFCD06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938" y="2061132"/>
                <a:ext cx="216000" cy="71072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FDB5DFC-7F32-904E-82CA-2C87A388E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2427" y="2129716"/>
                <a:ext cx="25615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780139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801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52911512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6823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12835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233994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1456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7476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745946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220467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195100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6324693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89443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600CD-D0DB-CC41-86A7-0263275BB80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498F15-C99A-C847-98BE-88AB0B22A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A5567C-6675-D449-937E-4681459815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178" y="1346200"/>
            <a:ext cx="10977033" cy="482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473685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85776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033613290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506413680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132584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253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269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8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7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9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7690" y="3929327"/>
            <a:ext cx="3065687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B9F3B0D-3CA8-D74A-BBA1-E64F3A376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302636B-4385-C943-BBDD-AAA6F46AB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2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AC1A03-1BE4-C140-B97D-AE25D970F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999" y="3929327"/>
            <a:ext cx="3048001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C642B00-82EA-634F-89C4-76C3E912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213" y="1346202"/>
            <a:ext cx="10964387" cy="1982409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939764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5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6815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7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5411"/>
      </p:ext>
    </p:extLst>
  </p:cSld>
  <p:clrMapOvr>
    <a:masterClrMapping/>
  </p:clrMapOvr>
  <p:transition spd="slow">
    <p:wipe dir="r"/>
  </p:transition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3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20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579379838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1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4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086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2951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340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456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929553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18D2F12-B21B-214E-8463-3AB79A13A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1" y="1346200"/>
            <a:ext cx="115316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72295D-0885-A041-8D69-A6CC6592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2042562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8878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410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258320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007538749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358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98" y="1346200"/>
            <a:ext cx="7229856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C503E2F-B010-0F42-BBCF-1C6E00B893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6428" y="3791230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0729C8-3646-8F4D-A1B5-35819A3477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6428" y="1356361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65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49B921D-577A-B847-BF88-329537D77F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6800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1CBE9B-5FBC-874A-9DD0-AAF6ED6393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0977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83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D94394-012E-3345-9A37-61346BE0A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473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0C7DB2-B0DD-2E4A-B053-EC41B01A1A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3952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252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47744" y="6381329"/>
            <a:ext cx="2844800" cy="276941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94">
              <a:defRPr/>
            </a:pPr>
            <a:fld id="{F9FD1C8B-3A03-4E6D-8B6F-C1C1F92B881B}" type="slidenum">
              <a:rPr lang="en-US" altLang="en-US" sz="1800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US" altLang="en-US" sz="1800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-28939" y="6381329"/>
            <a:ext cx="4876800" cy="276941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87848"/>
      </p:ext>
    </p:extLst>
  </p:cSld>
  <p:clrMapOvr>
    <a:masterClrMapping/>
  </p:clrMapOvr>
  <p:transition spd="slow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8790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6606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41750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6842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839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330080619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8385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89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640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8062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Residential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Commercial / Business Parks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Industrial &amp; Logistics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Hospitality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+mj-lt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5969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latin typeface="+mj-lt"/>
              </a:rPr>
              <a:t>5 REITs</a:t>
            </a:r>
            <a:r>
              <a:rPr lang="en-US" altLang="en-US" sz="1600" dirty="0">
                <a:latin typeface="+mj-lt"/>
              </a:rPr>
              <a:t> across </a:t>
            </a:r>
            <a:r>
              <a:rPr lang="en-US" altLang="en-US" sz="1600" b="1" dirty="0">
                <a:latin typeface="+mj-lt"/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56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9300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3927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63242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500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03812454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56856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9609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843570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1EF94B-5290-4EA8-BD05-26CA6A19E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306272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32983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10071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320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73609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/>
          <p:cNvSpPr/>
          <p:nvPr userDrawn="1"/>
        </p:nvSpPr>
        <p:spPr>
          <a:xfrm>
            <a:off x="7887981" y="1907005"/>
            <a:ext cx="3600000" cy="1800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0" y="1512"/>
            <a:ext cx="5125460" cy="116259"/>
          </a:xfrm>
          <a:prstGeom prst="rect">
            <a:avLst/>
          </a:prstGeom>
        </p:spPr>
      </p:pic>
      <p:sp>
        <p:nvSpPr>
          <p:cNvPr id="21" name="Text Placeholder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202" y="2193147"/>
            <a:ext cx="5886311" cy="1712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 spc="300" baseline="0">
                <a:solidFill>
                  <a:srgbClr val="0455A6"/>
                </a:solidFill>
              </a:defRPr>
            </a:lvl1pPr>
          </a:lstStyle>
          <a:p>
            <a:pPr lvl="0"/>
            <a:r>
              <a:rPr lang="en-US" dirty="0" smtClean="0"/>
              <a:t>Title of Presentation – Calibri, 32, Bold</a:t>
            </a:r>
          </a:p>
        </p:txBody>
      </p:sp>
      <p:sp>
        <p:nvSpPr>
          <p:cNvPr id="22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1259203" y="4269709"/>
            <a:ext cx="5807338" cy="1888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Presented by: - Calibri, 20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679144" y="2047172"/>
            <a:ext cx="3600000" cy="180000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3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r>
              <a:rPr lang="en-US" sz="2000" b="1" strike="noStrike" spc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Accelerate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Business Results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by</a:t>
            </a:r>
            <a:r>
              <a:rPr lang="en-US" sz="200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Delivering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Value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 an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Enabler of Change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7066540" y="6745638"/>
            <a:ext cx="5125460" cy="11625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8501084" y="2239206"/>
            <a:ext cx="195612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b="1" spc="300" dirty="0" smtClean="0">
                <a:solidFill>
                  <a:schemeClr val="bg1"/>
                </a:solidFill>
              </a:rPr>
              <a:t>VISION:</a:t>
            </a:r>
            <a:endParaRPr lang="en-SG" b="1" spc="300" dirty="0">
              <a:solidFill>
                <a:schemeClr val="bg1"/>
              </a:solidFill>
            </a:endParaRP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202" y="675422"/>
            <a:ext cx="2662237" cy="96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Insert client logo here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 r="12877"/>
          <a:stretch/>
        </p:blipFill>
        <p:spPr>
          <a:xfrm>
            <a:off x="8164049" y="296214"/>
            <a:ext cx="3195117" cy="15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/>
              <a:t>in Singapore </a:t>
            </a:r>
          </a:p>
          <a:p>
            <a:pPr algn="ctr"/>
            <a:r>
              <a:rPr lang="en-US" sz="1600" dirty="0" smtClean="0"/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/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/>
              <a:t>In China and India With </a:t>
            </a:r>
            <a:br>
              <a:rPr lang="en-US" sz="1600" dirty="0" smtClean="0"/>
            </a:br>
            <a:r>
              <a:rPr lang="en-US" sz="1600" dirty="0" smtClean="0"/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About ODE Consulting®</a:t>
            </a:r>
            <a:endParaRPr lang="en-SG" b="0" dirty="0">
              <a:solidFill>
                <a:srgbClr val="0455A6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236745230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2632" y="876550"/>
            <a:ext cx="4613600" cy="4709209"/>
          </a:xfrm>
          <a:prstGeom prst="rect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1963" y="5041386"/>
            <a:ext cx="1975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283338" y="696540"/>
            <a:ext cx="4616335" cy="46643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7683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baseline="0">
                <a:solidFill>
                  <a:srgbClr val="0455A6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97142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782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2290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574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616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203901" y="2951311"/>
            <a:ext cx="5334001" cy="533400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2000">
                <a:srgbClr val="0279C0"/>
              </a:gs>
              <a:gs pos="2000">
                <a:schemeClr val="accent1">
                  <a:lumMod val="75000"/>
                </a:schemeClr>
              </a:gs>
              <a:gs pos="68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1195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8441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912520" y="3041665"/>
            <a:ext cx="2827154" cy="2827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41000">
                <a:srgbClr val="0279C0"/>
              </a:gs>
              <a:gs pos="2000">
                <a:schemeClr val="accent1">
                  <a:lumMod val="75000"/>
                </a:schemeClr>
              </a:gs>
              <a:gs pos="6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6540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1877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933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70040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8961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4126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570867"/>
      </p:ext>
    </p:extLst>
  </p:cSld>
  <p:clrMapOvr>
    <a:masterClrMapping/>
  </p:clrMapOvr>
  <p:transition spd="slow"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81303"/>
      </p:ext>
    </p:extLst>
  </p:cSld>
  <p:clrMapOvr>
    <a:masterClrMapping/>
  </p:clrMapOvr>
  <p:transition spd="slow"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201750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2534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30456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84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3676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488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43643308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0758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906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4899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07191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762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8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05973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08032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44333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056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28612022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0298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9813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4084250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0134069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40057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42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85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93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3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8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68275242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8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915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18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5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9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6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9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5462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65743716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227322372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147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0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238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27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53720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25342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45839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19804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5441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5530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23696649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12876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661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784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679671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378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89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50379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64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62691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925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3321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59438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848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0209295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4464843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826760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40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92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50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61730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43451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35516"/>
      </p:ext>
    </p:extLst>
  </p:cSld>
  <p:clrMapOvr>
    <a:masterClrMapping/>
  </p:clrMapOvr>
  <p:transition spd="slow">
    <p:wipe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4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4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46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612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38738754"/>
      </p:ext>
    </p:extLst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0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1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5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1058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1883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054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81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5209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121745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236505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463865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619727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1174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83147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871994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294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856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73074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33149"/>
      </p:ext>
    </p:extLst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3180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875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418554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822568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699252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95917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72069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236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57248005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12510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75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842589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252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0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640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7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5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5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186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0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7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99854"/>
      </p:ext>
    </p:extLst>
  </p:cSld>
  <p:clrMapOvr>
    <a:masterClrMapping/>
  </p:clrMapOvr>
  <p:transition spd="slow">
    <p:wipe dir="r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1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17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93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0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487217447"/>
      </p:ext>
    </p:extLst>
  </p:cSld>
  <p:clrMapOvr>
    <a:masterClrMapping/>
  </p:clrMapOvr>
  <p:transition spd="med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6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1380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0983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2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846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77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5130364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869406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673953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0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04606726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613038698"/>
      </p:ext>
    </p:extLst>
  </p:cSld>
  <p:clrMapOvr>
    <a:masterClrMapping/>
  </p:clrMapOvr>
  <p:transition spd="med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72704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587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47030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308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0223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610863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8393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154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690677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7106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155934667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502648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26514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992782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2609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9798697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0026153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83306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4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961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87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02513593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5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9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2819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9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60384"/>
      </p:ext>
    </p:extLst>
  </p:cSld>
  <p:clrMapOvr>
    <a:masterClrMapping/>
  </p:clrMapOvr>
  <p:transition spd="slow">
    <p:wipe dir="r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2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456240978"/>
      </p:ext>
    </p:extLst>
  </p:cSld>
  <p:clrMapOvr>
    <a:masterClrMapping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803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4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9508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64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8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427224435"/>
      </p:ext>
    </p:extLst>
  </p:cSld>
  <p:clrMapOvr>
    <a:masterClrMapping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53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3477497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330110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279742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691302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6212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967812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98384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967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182529954"/>
      </p:ext>
    </p:extLst>
  </p:cSld>
  <p:clrMapOvr>
    <a:masterClrMapping/>
  </p:clrMapOvr>
  <p:transition spd="med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4967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041931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249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365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3036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8940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75129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757484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37704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87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908568873"/>
      </p:ext>
    </p:extLst>
  </p:cSld>
  <p:clrMapOvr>
    <a:masterClrMapping/>
  </p:clrMapOvr>
  <p:transition spd="med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34441745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7706837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160947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267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35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074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3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419865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737229109"/>
      </p:ext>
    </p:extLst>
  </p:cSld>
  <p:clrMapOvr>
    <a:masterClrMapping/>
  </p:clrMapOvr>
  <p:transition spd="med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1458"/>
      </p:ext>
    </p:extLst>
  </p:cSld>
  <p:clrMapOvr>
    <a:masterClrMapping/>
  </p:clrMapOvr>
  <p:transition spd="slow">
    <p:wipe dir="r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83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90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5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2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893388232"/>
      </p:ext>
    </p:extLst>
  </p:cSld>
  <p:clrMapOvr>
    <a:masterClrMapping/>
  </p:clrMapOvr>
  <p:transition spd="med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5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39744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6508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0334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5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0482167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310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14067379"/>
      </p:ext>
    </p:extLst>
  </p:cSld>
  <p:clrMapOvr>
    <a:masterClrMapping/>
  </p:clrMapOvr>
  <p:transition spd="med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16026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898471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615988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70691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744553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086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794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699619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7538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6894127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49035661"/>
      </p:ext>
    </p:extLst>
  </p:cSld>
  <p:clrMapOvr>
    <a:masterClrMapping/>
  </p:clrMapOvr>
  <p:transition spd="med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216450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107141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315651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120343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961431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92007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5404401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80956697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32138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4688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675546997"/>
      </p:ext>
    </p:extLst>
  </p:cSld>
  <p:clrMapOvr>
    <a:masterClrMapping/>
  </p:clrMapOvr>
  <p:transition spd="med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71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407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4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4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80220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258"/>
      </p:ext>
    </p:extLst>
  </p:cSld>
  <p:clrMapOvr>
    <a:masterClrMapping/>
  </p:clrMapOvr>
  <p:transition spd="slow">
    <p:wipe dir="r"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295945051"/>
      </p:ext>
    </p:extLst>
  </p:cSld>
  <p:clrMapOvr>
    <a:masterClrMapping/>
  </p:clrMapOvr>
  <p:transition spd="med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0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709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91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3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7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4705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11328408"/>
      </p:ext>
    </p:extLst>
  </p:cSld>
  <p:clrMapOvr>
    <a:masterClrMapping/>
  </p:clrMapOvr>
  <p:transition spd="med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7866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2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14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00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6209750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207534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554631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816650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935350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7463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70019"/>
      </p:ext>
    </p:extLst>
  </p:cSld>
  <p:clrMapOvr>
    <a:masterClrMapping/>
  </p:clrMapOvr>
  <p:transition spd="med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416830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32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9973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3318349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9012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083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94715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206665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83062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540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00810225"/>
      </p:ext>
    </p:extLst>
  </p:cSld>
  <p:clrMapOvr>
    <a:masterClrMapping/>
  </p:clrMapOvr>
  <p:transition spd="med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32637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0214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5071060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9631743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929613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007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20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777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264782541"/>
      </p:ext>
    </p:extLst>
  </p:cSld>
  <p:clrMapOvr>
    <a:masterClrMapping/>
  </p:clrMapOvr>
  <p:transition spd="med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0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72809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8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3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02690"/>
      </p:ext>
    </p:extLst>
  </p:cSld>
  <p:clrMapOvr>
    <a:masterClrMapping/>
  </p:clrMapOvr>
  <p:transition spd="slow">
    <p:wipe dir="r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0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0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1501042"/>
      </p:ext>
    </p:extLst>
  </p:cSld>
  <p:clrMapOvr>
    <a:masterClrMapping/>
  </p:clrMapOvr>
  <p:transition spd="med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8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5390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4646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4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66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91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354298690"/>
      </p:ext>
    </p:extLst>
  </p:cSld>
  <p:clrMapOvr>
    <a:masterClrMapping/>
  </p:clrMapOvr>
  <p:transition spd="med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1151720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42890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054525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15448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6884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737335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726672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156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2840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4343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574639341"/>
      </p:ext>
    </p:extLst>
  </p:cSld>
  <p:clrMapOvr>
    <a:masterClrMapping/>
  </p:clrMapOvr>
  <p:transition spd="med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102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5433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417063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739652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538312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03583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29116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8498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67559372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93292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24868457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9464"/>
      </p:ext>
    </p:extLst>
  </p:cSld>
  <p:clrMapOvr>
    <a:masterClrMapping/>
  </p:clrMapOvr>
  <p:transition spd="med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78831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26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334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346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3736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8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99883"/>
      </p:ext>
    </p:extLst>
  </p:cSld>
  <p:clrMapOvr>
    <a:masterClrMapping/>
  </p:clrMapOvr>
  <p:transition spd="med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74625"/>
      </p:ext>
    </p:extLst>
  </p:cSld>
  <p:clrMapOvr>
    <a:masterClrMapping/>
  </p:clrMapOvr>
  <p:transition spd="slow">
    <p:wipe dir="r"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2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72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1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7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8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44286970"/>
      </p:ext>
    </p:extLst>
  </p:cSld>
  <p:clrMapOvr>
    <a:masterClrMapping/>
  </p:clrMapOvr>
  <p:transition spd="med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5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699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25195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3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452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17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048113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757858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80539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563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91560"/>
      </p:ext>
    </p:extLst>
  </p:cSld>
  <p:clrMapOvr>
    <a:masterClrMapping/>
  </p:clrMapOvr>
  <p:transition spd="med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948002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417036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731436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1881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49654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382149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6981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232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99006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0063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07154"/>
      </p:ext>
    </p:extLst>
  </p:cSld>
  <p:clrMapOvr>
    <a:masterClrMapping/>
  </p:clrMapOvr>
  <p:transition spd="med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88024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801968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7279825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9575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74940931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6656888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62253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896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36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345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45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8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4319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2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9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5865"/>
      </p:ext>
    </p:extLst>
  </p:cSld>
  <p:clrMapOvr>
    <a:masterClrMapping/>
  </p:clrMapOvr>
  <p:transition spd="slow">
    <p:wipe dir="r"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81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7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7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8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2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166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0364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6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872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887981" y="1907005"/>
            <a:ext cx="3600000" cy="1800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0" y="1513"/>
            <a:ext cx="5125460" cy="116259"/>
          </a:xfrm>
          <a:prstGeom prst="rect">
            <a:avLst/>
          </a:prstGeom>
        </p:spPr>
      </p:pic>
      <p:sp>
        <p:nvSpPr>
          <p:cNvPr id="21" name="Text Placeholder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202" y="2193147"/>
            <a:ext cx="5886311" cy="1712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 spc="300" baseline="0">
                <a:solidFill>
                  <a:srgbClr val="0455A6"/>
                </a:solidFill>
              </a:defRPr>
            </a:lvl1pPr>
          </a:lstStyle>
          <a:p>
            <a:pPr lvl="0"/>
            <a:r>
              <a:rPr lang="en-US" dirty="0"/>
              <a:t>Title of Presentation – Calibri, 32, Bold</a:t>
            </a:r>
          </a:p>
        </p:txBody>
      </p:sp>
      <p:sp>
        <p:nvSpPr>
          <p:cNvPr id="22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1259203" y="4269710"/>
            <a:ext cx="5807338" cy="1888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Presented by: - Calibri, 20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Name here</a:t>
            </a:r>
          </a:p>
          <a:p>
            <a:pPr lvl="0"/>
            <a:r>
              <a:rPr lang="en-US" dirty="0"/>
              <a:t>Name here</a:t>
            </a:r>
          </a:p>
          <a:p>
            <a:pPr lvl="0"/>
            <a:r>
              <a:rPr lang="en-US" dirty="0"/>
              <a:t>Name here</a:t>
            </a:r>
          </a:p>
        </p:txBody>
      </p:sp>
      <p:pic>
        <p:nvPicPr>
          <p:cNvPr id="23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51" y="694261"/>
            <a:ext cx="2177387" cy="9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7679145" y="2012300"/>
            <a:ext cx="3600000" cy="1869743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Accelerate Business Results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 Delivering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as an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Enabler of Change</a:t>
            </a: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7066541" y="6745638"/>
            <a:ext cx="5125460" cy="11625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8501085" y="2239206"/>
            <a:ext cx="195612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VISION: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202" y="675422"/>
            <a:ext cx="2662237" cy="96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Insert client logo here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4721217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04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49256194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618889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096129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704976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40989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01980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89035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3674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Singapore 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5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Solutions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Operations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China and India With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Global Partner footprint</a:t>
            </a:r>
          </a:p>
        </p:txBody>
      </p:sp>
      <p:pic>
        <p:nvPicPr>
          <p:cNvPr id="8" name="wsbimg1" descr="Certified Management Consulting Seal"/>
          <p:cNvPicPr>
            <a:picLocks noChangeAspect="1" noChangeArrowheads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161" y="5134570"/>
            <a:ext cx="688135" cy="63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565" y="5140063"/>
            <a:ext cx="719403" cy="62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Fahmie\Desktop\download (1).jp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3489" y="5165710"/>
            <a:ext cx="1290542" cy="5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5" y="5165710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9223" y="5102725"/>
            <a:ext cx="1007033" cy="695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1280161" y="1622033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3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3" y="1622033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pic>
        <p:nvPicPr>
          <p:cNvPr id="22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055057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aps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22890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 userDrawn="1"/>
        </p:nvSpPr>
        <p:spPr>
          <a:xfrm>
            <a:off x="1901774" y="440360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ODE Consulting®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45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6579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0031664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6033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5100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431060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013786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5639040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214781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01094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35831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619303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2632" y="876551"/>
            <a:ext cx="4613600" cy="4709209"/>
          </a:xfrm>
          <a:prstGeom prst="rect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1964" y="5041386"/>
            <a:ext cx="1975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283339" y="696540"/>
            <a:ext cx="4616335" cy="46643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768354" y="876551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39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baseline="0">
                <a:solidFill>
                  <a:srgbClr val="0455A6"/>
                </a:solidFill>
              </a:defRPr>
            </a:lvl1pPr>
            <a:lvl2pPr marL="685795" marR="0" indent="-228598" algn="l" defTabSz="91439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2992" marR="0" indent="-228598" algn="l" defTabSz="91439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34073286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5632902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018523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749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47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510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3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3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65979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5576718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30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42226831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2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27828"/>
      </p:ext>
    </p:extLst>
  </p:cSld>
  <p:clrMapOvr>
    <a:masterClrMapping/>
  </p:clrMapOvr>
  <p:transition spd="slow">
    <p:wipe dir="r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1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1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1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607548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6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8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0085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1430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1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905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0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40408696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05594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4009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1462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59540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446392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66255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9336256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467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1691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3020303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3260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6314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2918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3" y="63211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4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45" indent="-28574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2992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190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387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584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781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8978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175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 defTabSz="914394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989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0119233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8394943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332770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5657532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43783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704936392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314363851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0102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700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13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376610" y="367352"/>
            <a:ext cx="11438780" cy="5674104"/>
          </a:xfrm>
          <a:prstGeom prst="roundRect">
            <a:avLst>
              <a:gd name="adj" fmla="val 3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9767" y="459866"/>
            <a:ext cx="10092466" cy="639360"/>
          </a:xfrm>
        </p:spPr>
        <p:txBody>
          <a:bodyPr/>
          <a:lstStyle>
            <a:lvl1pPr algn="ctr">
              <a:defRPr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45534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38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8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618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3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13074"/>
      </p:ext>
    </p:extLst>
  </p:cSld>
  <p:clrMapOvr>
    <a:masterClrMapping/>
  </p:clrMapOvr>
  <p:transition spd="slow">
    <p:wipe dir="r"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795" indent="-228598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591" indent="-457197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1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41390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4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0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5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3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63879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71767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>
          <a:xfrm rot="11248951">
            <a:off x="9286329" y="-61569"/>
            <a:ext cx="4462118" cy="7280781"/>
          </a:xfrm>
          <a:prstGeom prst="parallelogram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3" y="63211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/>
              <a:t>Insert your photo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7042538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6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850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13393718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1505716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3438461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421071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641901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115780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081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6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8" y="3600714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5653730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777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28158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315359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2243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152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33122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4249550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009688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200807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4669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816645" y="0"/>
            <a:ext cx="4375355" cy="6858000"/>
          </a:xfrm>
          <a:prstGeom prst="rect">
            <a:avLst/>
          </a:prstGeom>
          <a:blipFill>
            <a:blip r:embed="rId2"/>
            <a:stretch>
              <a:fillRect l="-57786" t="-57786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1" y="1822592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chemeClr val="bg1"/>
                </a:solidFill>
              </a:defRPr>
            </a:lvl1pPr>
          </a:lstStyle>
          <a:p>
            <a:r>
              <a:rPr lang="en-SG" dirty="0"/>
              <a:t>Insert title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1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text body here (if any) Calibri, 20</a:t>
            </a:r>
            <a:endParaRPr lang="en-SG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986449561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317278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8443858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27829032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733849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83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342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1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203902" y="2951312"/>
            <a:ext cx="5334001" cy="533400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2000">
                <a:srgbClr val="0279C0"/>
              </a:gs>
              <a:gs pos="2000">
                <a:schemeClr val="accent1">
                  <a:lumMod val="75000"/>
                </a:schemeClr>
              </a:gs>
              <a:gs pos="68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6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2470842434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6914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2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21986"/>
      </p:ext>
    </p:extLst>
  </p:cSld>
  <p:clrMapOvr>
    <a:masterClrMapping/>
  </p:clrMapOvr>
  <p:transition spd="slow">
    <p:wipe dir="r"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6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1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46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28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57211341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1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1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1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20" y="4815524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2" y="4815524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2" y="4815524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9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70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1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6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6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1" y="5577206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9195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3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0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1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904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4739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1252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3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307381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912521" y="3041665"/>
            <a:ext cx="2827154" cy="2827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41000">
                <a:srgbClr val="0279C0"/>
              </a:gs>
              <a:gs pos="2000">
                <a:schemeClr val="accent1">
                  <a:lumMod val="75000"/>
                </a:schemeClr>
              </a:gs>
              <a:gs pos="6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1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46234751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4706754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4631391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6047126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66024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9037211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258323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412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667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712309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9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6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2020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 Pte. Ltd. ALL RIGHTS RESERVED. Organization Development Excellence</a:t>
            </a:r>
          </a:p>
        </p:txBody>
      </p:sp>
      <p:pic>
        <p:nvPicPr>
          <p:cNvPr id="46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4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 here</a:t>
            </a:r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4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/>
              <a:t>Text here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0928115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793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635992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4394012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368574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9008043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680342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70084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9313171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58243460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586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6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2020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 Pte. Ltd. ALL RIGHTS RESERVED. Organization Development Excellence</a:t>
            </a:r>
          </a:p>
        </p:txBody>
      </p:sp>
      <p:pic>
        <p:nvPicPr>
          <p:cNvPr id="46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</p:spTree>
    <p:extLst>
      <p:ext uri="{BB962C8B-B14F-4D97-AF65-F5344CB8AC3E}">
        <p14:creationId xmlns:p14="http://schemas.microsoft.com/office/powerpoint/2010/main" val="1180443232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69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835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90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4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2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88432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7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8540"/>
      </p:ext>
    </p:extLst>
  </p:cSld>
  <p:clrMapOvr>
    <a:masterClrMapping/>
  </p:clrMapOvr>
  <p:transition spd="slow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Half Picture Left Layout</a:t>
            </a:r>
            <a:br>
              <a:rPr lang="en-US" dirty="0"/>
            </a:br>
            <a:r>
              <a:rPr lang="en-US" dirty="0"/>
              <a:t>Insert picture/diagram on the right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737602695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0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3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40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1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9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5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Half Picture Left Layout</a:t>
            </a:r>
            <a:br>
              <a:rPr lang="en-US" dirty="0"/>
            </a:br>
            <a:r>
              <a:rPr lang="en-US" dirty="0"/>
              <a:t>Insert picture/diagram on the right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189946803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4133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2813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917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854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39541533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2949542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9158225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818248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6638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00" y="-46852"/>
            <a:ext cx="1538101" cy="2535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1389" y="1303283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-18956"/>
            <a:ext cx="6039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30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Us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5" y="211925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5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18508"/>
            <a:ext cx="5286368" cy="58477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Address: </a:t>
            </a: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 Shenton Way, EON Shenton </a:t>
            </a:r>
            <a:b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80" y="4057762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5" y="4984273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5" y="5436583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 dirty="0">
                <a:ln>
                  <a:noFill/>
                </a:ln>
                <a:solidFill>
                  <a:srgbClr val="3562A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4" y="6192837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5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7" y="5131557"/>
            <a:ext cx="1739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</a:t>
            </a:r>
          </a:p>
        </p:txBody>
      </p:sp>
    </p:spTree>
    <p:extLst>
      <p:ext uri="{BB962C8B-B14F-4D97-AF65-F5344CB8AC3E}">
        <p14:creationId xmlns:p14="http://schemas.microsoft.com/office/powerpoint/2010/main" val="1967261023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759654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493475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2820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84782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1004307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94022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5206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585122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334038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4879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610332"/>
            <a:ext cx="9727521" cy="1477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30"/>
            <a:ext cx="2657522" cy="35900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0" y="505095"/>
            <a:ext cx="4433906" cy="477054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135D2A6-3202-B94D-8E38-FB252FE562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121" y="6603983"/>
            <a:ext cx="1661757" cy="170847"/>
          </a:xfrm>
        </p:spPr>
        <p:txBody>
          <a:bodyPr anchor="b"/>
          <a:lstStyle>
            <a:lvl1pPr marL="0" indent="0" algn="r">
              <a:buNone/>
              <a:defRPr sz="907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95998"/>
      </p:ext>
    </p:extLst>
  </p:cSld>
  <p:clrMapOvr>
    <a:masterClrMapping/>
  </p:clrMapOvr>
  <p:transition spd="med">
    <p:fade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949752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1402000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4475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9065985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563166937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473775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8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33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262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3" y="1484314"/>
            <a:ext cx="11373969" cy="4824412"/>
          </a:xfrm>
        </p:spPr>
        <p:txBody>
          <a:bodyPr anchor="t" anchorCtr="0">
            <a:normAutofit/>
          </a:bodyPr>
          <a:lstStyle>
            <a:lvl1pPr marL="457186" indent="-457186">
              <a:buSzPct val="80000"/>
              <a:buFont typeface="Wingdings 2" panose="05020102010507070707" pitchFamily="18" charset="2"/>
              <a:buChar char=""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[Key message text]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307CF-AF11-481E-B8D4-5BE98025D0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829909"/>
            <a:endParaRPr lang="en-AU" sz="1634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E462F-D6E5-4B20-BE7F-AD26487F9C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829909"/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4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7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081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2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66718"/>
      </p:ext>
    </p:extLst>
  </p:cSld>
  <p:clrMapOvr>
    <a:masterClrMapping/>
  </p:clrMapOvr>
  <p:transition spd="slow">
    <p:wipe dir="r"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5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5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283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909"/>
            <a:endParaRPr lang="en-SG" sz="1634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909"/>
            <a:endParaRPr lang="en-SG" sz="1634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909"/>
            <a:fld id="{6D540491-441C-4C0E-A134-150206FE7022}" type="slidenum">
              <a:rPr lang="en-SG" smtClean="0">
                <a:solidFill>
                  <a:prstClr val="black"/>
                </a:solidFill>
              </a:rPr>
              <a:pPr defTabSz="829909"/>
              <a:t>‹#›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61994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18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1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5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8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5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4542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4216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5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771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764342882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343400"/>
          </a:xfrm>
        </p:spPr>
        <p:txBody>
          <a:bodyPr/>
          <a:lstStyle>
            <a:lvl3pPr marL="1371591" indent="-457197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731442"/>
      </p:ext>
    </p:extLst>
  </p:cSld>
  <p:clrMapOvr>
    <a:masterClrMapping/>
  </p:clrMapOvr>
  <p:transition spd="med">
    <p:fade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31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95055620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90856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231978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916335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5399702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9213764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7985862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048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29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343400"/>
          </a:xfrm>
        </p:spPr>
        <p:txBody>
          <a:bodyPr/>
          <a:lstStyle>
            <a:lvl3pPr marL="1371591" indent="-457197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8823298"/>
      </p:ext>
    </p:extLst>
  </p:cSld>
  <p:clrMapOvr>
    <a:masterClrMapping/>
  </p:clrMapOvr>
  <p:transition spd="med">
    <p:fade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1347029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95792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8810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0245404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2346618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876453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698412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0443447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97614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542878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FE605-537C-C44D-A6A2-965E10B31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173" y="222288"/>
            <a:ext cx="980440" cy="42169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9D04D6-BBDE-7F49-A046-ED913D7A26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761748"/>
            <a:ext cx="8580960" cy="7286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Content Header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9CFE21-7071-A247-B373-306440B44F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114" y="1928814"/>
            <a:ext cx="8596311" cy="41674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endParaRPr lang="en-GB"/>
          </a:p>
          <a:p>
            <a:pPr lvl="0"/>
            <a:r>
              <a:rPr lang="en-GB"/>
              <a:t>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</a:t>
            </a:r>
          </a:p>
          <a:p>
            <a:pPr lvl="0"/>
            <a:r>
              <a:rPr lang="en-GB"/>
              <a:t>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18852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615785331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2689628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195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447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907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5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260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1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FE605-537C-C44D-A6A2-965E10B31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173" y="222288"/>
            <a:ext cx="980440" cy="4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13178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9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3391"/>
      </p:ext>
    </p:extLst>
  </p:cSld>
  <p:clrMapOvr>
    <a:masterClrMapping/>
  </p:clrMapOvr>
  <p:transition spd="slow">
    <p:wipe dir="r"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3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3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0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9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1"/>
            <a:ext cx="10972800" cy="4343400"/>
          </a:xfrm>
        </p:spPr>
        <p:txBody>
          <a:bodyPr/>
          <a:lstStyle>
            <a:lvl3pPr marL="1371716" indent="-457239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94408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379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9064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626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10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81680300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7119202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784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6487" y="171614"/>
            <a:ext cx="10477500" cy="411459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971">
                <a:latin typeface="Fujitsu Sans" panose="020B040406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099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6015790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5223002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1723833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4255237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21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9455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5576216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537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3574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70121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80717_16by9_Temp_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15984"/>
            <a:ext cx="7899401" cy="757809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18800" anchor="b">
            <a:spAutoFit/>
          </a:bodyPr>
          <a:lstStyle>
            <a:lvl1pPr marL="0" algn="l">
              <a:lnSpc>
                <a:spcPct val="100000"/>
              </a:lnSpc>
              <a:defRPr sz="3200" spc="0"/>
            </a:lvl1pPr>
          </a:lstStyle>
          <a:p>
            <a:r>
              <a:rPr lang="en-US" dirty="0"/>
              <a:t>Click to edit cover title style</a:t>
            </a: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96D85C8C-5459-0148-A060-2E5E55084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D6A07A-6AA1-2E42-AD35-064F147DCBFB}"/>
              </a:ext>
            </a:extLst>
          </p:cNvPr>
          <p:cNvGrpSpPr/>
          <p:nvPr/>
        </p:nvGrpSpPr>
        <p:grpSpPr>
          <a:xfrm>
            <a:off x="-97837" y="4072308"/>
            <a:ext cx="3120588" cy="96000"/>
            <a:chOff x="-73378" y="3059094"/>
            <a:chExt cx="2340441" cy="72000"/>
          </a:xfrm>
        </p:grpSpPr>
        <p:pic>
          <p:nvPicPr>
            <p:cNvPr id="6" name="Picture 5" descr="Shangri-La_Graphic_Grey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59094"/>
              <a:ext cx="218817" cy="72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4D0530-A2BB-0D4B-88AA-A5DECFCFB7DF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4378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4E37C3-6EFF-3F4F-A4A5-D5CEEECE70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3"/>
            <a:ext cx="3499405" cy="3889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8932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783976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7535855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633020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991923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89050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88653606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70371609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72246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730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356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(with image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0269-CE1B-D840-A642-00E3C820B890}"/>
              </a:ext>
            </a:extLst>
          </p:cNvPr>
          <p:cNvGrpSpPr/>
          <p:nvPr userDrawn="1"/>
        </p:nvGrpSpPr>
        <p:grpSpPr>
          <a:xfrm>
            <a:off x="-97837" y="4065789"/>
            <a:ext cx="3120588" cy="95999"/>
            <a:chOff x="-73378" y="3061205"/>
            <a:chExt cx="2340441" cy="71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2340441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32144-5D2D-7F43-9C7A-015AFA15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4258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211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8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51277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0054"/>
      </p:ext>
    </p:extLst>
  </p:cSld>
  <p:clrMapOvr>
    <a:masterClrMapping/>
  </p:clrMapOvr>
  <p:transition spd="slow">
    <p:wipe dir="r"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6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(with image) – Ebon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089E6A-C4C6-A94F-8F7A-DC4D599BD8C6}"/>
              </a:ext>
            </a:extLst>
          </p:cNvPr>
          <p:cNvGrpSpPr/>
          <p:nvPr userDrawn="1"/>
        </p:nvGrpSpPr>
        <p:grpSpPr>
          <a:xfrm>
            <a:off x="-97837" y="4065787"/>
            <a:ext cx="3120588" cy="94763"/>
            <a:chOff x="-73378" y="3049340"/>
            <a:chExt cx="2340441" cy="7107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17925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90D5BC-7DCB-CF4A-9661-B1D17CFA7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49340"/>
              <a:ext cx="216000" cy="7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392520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1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1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6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8722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8670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B8981BCD-912A-E14E-B4C0-EAAC4D0FAB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4D7C-8E47-6540-8602-23BA521E3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64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E13DD9-16EC-3645-8E12-BA3716EA7D6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764" y="2729878"/>
            <a:ext cx="9083352" cy="988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60958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4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0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6B6F0D-2038-604C-9988-036F206FE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336" y="1431186"/>
            <a:ext cx="9083352" cy="1115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Click to edit feature title style (with image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B7E8C-8A58-674F-9960-9563BBF2809D}"/>
              </a:ext>
            </a:extLst>
          </p:cNvPr>
          <p:cNvGrpSpPr/>
          <p:nvPr userDrawn="1"/>
        </p:nvGrpSpPr>
        <p:grpSpPr>
          <a:xfrm>
            <a:off x="-97836" y="2544978"/>
            <a:ext cx="2262097" cy="95999"/>
            <a:chOff x="-73378" y="3061205"/>
            <a:chExt cx="1696573" cy="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954F52-96A4-EE4F-951D-0A4D76908AD1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1696573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BB306B-C880-A64B-B939-E77FC520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pic>
        <p:nvPicPr>
          <p:cNvPr id="13" name="Picture 12" descr="ShangriLa_Logo_Grey.png">
            <a:extLst>
              <a:ext uri="{FF2B5EF4-FFF2-40B4-BE49-F238E27FC236}">
                <a16:creationId xmlns:a16="http://schemas.microsoft.com/office/drawing/2014/main" id="{7A297A25-8610-8747-92F1-4F6141A95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200" y="442099"/>
            <a:ext cx="2160000" cy="1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66343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8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641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33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7053414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8279424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7745938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9015790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3496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4371919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00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10377585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3991B-B14B-0B45-B99D-5A57AD042B22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6F645-F620-1D4A-A5C3-7941AA8D4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687717190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104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13307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53105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954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9426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3456551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6415584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8712410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301092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1453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347123" indent="-347123">
              <a:buFont typeface="+mj-lt"/>
              <a:buAutoNum type="arabicPeriod"/>
              <a:tabLst>
                <a:tab pos="9008251" algn="l"/>
              </a:tabLst>
              <a:defRPr b="0"/>
            </a:lvl1pPr>
            <a:lvl2pPr marL="766210" indent="-397921">
              <a:buFont typeface="+mj-lt"/>
              <a:buAutoNum type="alphaLcParenR"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1075233" indent="-289975"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952137642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01720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294624812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917101145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008260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29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87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714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4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0" indent="0">
              <a:buFont typeface="Arial" panose="020B0604020202020204" pitchFamily="34" charset="0"/>
              <a:buNone/>
              <a:tabLst>
                <a:tab pos="9008251" algn="l"/>
              </a:tabLst>
              <a:defRPr b="0"/>
            </a:lvl1pPr>
            <a:lvl2pPr marL="368289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785258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847886197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85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7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48147"/>
      </p:ext>
    </p:extLst>
  </p:cSld>
  <p:clrMapOvr>
    <a:masterClrMapping/>
  </p:clrMapOvr>
  <p:transition spd="slow">
    <p:wipe dir="r"/>
  </p:transition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5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58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85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9201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23E8E-87F2-294E-A1EF-4CE7F736726B}"/>
              </a:ext>
            </a:extLst>
          </p:cNvPr>
          <p:cNvSpPr/>
          <p:nvPr userDrawn="1"/>
        </p:nvSpPr>
        <p:spPr>
          <a:xfrm>
            <a:off x="965200" y="1740372"/>
            <a:ext cx="3048000" cy="304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C22CC-4D44-D94F-A66A-201F54EEEBF4}"/>
              </a:ext>
            </a:extLst>
          </p:cNvPr>
          <p:cNvGrpSpPr/>
          <p:nvPr userDrawn="1"/>
        </p:nvGrpSpPr>
        <p:grpSpPr>
          <a:xfrm>
            <a:off x="-97836" y="2748177"/>
            <a:ext cx="2262097" cy="94763"/>
            <a:chOff x="-73378" y="1908732"/>
            <a:chExt cx="1696573" cy="710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5BE535-784A-6D48-98C5-FFF7DFCD0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138" y="1908732"/>
              <a:ext cx="216000" cy="710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DB5DFC-7F32-904E-82CA-2C87A388EFA9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1977316"/>
              <a:ext cx="169657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1738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7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96975224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6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0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4743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6602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26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61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57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844038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42BB29-CB4F-E743-8B40-6EC32E0BE8B0}"/>
              </a:ext>
            </a:extLst>
          </p:cNvPr>
          <p:cNvGrpSpPr/>
          <p:nvPr userDrawn="1"/>
        </p:nvGrpSpPr>
        <p:grpSpPr>
          <a:xfrm>
            <a:off x="8483600" y="1740372"/>
            <a:ext cx="3708400" cy="3048000"/>
            <a:chOff x="6362700" y="1305279"/>
            <a:chExt cx="2781300" cy="2286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323E8E-87F2-294E-A1EF-4CE7F736726B}"/>
                </a:ext>
              </a:extLst>
            </p:cNvPr>
            <p:cNvSpPr/>
            <p:nvPr userDrawn="1"/>
          </p:nvSpPr>
          <p:spPr>
            <a:xfrm>
              <a:off x="6362700" y="1305279"/>
              <a:ext cx="2286000" cy="2286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E55B90-F5D8-C244-BF53-F1DB60BCA190}"/>
                </a:ext>
              </a:extLst>
            </p:cNvPr>
            <p:cNvGrpSpPr/>
            <p:nvPr userDrawn="1"/>
          </p:nvGrpSpPr>
          <p:grpSpPr>
            <a:xfrm>
              <a:off x="6582427" y="2061132"/>
              <a:ext cx="2561573" cy="71072"/>
              <a:chOff x="6582427" y="2061132"/>
              <a:chExt cx="2561573" cy="710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5BE535-784A-6D48-98C5-FFF7DFCD06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938" y="2061132"/>
                <a:ext cx="216000" cy="71072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FDB5DFC-7F32-904E-82CA-2C87A388E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2427" y="2129716"/>
                <a:ext cx="25615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780139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801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86893100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0713364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4000276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348626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9726852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5278338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554528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3470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4658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3720613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27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600CD-D0DB-CC41-86A7-0263275BB80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498F15-C99A-C847-98BE-88AB0B22A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A5567C-6675-D449-937E-4681459815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178" y="1346200"/>
            <a:ext cx="10977033" cy="482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961571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6396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5262810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38658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9434136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0154042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0285217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7396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59295471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5733916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0059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7690" y="3929327"/>
            <a:ext cx="3065687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B9F3B0D-3CA8-D74A-BBA1-E64F3A376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302636B-4385-C943-BBDD-AAA6F46AB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2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AC1A03-1BE4-C140-B97D-AE25D970F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999" y="3929327"/>
            <a:ext cx="3048001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C642B00-82EA-634F-89C4-76C3E912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213" y="1346202"/>
            <a:ext cx="10964387" cy="1982409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95976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53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444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89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7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6981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9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34077"/>
      </p:ext>
    </p:extLst>
  </p:cSld>
  <p:clrMapOvr>
    <a:masterClrMapping/>
  </p:clrMapOvr>
  <p:transition spd="slow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232386464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0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9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484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36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0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5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0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18D2F12-B21B-214E-8463-3AB79A13A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1" y="1346200"/>
            <a:ext cx="115316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72295D-0885-A041-8D69-A6CC6592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55436411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1115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628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5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680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32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64356746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1594874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2144149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179025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410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8878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60141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071904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5196730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790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9467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7132730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2355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90351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8521575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3399839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41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1.xml"/><Relationship Id="rId18" Type="http://schemas.openxmlformats.org/officeDocument/2006/relationships/slideLayout" Target="../slideLayouts/slideLayout406.xml"/><Relationship Id="rId26" Type="http://schemas.openxmlformats.org/officeDocument/2006/relationships/slideLayout" Target="../slideLayouts/slideLayout414.xml"/><Relationship Id="rId39" Type="http://schemas.openxmlformats.org/officeDocument/2006/relationships/slideLayout" Target="../slideLayouts/slideLayout427.xml"/><Relationship Id="rId21" Type="http://schemas.openxmlformats.org/officeDocument/2006/relationships/slideLayout" Target="../slideLayouts/slideLayout409.xml"/><Relationship Id="rId34" Type="http://schemas.openxmlformats.org/officeDocument/2006/relationships/slideLayout" Target="../slideLayouts/slideLayout422.xml"/><Relationship Id="rId42" Type="http://schemas.openxmlformats.org/officeDocument/2006/relationships/slideLayout" Target="../slideLayouts/slideLayout430.xml"/><Relationship Id="rId47" Type="http://schemas.openxmlformats.org/officeDocument/2006/relationships/theme" Target="../theme/theme10.xml"/><Relationship Id="rId7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90.xml"/><Relationship Id="rId16" Type="http://schemas.openxmlformats.org/officeDocument/2006/relationships/slideLayout" Target="../slideLayouts/slideLayout404.xml"/><Relationship Id="rId29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399.xml"/><Relationship Id="rId24" Type="http://schemas.openxmlformats.org/officeDocument/2006/relationships/slideLayout" Target="../slideLayouts/slideLayout412.xml"/><Relationship Id="rId32" Type="http://schemas.openxmlformats.org/officeDocument/2006/relationships/slideLayout" Target="../slideLayouts/slideLayout420.xml"/><Relationship Id="rId37" Type="http://schemas.openxmlformats.org/officeDocument/2006/relationships/slideLayout" Target="../slideLayouts/slideLayout425.xml"/><Relationship Id="rId40" Type="http://schemas.openxmlformats.org/officeDocument/2006/relationships/slideLayout" Target="../slideLayouts/slideLayout428.xml"/><Relationship Id="rId45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393.xml"/><Relationship Id="rId15" Type="http://schemas.openxmlformats.org/officeDocument/2006/relationships/slideLayout" Target="../slideLayouts/slideLayout403.xml"/><Relationship Id="rId23" Type="http://schemas.openxmlformats.org/officeDocument/2006/relationships/slideLayout" Target="../slideLayouts/slideLayout411.xml"/><Relationship Id="rId28" Type="http://schemas.openxmlformats.org/officeDocument/2006/relationships/slideLayout" Target="../slideLayouts/slideLayout416.xml"/><Relationship Id="rId36" Type="http://schemas.openxmlformats.org/officeDocument/2006/relationships/slideLayout" Target="../slideLayouts/slideLayout424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398.xml"/><Relationship Id="rId19" Type="http://schemas.openxmlformats.org/officeDocument/2006/relationships/slideLayout" Target="../slideLayouts/slideLayout407.xml"/><Relationship Id="rId31" Type="http://schemas.openxmlformats.org/officeDocument/2006/relationships/slideLayout" Target="../slideLayouts/slideLayout419.xml"/><Relationship Id="rId44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Relationship Id="rId14" Type="http://schemas.openxmlformats.org/officeDocument/2006/relationships/slideLayout" Target="../slideLayouts/slideLayout402.xml"/><Relationship Id="rId22" Type="http://schemas.openxmlformats.org/officeDocument/2006/relationships/slideLayout" Target="../slideLayouts/slideLayout410.xml"/><Relationship Id="rId27" Type="http://schemas.openxmlformats.org/officeDocument/2006/relationships/slideLayout" Target="../slideLayouts/slideLayout415.xml"/><Relationship Id="rId30" Type="http://schemas.openxmlformats.org/officeDocument/2006/relationships/slideLayout" Target="../slideLayouts/slideLayout418.xml"/><Relationship Id="rId35" Type="http://schemas.openxmlformats.org/officeDocument/2006/relationships/slideLayout" Target="../slideLayouts/slideLayout423.xml"/><Relationship Id="rId43" Type="http://schemas.openxmlformats.org/officeDocument/2006/relationships/slideLayout" Target="../slideLayouts/slideLayout431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400.xml"/><Relationship Id="rId17" Type="http://schemas.openxmlformats.org/officeDocument/2006/relationships/slideLayout" Target="../slideLayouts/slideLayout405.xml"/><Relationship Id="rId25" Type="http://schemas.openxmlformats.org/officeDocument/2006/relationships/slideLayout" Target="../slideLayouts/slideLayout413.xml"/><Relationship Id="rId33" Type="http://schemas.openxmlformats.org/officeDocument/2006/relationships/slideLayout" Target="../slideLayouts/slideLayout421.xml"/><Relationship Id="rId38" Type="http://schemas.openxmlformats.org/officeDocument/2006/relationships/slideLayout" Target="../slideLayouts/slideLayout426.xml"/><Relationship Id="rId46" Type="http://schemas.openxmlformats.org/officeDocument/2006/relationships/slideLayout" Target="../slideLayouts/slideLayout434.xml"/><Relationship Id="rId20" Type="http://schemas.openxmlformats.org/officeDocument/2006/relationships/slideLayout" Target="../slideLayouts/slideLayout408.xml"/><Relationship Id="rId41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7.xml"/><Relationship Id="rId18" Type="http://schemas.openxmlformats.org/officeDocument/2006/relationships/slideLayout" Target="../slideLayouts/slideLayout452.xml"/><Relationship Id="rId26" Type="http://schemas.openxmlformats.org/officeDocument/2006/relationships/slideLayout" Target="../slideLayouts/slideLayout460.xml"/><Relationship Id="rId39" Type="http://schemas.openxmlformats.org/officeDocument/2006/relationships/slideLayout" Target="../slideLayouts/slideLayout473.xml"/><Relationship Id="rId21" Type="http://schemas.openxmlformats.org/officeDocument/2006/relationships/slideLayout" Target="../slideLayouts/slideLayout455.xml"/><Relationship Id="rId34" Type="http://schemas.openxmlformats.org/officeDocument/2006/relationships/slideLayout" Target="../slideLayouts/slideLayout468.xml"/><Relationship Id="rId42" Type="http://schemas.openxmlformats.org/officeDocument/2006/relationships/slideLayout" Target="../slideLayouts/slideLayout476.xml"/><Relationship Id="rId47" Type="http://schemas.openxmlformats.org/officeDocument/2006/relationships/theme" Target="../theme/theme11.xml"/><Relationship Id="rId7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36.xml"/><Relationship Id="rId16" Type="http://schemas.openxmlformats.org/officeDocument/2006/relationships/slideLayout" Target="../slideLayouts/slideLayout450.xml"/><Relationship Id="rId29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45.xml"/><Relationship Id="rId24" Type="http://schemas.openxmlformats.org/officeDocument/2006/relationships/slideLayout" Target="../slideLayouts/slideLayout458.xml"/><Relationship Id="rId32" Type="http://schemas.openxmlformats.org/officeDocument/2006/relationships/slideLayout" Target="../slideLayouts/slideLayout466.xml"/><Relationship Id="rId37" Type="http://schemas.openxmlformats.org/officeDocument/2006/relationships/slideLayout" Target="../slideLayouts/slideLayout471.xml"/><Relationship Id="rId40" Type="http://schemas.openxmlformats.org/officeDocument/2006/relationships/slideLayout" Target="../slideLayouts/slideLayout474.xml"/><Relationship Id="rId45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39.xml"/><Relationship Id="rId15" Type="http://schemas.openxmlformats.org/officeDocument/2006/relationships/slideLayout" Target="../slideLayouts/slideLayout449.xml"/><Relationship Id="rId23" Type="http://schemas.openxmlformats.org/officeDocument/2006/relationships/slideLayout" Target="../slideLayouts/slideLayout457.xml"/><Relationship Id="rId28" Type="http://schemas.openxmlformats.org/officeDocument/2006/relationships/slideLayout" Target="../slideLayouts/slideLayout462.xml"/><Relationship Id="rId36" Type="http://schemas.openxmlformats.org/officeDocument/2006/relationships/slideLayout" Target="../slideLayouts/slideLayout470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444.xml"/><Relationship Id="rId19" Type="http://schemas.openxmlformats.org/officeDocument/2006/relationships/slideLayout" Target="../slideLayouts/slideLayout453.xml"/><Relationship Id="rId31" Type="http://schemas.openxmlformats.org/officeDocument/2006/relationships/slideLayout" Target="../slideLayouts/slideLayout465.xml"/><Relationship Id="rId44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slideLayout" Target="../slideLayouts/slideLayout448.xml"/><Relationship Id="rId22" Type="http://schemas.openxmlformats.org/officeDocument/2006/relationships/slideLayout" Target="../slideLayouts/slideLayout456.xml"/><Relationship Id="rId27" Type="http://schemas.openxmlformats.org/officeDocument/2006/relationships/slideLayout" Target="../slideLayouts/slideLayout461.xml"/><Relationship Id="rId30" Type="http://schemas.openxmlformats.org/officeDocument/2006/relationships/slideLayout" Target="../slideLayouts/slideLayout464.xml"/><Relationship Id="rId35" Type="http://schemas.openxmlformats.org/officeDocument/2006/relationships/slideLayout" Target="../slideLayouts/slideLayout469.xml"/><Relationship Id="rId43" Type="http://schemas.openxmlformats.org/officeDocument/2006/relationships/slideLayout" Target="../slideLayouts/slideLayout477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6.xml"/><Relationship Id="rId17" Type="http://schemas.openxmlformats.org/officeDocument/2006/relationships/slideLayout" Target="../slideLayouts/slideLayout451.xml"/><Relationship Id="rId25" Type="http://schemas.openxmlformats.org/officeDocument/2006/relationships/slideLayout" Target="../slideLayouts/slideLayout459.xml"/><Relationship Id="rId33" Type="http://schemas.openxmlformats.org/officeDocument/2006/relationships/slideLayout" Target="../slideLayouts/slideLayout467.xml"/><Relationship Id="rId38" Type="http://schemas.openxmlformats.org/officeDocument/2006/relationships/slideLayout" Target="../slideLayouts/slideLayout472.xml"/><Relationship Id="rId46" Type="http://schemas.openxmlformats.org/officeDocument/2006/relationships/slideLayout" Target="../slideLayouts/slideLayout480.xml"/><Relationship Id="rId20" Type="http://schemas.openxmlformats.org/officeDocument/2006/relationships/slideLayout" Target="../slideLayouts/slideLayout454.xml"/><Relationship Id="rId41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3.xml"/><Relationship Id="rId18" Type="http://schemas.openxmlformats.org/officeDocument/2006/relationships/slideLayout" Target="../slideLayouts/slideLayout498.xml"/><Relationship Id="rId26" Type="http://schemas.openxmlformats.org/officeDocument/2006/relationships/slideLayout" Target="../slideLayouts/slideLayout506.xml"/><Relationship Id="rId39" Type="http://schemas.openxmlformats.org/officeDocument/2006/relationships/slideLayout" Target="../slideLayouts/slideLayout519.xml"/><Relationship Id="rId21" Type="http://schemas.openxmlformats.org/officeDocument/2006/relationships/slideLayout" Target="../slideLayouts/slideLayout501.xml"/><Relationship Id="rId34" Type="http://schemas.openxmlformats.org/officeDocument/2006/relationships/slideLayout" Target="../slideLayouts/slideLayout514.xml"/><Relationship Id="rId42" Type="http://schemas.openxmlformats.org/officeDocument/2006/relationships/slideLayout" Target="../slideLayouts/slideLayout522.xml"/><Relationship Id="rId47" Type="http://schemas.openxmlformats.org/officeDocument/2006/relationships/theme" Target="../theme/theme12.xml"/><Relationship Id="rId7" Type="http://schemas.openxmlformats.org/officeDocument/2006/relationships/slideLayout" Target="../slideLayouts/slideLayout487.xml"/><Relationship Id="rId2" Type="http://schemas.openxmlformats.org/officeDocument/2006/relationships/slideLayout" Target="../slideLayouts/slideLayout482.xml"/><Relationship Id="rId16" Type="http://schemas.openxmlformats.org/officeDocument/2006/relationships/slideLayout" Target="../slideLayouts/slideLayout496.xml"/><Relationship Id="rId29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491.xml"/><Relationship Id="rId24" Type="http://schemas.openxmlformats.org/officeDocument/2006/relationships/slideLayout" Target="../slideLayouts/slideLayout504.xml"/><Relationship Id="rId32" Type="http://schemas.openxmlformats.org/officeDocument/2006/relationships/slideLayout" Target="../slideLayouts/slideLayout512.xml"/><Relationship Id="rId37" Type="http://schemas.openxmlformats.org/officeDocument/2006/relationships/slideLayout" Target="../slideLayouts/slideLayout517.xml"/><Relationship Id="rId40" Type="http://schemas.openxmlformats.org/officeDocument/2006/relationships/slideLayout" Target="../slideLayouts/slideLayout520.xml"/><Relationship Id="rId45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485.xml"/><Relationship Id="rId15" Type="http://schemas.openxmlformats.org/officeDocument/2006/relationships/slideLayout" Target="../slideLayouts/slideLayout495.xml"/><Relationship Id="rId23" Type="http://schemas.openxmlformats.org/officeDocument/2006/relationships/slideLayout" Target="../slideLayouts/slideLayout503.xml"/><Relationship Id="rId28" Type="http://schemas.openxmlformats.org/officeDocument/2006/relationships/slideLayout" Target="../slideLayouts/slideLayout508.xml"/><Relationship Id="rId36" Type="http://schemas.openxmlformats.org/officeDocument/2006/relationships/slideLayout" Target="../slideLayouts/slideLayout516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490.xml"/><Relationship Id="rId19" Type="http://schemas.openxmlformats.org/officeDocument/2006/relationships/slideLayout" Target="../slideLayouts/slideLayout499.xml"/><Relationship Id="rId31" Type="http://schemas.openxmlformats.org/officeDocument/2006/relationships/slideLayout" Target="../slideLayouts/slideLayout511.xml"/><Relationship Id="rId44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Relationship Id="rId14" Type="http://schemas.openxmlformats.org/officeDocument/2006/relationships/slideLayout" Target="../slideLayouts/slideLayout494.xml"/><Relationship Id="rId22" Type="http://schemas.openxmlformats.org/officeDocument/2006/relationships/slideLayout" Target="../slideLayouts/slideLayout502.xml"/><Relationship Id="rId27" Type="http://schemas.openxmlformats.org/officeDocument/2006/relationships/slideLayout" Target="../slideLayouts/slideLayout507.xml"/><Relationship Id="rId30" Type="http://schemas.openxmlformats.org/officeDocument/2006/relationships/slideLayout" Target="../slideLayouts/slideLayout510.xml"/><Relationship Id="rId35" Type="http://schemas.openxmlformats.org/officeDocument/2006/relationships/slideLayout" Target="../slideLayouts/slideLayout515.xml"/><Relationship Id="rId43" Type="http://schemas.openxmlformats.org/officeDocument/2006/relationships/slideLayout" Target="../slideLayouts/slideLayout523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92.xml"/><Relationship Id="rId17" Type="http://schemas.openxmlformats.org/officeDocument/2006/relationships/slideLayout" Target="../slideLayouts/slideLayout497.xml"/><Relationship Id="rId25" Type="http://schemas.openxmlformats.org/officeDocument/2006/relationships/slideLayout" Target="../slideLayouts/slideLayout505.xml"/><Relationship Id="rId33" Type="http://schemas.openxmlformats.org/officeDocument/2006/relationships/slideLayout" Target="../slideLayouts/slideLayout513.xml"/><Relationship Id="rId38" Type="http://schemas.openxmlformats.org/officeDocument/2006/relationships/slideLayout" Target="../slideLayouts/slideLayout518.xml"/><Relationship Id="rId46" Type="http://schemas.openxmlformats.org/officeDocument/2006/relationships/slideLayout" Target="../slideLayouts/slideLayout526.xml"/><Relationship Id="rId20" Type="http://schemas.openxmlformats.org/officeDocument/2006/relationships/slideLayout" Target="../slideLayouts/slideLayout500.xml"/><Relationship Id="rId41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9.xml"/><Relationship Id="rId18" Type="http://schemas.openxmlformats.org/officeDocument/2006/relationships/slideLayout" Target="../slideLayouts/slideLayout544.xml"/><Relationship Id="rId26" Type="http://schemas.openxmlformats.org/officeDocument/2006/relationships/slideLayout" Target="../slideLayouts/slideLayout552.xml"/><Relationship Id="rId39" Type="http://schemas.openxmlformats.org/officeDocument/2006/relationships/slideLayout" Target="../slideLayouts/slideLayout565.xml"/><Relationship Id="rId21" Type="http://schemas.openxmlformats.org/officeDocument/2006/relationships/slideLayout" Target="../slideLayouts/slideLayout547.xml"/><Relationship Id="rId34" Type="http://schemas.openxmlformats.org/officeDocument/2006/relationships/slideLayout" Target="../slideLayouts/slideLayout560.xml"/><Relationship Id="rId42" Type="http://schemas.openxmlformats.org/officeDocument/2006/relationships/slideLayout" Target="../slideLayouts/slideLayout568.xml"/><Relationship Id="rId47" Type="http://schemas.openxmlformats.org/officeDocument/2006/relationships/image" Target="../media/image80.png"/><Relationship Id="rId7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8.xml"/><Relationship Id="rId16" Type="http://schemas.openxmlformats.org/officeDocument/2006/relationships/slideLayout" Target="../slideLayouts/slideLayout542.xml"/><Relationship Id="rId29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24" Type="http://schemas.openxmlformats.org/officeDocument/2006/relationships/slideLayout" Target="../slideLayouts/slideLayout550.xml"/><Relationship Id="rId32" Type="http://schemas.openxmlformats.org/officeDocument/2006/relationships/slideLayout" Target="../slideLayouts/slideLayout558.xml"/><Relationship Id="rId37" Type="http://schemas.openxmlformats.org/officeDocument/2006/relationships/slideLayout" Target="../slideLayouts/slideLayout563.xml"/><Relationship Id="rId40" Type="http://schemas.openxmlformats.org/officeDocument/2006/relationships/slideLayout" Target="../slideLayouts/slideLayout566.xml"/><Relationship Id="rId45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31.xml"/><Relationship Id="rId15" Type="http://schemas.openxmlformats.org/officeDocument/2006/relationships/slideLayout" Target="../slideLayouts/slideLayout541.xml"/><Relationship Id="rId23" Type="http://schemas.openxmlformats.org/officeDocument/2006/relationships/slideLayout" Target="../slideLayouts/slideLayout549.xml"/><Relationship Id="rId28" Type="http://schemas.openxmlformats.org/officeDocument/2006/relationships/slideLayout" Target="../slideLayouts/slideLayout554.xml"/><Relationship Id="rId36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36.xml"/><Relationship Id="rId19" Type="http://schemas.openxmlformats.org/officeDocument/2006/relationships/slideLayout" Target="../slideLayouts/slideLayout545.xml"/><Relationship Id="rId31" Type="http://schemas.openxmlformats.org/officeDocument/2006/relationships/slideLayout" Target="../slideLayouts/slideLayout557.xml"/><Relationship Id="rId44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Relationship Id="rId14" Type="http://schemas.openxmlformats.org/officeDocument/2006/relationships/slideLayout" Target="../slideLayouts/slideLayout540.xml"/><Relationship Id="rId22" Type="http://schemas.openxmlformats.org/officeDocument/2006/relationships/slideLayout" Target="../slideLayouts/slideLayout548.xml"/><Relationship Id="rId27" Type="http://schemas.openxmlformats.org/officeDocument/2006/relationships/slideLayout" Target="../slideLayouts/slideLayout553.xml"/><Relationship Id="rId30" Type="http://schemas.openxmlformats.org/officeDocument/2006/relationships/slideLayout" Target="../slideLayouts/slideLayout556.xml"/><Relationship Id="rId35" Type="http://schemas.openxmlformats.org/officeDocument/2006/relationships/slideLayout" Target="../slideLayouts/slideLayout561.xml"/><Relationship Id="rId43" Type="http://schemas.openxmlformats.org/officeDocument/2006/relationships/slideLayout" Target="../slideLayouts/slideLayout569.xml"/><Relationship Id="rId48" Type="http://schemas.openxmlformats.org/officeDocument/2006/relationships/image" Target="../media/image81.png"/><Relationship Id="rId8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38.xml"/><Relationship Id="rId17" Type="http://schemas.openxmlformats.org/officeDocument/2006/relationships/slideLayout" Target="../slideLayouts/slideLayout543.xml"/><Relationship Id="rId25" Type="http://schemas.openxmlformats.org/officeDocument/2006/relationships/slideLayout" Target="../slideLayouts/slideLayout551.xml"/><Relationship Id="rId33" Type="http://schemas.openxmlformats.org/officeDocument/2006/relationships/slideLayout" Target="../slideLayouts/slideLayout559.xml"/><Relationship Id="rId38" Type="http://schemas.openxmlformats.org/officeDocument/2006/relationships/slideLayout" Target="../slideLayouts/slideLayout564.xml"/><Relationship Id="rId46" Type="http://schemas.openxmlformats.org/officeDocument/2006/relationships/theme" Target="../theme/theme13.xml"/><Relationship Id="rId20" Type="http://schemas.openxmlformats.org/officeDocument/2006/relationships/slideLayout" Target="../slideLayouts/slideLayout546.xml"/><Relationship Id="rId41" Type="http://schemas.openxmlformats.org/officeDocument/2006/relationships/slideLayout" Target="../slideLayouts/slideLayout567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4.xml"/><Relationship Id="rId18" Type="http://schemas.openxmlformats.org/officeDocument/2006/relationships/slideLayout" Target="../slideLayouts/slideLayout589.xml"/><Relationship Id="rId26" Type="http://schemas.openxmlformats.org/officeDocument/2006/relationships/slideLayout" Target="../slideLayouts/slideLayout597.xml"/><Relationship Id="rId39" Type="http://schemas.openxmlformats.org/officeDocument/2006/relationships/slideLayout" Target="../slideLayouts/slideLayout610.xml"/><Relationship Id="rId21" Type="http://schemas.openxmlformats.org/officeDocument/2006/relationships/slideLayout" Target="../slideLayouts/slideLayout592.xml"/><Relationship Id="rId34" Type="http://schemas.openxmlformats.org/officeDocument/2006/relationships/slideLayout" Target="../slideLayouts/slideLayout605.xml"/><Relationship Id="rId42" Type="http://schemas.openxmlformats.org/officeDocument/2006/relationships/slideLayout" Target="../slideLayouts/slideLayout613.xml"/><Relationship Id="rId47" Type="http://schemas.openxmlformats.org/officeDocument/2006/relationships/theme" Target="../theme/theme14.xml"/><Relationship Id="rId7" Type="http://schemas.openxmlformats.org/officeDocument/2006/relationships/slideLayout" Target="../slideLayouts/slideLayout578.xml"/><Relationship Id="rId2" Type="http://schemas.openxmlformats.org/officeDocument/2006/relationships/slideLayout" Target="../slideLayouts/slideLayout573.xml"/><Relationship Id="rId16" Type="http://schemas.openxmlformats.org/officeDocument/2006/relationships/slideLayout" Target="../slideLayouts/slideLayout587.xml"/><Relationship Id="rId29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582.xml"/><Relationship Id="rId24" Type="http://schemas.openxmlformats.org/officeDocument/2006/relationships/slideLayout" Target="../slideLayouts/slideLayout595.xml"/><Relationship Id="rId32" Type="http://schemas.openxmlformats.org/officeDocument/2006/relationships/slideLayout" Target="../slideLayouts/slideLayout603.xml"/><Relationship Id="rId37" Type="http://schemas.openxmlformats.org/officeDocument/2006/relationships/slideLayout" Target="../slideLayouts/slideLayout608.xml"/><Relationship Id="rId40" Type="http://schemas.openxmlformats.org/officeDocument/2006/relationships/slideLayout" Target="../slideLayouts/slideLayout611.xml"/><Relationship Id="rId45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576.xml"/><Relationship Id="rId15" Type="http://schemas.openxmlformats.org/officeDocument/2006/relationships/slideLayout" Target="../slideLayouts/slideLayout586.xml"/><Relationship Id="rId23" Type="http://schemas.openxmlformats.org/officeDocument/2006/relationships/slideLayout" Target="../slideLayouts/slideLayout594.xml"/><Relationship Id="rId28" Type="http://schemas.openxmlformats.org/officeDocument/2006/relationships/slideLayout" Target="../slideLayouts/slideLayout599.xml"/><Relationship Id="rId36" Type="http://schemas.openxmlformats.org/officeDocument/2006/relationships/slideLayout" Target="../slideLayouts/slideLayout607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581.xml"/><Relationship Id="rId19" Type="http://schemas.openxmlformats.org/officeDocument/2006/relationships/slideLayout" Target="../slideLayouts/slideLayout590.xml"/><Relationship Id="rId31" Type="http://schemas.openxmlformats.org/officeDocument/2006/relationships/slideLayout" Target="../slideLayouts/slideLayout602.xml"/><Relationship Id="rId44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Relationship Id="rId14" Type="http://schemas.openxmlformats.org/officeDocument/2006/relationships/slideLayout" Target="../slideLayouts/slideLayout585.xml"/><Relationship Id="rId22" Type="http://schemas.openxmlformats.org/officeDocument/2006/relationships/slideLayout" Target="../slideLayouts/slideLayout593.xml"/><Relationship Id="rId27" Type="http://schemas.openxmlformats.org/officeDocument/2006/relationships/slideLayout" Target="../slideLayouts/slideLayout598.xml"/><Relationship Id="rId30" Type="http://schemas.openxmlformats.org/officeDocument/2006/relationships/slideLayout" Target="../slideLayouts/slideLayout601.xml"/><Relationship Id="rId35" Type="http://schemas.openxmlformats.org/officeDocument/2006/relationships/slideLayout" Target="../slideLayouts/slideLayout606.xml"/><Relationship Id="rId43" Type="http://schemas.openxmlformats.org/officeDocument/2006/relationships/slideLayout" Target="../slideLayouts/slideLayout614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579.xml"/><Relationship Id="rId3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83.xml"/><Relationship Id="rId17" Type="http://schemas.openxmlformats.org/officeDocument/2006/relationships/slideLayout" Target="../slideLayouts/slideLayout588.xml"/><Relationship Id="rId25" Type="http://schemas.openxmlformats.org/officeDocument/2006/relationships/slideLayout" Target="../slideLayouts/slideLayout596.xml"/><Relationship Id="rId33" Type="http://schemas.openxmlformats.org/officeDocument/2006/relationships/slideLayout" Target="../slideLayouts/slideLayout604.xml"/><Relationship Id="rId38" Type="http://schemas.openxmlformats.org/officeDocument/2006/relationships/slideLayout" Target="../slideLayouts/slideLayout609.xml"/><Relationship Id="rId46" Type="http://schemas.openxmlformats.org/officeDocument/2006/relationships/slideLayout" Target="../slideLayouts/slideLayout617.xml"/><Relationship Id="rId20" Type="http://schemas.openxmlformats.org/officeDocument/2006/relationships/slideLayout" Target="../slideLayouts/slideLayout591.xml"/><Relationship Id="rId41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0.xml"/><Relationship Id="rId18" Type="http://schemas.openxmlformats.org/officeDocument/2006/relationships/slideLayout" Target="../slideLayouts/slideLayout635.xml"/><Relationship Id="rId26" Type="http://schemas.openxmlformats.org/officeDocument/2006/relationships/slideLayout" Target="../slideLayouts/slideLayout643.xml"/><Relationship Id="rId39" Type="http://schemas.openxmlformats.org/officeDocument/2006/relationships/slideLayout" Target="../slideLayouts/slideLayout656.xml"/><Relationship Id="rId21" Type="http://schemas.openxmlformats.org/officeDocument/2006/relationships/slideLayout" Target="../slideLayouts/slideLayout638.xml"/><Relationship Id="rId34" Type="http://schemas.openxmlformats.org/officeDocument/2006/relationships/slideLayout" Target="../slideLayouts/slideLayout651.xml"/><Relationship Id="rId42" Type="http://schemas.openxmlformats.org/officeDocument/2006/relationships/slideLayout" Target="../slideLayouts/slideLayout659.xml"/><Relationship Id="rId47" Type="http://schemas.openxmlformats.org/officeDocument/2006/relationships/theme" Target="../theme/theme15.xml"/><Relationship Id="rId7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9.xml"/><Relationship Id="rId16" Type="http://schemas.openxmlformats.org/officeDocument/2006/relationships/slideLayout" Target="../slideLayouts/slideLayout633.xml"/><Relationship Id="rId29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28.xml"/><Relationship Id="rId24" Type="http://schemas.openxmlformats.org/officeDocument/2006/relationships/slideLayout" Target="../slideLayouts/slideLayout641.xml"/><Relationship Id="rId32" Type="http://schemas.openxmlformats.org/officeDocument/2006/relationships/slideLayout" Target="../slideLayouts/slideLayout649.xml"/><Relationship Id="rId37" Type="http://schemas.openxmlformats.org/officeDocument/2006/relationships/slideLayout" Target="../slideLayouts/slideLayout654.xml"/><Relationship Id="rId40" Type="http://schemas.openxmlformats.org/officeDocument/2006/relationships/slideLayout" Target="../slideLayouts/slideLayout657.xml"/><Relationship Id="rId45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22.xml"/><Relationship Id="rId15" Type="http://schemas.openxmlformats.org/officeDocument/2006/relationships/slideLayout" Target="../slideLayouts/slideLayout632.xml"/><Relationship Id="rId23" Type="http://schemas.openxmlformats.org/officeDocument/2006/relationships/slideLayout" Target="../slideLayouts/slideLayout640.xml"/><Relationship Id="rId28" Type="http://schemas.openxmlformats.org/officeDocument/2006/relationships/slideLayout" Target="../slideLayouts/slideLayout645.xml"/><Relationship Id="rId36" Type="http://schemas.openxmlformats.org/officeDocument/2006/relationships/slideLayout" Target="../slideLayouts/slideLayout653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627.xml"/><Relationship Id="rId19" Type="http://schemas.openxmlformats.org/officeDocument/2006/relationships/slideLayout" Target="../slideLayouts/slideLayout636.xml"/><Relationship Id="rId31" Type="http://schemas.openxmlformats.org/officeDocument/2006/relationships/slideLayout" Target="../slideLayouts/slideLayout648.xml"/><Relationship Id="rId44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Relationship Id="rId14" Type="http://schemas.openxmlformats.org/officeDocument/2006/relationships/slideLayout" Target="../slideLayouts/slideLayout631.xml"/><Relationship Id="rId22" Type="http://schemas.openxmlformats.org/officeDocument/2006/relationships/slideLayout" Target="../slideLayouts/slideLayout639.xml"/><Relationship Id="rId27" Type="http://schemas.openxmlformats.org/officeDocument/2006/relationships/slideLayout" Target="../slideLayouts/slideLayout644.xml"/><Relationship Id="rId30" Type="http://schemas.openxmlformats.org/officeDocument/2006/relationships/slideLayout" Target="../slideLayouts/slideLayout647.xml"/><Relationship Id="rId35" Type="http://schemas.openxmlformats.org/officeDocument/2006/relationships/slideLayout" Target="../slideLayouts/slideLayout652.xml"/><Relationship Id="rId43" Type="http://schemas.openxmlformats.org/officeDocument/2006/relationships/slideLayout" Target="../slideLayouts/slideLayout660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625.xml"/><Relationship Id="rId3" Type="http://schemas.openxmlformats.org/officeDocument/2006/relationships/slideLayout" Target="../slideLayouts/slideLayout620.xml"/><Relationship Id="rId12" Type="http://schemas.openxmlformats.org/officeDocument/2006/relationships/slideLayout" Target="../slideLayouts/slideLayout629.xml"/><Relationship Id="rId17" Type="http://schemas.openxmlformats.org/officeDocument/2006/relationships/slideLayout" Target="../slideLayouts/slideLayout634.xml"/><Relationship Id="rId25" Type="http://schemas.openxmlformats.org/officeDocument/2006/relationships/slideLayout" Target="../slideLayouts/slideLayout642.xml"/><Relationship Id="rId33" Type="http://schemas.openxmlformats.org/officeDocument/2006/relationships/slideLayout" Target="../slideLayouts/slideLayout650.xml"/><Relationship Id="rId38" Type="http://schemas.openxmlformats.org/officeDocument/2006/relationships/slideLayout" Target="../slideLayouts/slideLayout655.xml"/><Relationship Id="rId46" Type="http://schemas.openxmlformats.org/officeDocument/2006/relationships/slideLayout" Target="../slideLayouts/slideLayout663.xml"/><Relationship Id="rId20" Type="http://schemas.openxmlformats.org/officeDocument/2006/relationships/slideLayout" Target="../slideLayouts/slideLayout637.xml"/><Relationship Id="rId41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6.xml"/><Relationship Id="rId18" Type="http://schemas.openxmlformats.org/officeDocument/2006/relationships/slideLayout" Target="../slideLayouts/slideLayout681.xml"/><Relationship Id="rId26" Type="http://schemas.openxmlformats.org/officeDocument/2006/relationships/slideLayout" Target="../slideLayouts/slideLayout689.xml"/><Relationship Id="rId39" Type="http://schemas.openxmlformats.org/officeDocument/2006/relationships/slideLayout" Target="../slideLayouts/slideLayout702.xml"/><Relationship Id="rId21" Type="http://schemas.openxmlformats.org/officeDocument/2006/relationships/slideLayout" Target="../slideLayouts/slideLayout684.xml"/><Relationship Id="rId34" Type="http://schemas.openxmlformats.org/officeDocument/2006/relationships/slideLayout" Target="../slideLayouts/slideLayout697.xml"/><Relationship Id="rId42" Type="http://schemas.openxmlformats.org/officeDocument/2006/relationships/slideLayout" Target="../slideLayouts/slideLayout705.xml"/><Relationship Id="rId47" Type="http://schemas.openxmlformats.org/officeDocument/2006/relationships/theme" Target="../theme/theme16.xml"/><Relationship Id="rId7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5.xml"/><Relationship Id="rId16" Type="http://schemas.openxmlformats.org/officeDocument/2006/relationships/slideLayout" Target="../slideLayouts/slideLayout679.xml"/><Relationship Id="rId29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74.xml"/><Relationship Id="rId24" Type="http://schemas.openxmlformats.org/officeDocument/2006/relationships/slideLayout" Target="../slideLayouts/slideLayout687.xml"/><Relationship Id="rId32" Type="http://schemas.openxmlformats.org/officeDocument/2006/relationships/slideLayout" Target="../slideLayouts/slideLayout695.xml"/><Relationship Id="rId37" Type="http://schemas.openxmlformats.org/officeDocument/2006/relationships/slideLayout" Target="../slideLayouts/slideLayout700.xml"/><Relationship Id="rId40" Type="http://schemas.openxmlformats.org/officeDocument/2006/relationships/slideLayout" Target="../slideLayouts/slideLayout703.xml"/><Relationship Id="rId45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668.xml"/><Relationship Id="rId15" Type="http://schemas.openxmlformats.org/officeDocument/2006/relationships/slideLayout" Target="../slideLayouts/slideLayout678.xml"/><Relationship Id="rId23" Type="http://schemas.openxmlformats.org/officeDocument/2006/relationships/slideLayout" Target="../slideLayouts/slideLayout686.xml"/><Relationship Id="rId28" Type="http://schemas.openxmlformats.org/officeDocument/2006/relationships/slideLayout" Target="../slideLayouts/slideLayout691.xml"/><Relationship Id="rId36" Type="http://schemas.openxmlformats.org/officeDocument/2006/relationships/slideLayout" Target="../slideLayouts/slideLayout699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673.xml"/><Relationship Id="rId19" Type="http://schemas.openxmlformats.org/officeDocument/2006/relationships/slideLayout" Target="../slideLayouts/slideLayout682.xml"/><Relationship Id="rId31" Type="http://schemas.openxmlformats.org/officeDocument/2006/relationships/slideLayout" Target="../slideLayouts/slideLayout694.xml"/><Relationship Id="rId44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72.xml"/><Relationship Id="rId14" Type="http://schemas.openxmlformats.org/officeDocument/2006/relationships/slideLayout" Target="../slideLayouts/slideLayout677.xml"/><Relationship Id="rId22" Type="http://schemas.openxmlformats.org/officeDocument/2006/relationships/slideLayout" Target="../slideLayouts/slideLayout685.xml"/><Relationship Id="rId27" Type="http://schemas.openxmlformats.org/officeDocument/2006/relationships/slideLayout" Target="../slideLayouts/slideLayout690.xml"/><Relationship Id="rId30" Type="http://schemas.openxmlformats.org/officeDocument/2006/relationships/slideLayout" Target="../slideLayouts/slideLayout693.xml"/><Relationship Id="rId35" Type="http://schemas.openxmlformats.org/officeDocument/2006/relationships/slideLayout" Target="../slideLayouts/slideLayout698.xml"/><Relationship Id="rId43" Type="http://schemas.openxmlformats.org/officeDocument/2006/relationships/slideLayout" Target="../slideLayouts/slideLayout706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671.xml"/><Relationship Id="rId3" Type="http://schemas.openxmlformats.org/officeDocument/2006/relationships/slideLayout" Target="../slideLayouts/slideLayout666.xml"/><Relationship Id="rId12" Type="http://schemas.openxmlformats.org/officeDocument/2006/relationships/slideLayout" Target="../slideLayouts/slideLayout675.xml"/><Relationship Id="rId17" Type="http://schemas.openxmlformats.org/officeDocument/2006/relationships/slideLayout" Target="../slideLayouts/slideLayout680.xml"/><Relationship Id="rId25" Type="http://schemas.openxmlformats.org/officeDocument/2006/relationships/slideLayout" Target="../slideLayouts/slideLayout688.xml"/><Relationship Id="rId33" Type="http://schemas.openxmlformats.org/officeDocument/2006/relationships/slideLayout" Target="../slideLayouts/slideLayout696.xml"/><Relationship Id="rId38" Type="http://schemas.openxmlformats.org/officeDocument/2006/relationships/slideLayout" Target="../slideLayouts/slideLayout701.xml"/><Relationship Id="rId46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683.xml"/><Relationship Id="rId41" Type="http://schemas.openxmlformats.org/officeDocument/2006/relationships/slideLayout" Target="../slideLayouts/slideLayout704.xml"/><Relationship Id="rId1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9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2.xml"/><Relationship Id="rId18" Type="http://schemas.openxmlformats.org/officeDocument/2006/relationships/slideLayout" Target="../slideLayouts/slideLayout727.xml"/><Relationship Id="rId26" Type="http://schemas.openxmlformats.org/officeDocument/2006/relationships/slideLayout" Target="../slideLayouts/slideLayout735.xml"/><Relationship Id="rId39" Type="http://schemas.openxmlformats.org/officeDocument/2006/relationships/slideLayout" Target="../slideLayouts/slideLayout748.xml"/><Relationship Id="rId21" Type="http://schemas.openxmlformats.org/officeDocument/2006/relationships/slideLayout" Target="../slideLayouts/slideLayout730.xml"/><Relationship Id="rId34" Type="http://schemas.openxmlformats.org/officeDocument/2006/relationships/slideLayout" Target="../slideLayouts/slideLayout743.xml"/><Relationship Id="rId42" Type="http://schemas.openxmlformats.org/officeDocument/2006/relationships/slideLayout" Target="../slideLayouts/slideLayout751.xml"/><Relationship Id="rId47" Type="http://schemas.openxmlformats.org/officeDocument/2006/relationships/theme" Target="../theme/theme17.xml"/><Relationship Id="rId7" Type="http://schemas.openxmlformats.org/officeDocument/2006/relationships/slideLayout" Target="../slideLayouts/slideLayout716.xml"/><Relationship Id="rId2" Type="http://schemas.openxmlformats.org/officeDocument/2006/relationships/slideLayout" Target="../slideLayouts/slideLayout711.xml"/><Relationship Id="rId16" Type="http://schemas.openxmlformats.org/officeDocument/2006/relationships/slideLayout" Target="../slideLayouts/slideLayout725.xml"/><Relationship Id="rId29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20.xml"/><Relationship Id="rId24" Type="http://schemas.openxmlformats.org/officeDocument/2006/relationships/slideLayout" Target="../slideLayouts/slideLayout733.xml"/><Relationship Id="rId32" Type="http://schemas.openxmlformats.org/officeDocument/2006/relationships/slideLayout" Target="../slideLayouts/slideLayout741.xml"/><Relationship Id="rId37" Type="http://schemas.openxmlformats.org/officeDocument/2006/relationships/slideLayout" Target="../slideLayouts/slideLayout746.xml"/><Relationship Id="rId40" Type="http://schemas.openxmlformats.org/officeDocument/2006/relationships/slideLayout" Target="../slideLayouts/slideLayout749.xml"/><Relationship Id="rId45" Type="http://schemas.openxmlformats.org/officeDocument/2006/relationships/slideLayout" Target="../slideLayouts/slideLayout754.xml"/><Relationship Id="rId5" Type="http://schemas.openxmlformats.org/officeDocument/2006/relationships/slideLayout" Target="../slideLayouts/slideLayout714.xml"/><Relationship Id="rId15" Type="http://schemas.openxmlformats.org/officeDocument/2006/relationships/slideLayout" Target="../slideLayouts/slideLayout724.xml"/><Relationship Id="rId23" Type="http://schemas.openxmlformats.org/officeDocument/2006/relationships/slideLayout" Target="../slideLayouts/slideLayout732.xml"/><Relationship Id="rId28" Type="http://schemas.openxmlformats.org/officeDocument/2006/relationships/slideLayout" Target="../slideLayouts/slideLayout737.xml"/><Relationship Id="rId36" Type="http://schemas.openxmlformats.org/officeDocument/2006/relationships/slideLayout" Target="../slideLayouts/slideLayout745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719.xml"/><Relationship Id="rId19" Type="http://schemas.openxmlformats.org/officeDocument/2006/relationships/slideLayout" Target="../slideLayouts/slideLayout728.xml"/><Relationship Id="rId31" Type="http://schemas.openxmlformats.org/officeDocument/2006/relationships/slideLayout" Target="../slideLayouts/slideLayout740.xml"/><Relationship Id="rId44" Type="http://schemas.openxmlformats.org/officeDocument/2006/relationships/slideLayout" Target="../slideLayouts/slideLayout753.xml"/><Relationship Id="rId4" Type="http://schemas.openxmlformats.org/officeDocument/2006/relationships/slideLayout" Target="../slideLayouts/slideLayout713.xml"/><Relationship Id="rId9" Type="http://schemas.openxmlformats.org/officeDocument/2006/relationships/slideLayout" Target="../slideLayouts/slideLayout718.xml"/><Relationship Id="rId14" Type="http://schemas.openxmlformats.org/officeDocument/2006/relationships/slideLayout" Target="../slideLayouts/slideLayout723.xml"/><Relationship Id="rId22" Type="http://schemas.openxmlformats.org/officeDocument/2006/relationships/slideLayout" Target="../slideLayouts/slideLayout731.xml"/><Relationship Id="rId27" Type="http://schemas.openxmlformats.org/officeDocument/2006/relationships/slideLayout" Target="../slideLayouts/slideLayout736.xml"/><Relationship Id="rId30" Type="http://schemas.openxmlformats.org/officeDocument/2006/relationships/slideLayout" Target="../slideLayouts/slideLayout739.xml"/><Relationship Id="rId35" Type="http://schemas.openxmlformats.org/officeDocument/2006/relationships/slideLayout" Target="../slideLayouts/slideLayout744.xml"/><Relationship Id="rId43" Type="http://schemas.openxmlformats.org/officeDocument/2006/relationships/slideLayout" Target="../slideLayouts/slideLayout752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717.xml"/><Relationship Id="rId3" Type="http://schemas.openxmlformats.org/officeDocument/2006/relationships/slideLayout" Target="../slideLayouts/slideLayout712.xml"/><Relationship Id="rId12" Type="http://schemas.openxmlformats.org/officeDocument/2006/relationships/slideLayout" Target="../slideLayouts/slideLayout721.xml"/><Relationship Id="rId17" Type="http://schemas.openxmlformats.org/officeDocument/2006/relationships/slideLayout" Target="../slideLayouts/slideLayout726.xml"/><Relationship Id="rId25" Type="http://schemas.openxmlformats.org/officeDocument/2006/relationships/slideLayout" Target="../slideLayouts/slideLayout734.xml"/><Relationship Id="rId33" Type="http://schemas.openxmlformats.org/officeDocument/2006/relationships/slideLayout" Target="../slideLayouts/slideLayout742.xml"/><Relationship Id="rId38" Type="http://schemas.openxmlformats.org/officeDocument/2006/relationships/slideLayout" Target="../slideLayouts/slideLayout747.xml"/><Relationship Id="rId46" Type="http://schemas.openxmlformats.org/officeDocument/2006/relationships/slideLayout" Target="../slideLayouts/slideLayout755.xml"/><Relationship Id="rId20" Type="http://schemas.openxmlformats.org/officeDocument/2006/relationships/slideLayout" Target="../slideLayouts/slideLayout729.xml"/><Relationship Id="rId41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10.xml"/><Relationship Id="rId6" Type="http://schemas.openxmlformats.org/officeDocument/2006/relationships/slideLayout" Target="../slideLayouts/slideLayout715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8.xml"/><Relationship Id="rId18" Type="http://schemas.openxmlformats.org/officeDocument/2006/relationships/slideLayout" Target="../slideLayouts/slideLayout773.xml"/><Relationship Id="rId26" Type="http://schemas.openxmlformats.org/officeDocument/2006/relationships/slideLayout" Target="../slideLayouts/slideLayout781.xml"/><Relationship Id="rId39" Type="http://schemas.openxmlformats.org/officeDocument/2006/relationships/slideLayout" Target="../slideLayouts/slideLayout794.xml"/><Relationship Id="rId21" Type="http://schemas.openxmlformats.org/officeDocument/2006/relationships/slideLayout" Target="../slideLayouts/slideLayout776.xml"/><Relationship Id="rId34" Type="http://schemas.openxmlformats.org/officeDocument/2006/relationships/slideLayout" Target="../slideLayouts/slideLayout789.xml"/><Relationship Id="rId42" Type="http://schemas.openxmlformats.org/officeDocument/2006/relationships/slideLayout" Target="../slideLayouts/slideLayout797.xml"/><Relationship Id="rId47" Type="http://schemas.openxmlformats.org/officeDocument/2006/relationships/theme" Target="../theme/theme18.xml"/><Relationship Id="rId7" Type="http://schemas.openxmlformats.org/officeDocument/2006/relationships/slideLayout" Target="../slideLayouts/slideLayout762.xml"/><Relationship Id="rId2" Type="http://schemas.openxmlformats.org/officeDocument/2006/relationships/slideLayout" Target="../slideLayouts/slideLayout757.xml"/><Relationship Id="rId16" Type="http://schemas.openxmlformats.org/officeDocument/2006/relationships/slideLayout" Target="../slideLayouts/slideLayout771.xml"/><Relationship Id="rId29" Type="http://schemas.openxmlformats.org/officeDocument/2006/relationships/slideLayout" Target="../slideLayouts/slideLayout784.xml"/><Relationship Id="rId11" Type="http://schemas.openxmlformats.org/officeDocument/2006/relationships/slideLayout" Target="../slideLayouts/slideLayout766.xml"/><Relationship Id="rId24" Type="http://schemas.openxmlformats.org/officeDocument/2006/relationships/slideLayout" Target="../slideLayouts/slideLayout779.xml"/><Relationship Id="rId32" Type="http://schemas.openxmlformats.org/officeDocument/2006/relationships/slideLayout" Target="../slideLayouts/slideLayout787.xml"/><Relationship Id="rId37" Type="http://schemas.openxmlformats.org/officeDocument/2006/relationships/slideLayout" Target="../slideLayouts/slideLayout792.xml"/><Relationship Id="rId40" Type="http://schemas.openxmlformats.org/officeDocument/2006/relationships/slideLayout" Target="../slideLayouts/slideLayout795.xml"/><Relationship Id="rId45" Type="http://schemas.openxmlformats.org/officeDocument/2006/relationships/slideLayout" Target="../slideLayouts/slideLayout800.xml"/><Relationship Id="rId5" Type="http://schemas.openxmlformats.org/officeDocument/2006/relationships/slideLayout" Target="../slideLayouts/slideLayout760.xml"/><Relationship Id="rId15" Type="http://schemas.openxmlformats.org/officeDocument/2006/relationships/slideLayout" Target="../slideLayouts/slideLayout770.xml"/><Relationship Id="rId23" Type="http://schemas.openxmlformats.org/officeDocument/2006/relationships/slideLayout" Target="../slideLayouts/slideLayout778.xml"/><Relationship Id="rId28" Type="http://schemas.openxmlformats.org/officeDocument/2006/relationships/slideLayout" Target="../slideLayouts/slideLayout783.xml"/><Relationship Id="rId36" Type="http://schemas.openxmlformats.org/officeDocument/2006/relationships/slideLayout" Target="../slideLayouts/slideLayout791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765.xml"/><Relationship Id="rId19" Type="http://schemas.openxmlformats.org/officeDocument/2006/relationships/slideLayout" Target="../slideLayouts/slideLayout774.xml"/><Relationship Id="rId31" Type="http://schemas.openxmlformats.org/officeDocument/2006/relationships/slideLayout" Target="../slideLayouts/slideLayout786.xml"/><Relationship Id="rId44" Type="http://schemas.openxmlformats.org/officeDocument/2006/relationships/slideLayout" Target="../slideLayouts/slideLayout799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Relationship Id="rId14" Type="http://schemas.openxmlformats.org/officeDocument/2006/relationships/slideLayout" Target="../slideLayouts/slideLayout769.xml"/><Relationship Id="rId22" Type="http://schemas.openxmlformats.org/officeDocument/2006/relationships/slideLayout" Target="../slideLayouts/slideLayout777.xml"/><Relationship Id="rId27" Type="http://schemas.openxmlformats.org/officeDocument/2006/relationships/slideLayout" Target="../slideLayouts/slideLayout782.xml"/><Relationship Id="rId30" Type="http://schemas.openxmlformats.org/officeDocument/2006/relationships/slideLayout" Target="../slideLayouts/slideLayout785.xml"/><Relationship Id="rId35" Type="http://schemas.openxmlformats.org/officeDocument/2006/relationships/slideLayout" Target="../slideLayouts/slideLayout790.xml"/><Relationship Id="rId43" Type="http://schemas.openxmlformats.org/officeDocument/2006/relationships/slideLayout" Target="../slideLayouts/slideLayout798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67.xml"/><Relationship Id="rId17" Type="http://schemas.openxmlformats.org/officeDocument/2006/relationships/slideLayout" Target="../slideLayouts/slideLayout772.xml"/><Relationship Id="rId25" Type="http://schemas.openxmlformats.org/officeDocument/2006/relationships/slideLayout" Target="../slideLayouts/slideLayout780.xml"/><Relationship Id="rId33" Type="http://schemas.openxmlformats.org/officeDocument/2006/relationships/slideLayout" Target="../slideLayouts/slideLayout788.xml"/><Relationship Id="rId38" Type="http://schemas.openxmlformats.org/officeDocument/2006/relationships/slideLayout" Target="../slideLayouts/slideLayout793.xml"/><Relationship Id="rId46" Type="http://schemas.openxmlformats.org/officeDocument/2006/relationships/slideLayout" Target="../slideLayouts/slideLayout801.xml"/><Relationship Id="rId20" Type="http://schemas.openxmlformats.org/officeDocument/2006/relationships/slideLayout" Target="../slideLayouts/slideLayout775.xml"/><Relationship Id="rId41" Type="http://schemas.openxmlformats.org/officeDocument/2006/relationships/slideLayout" Target="../slideLayouts/slideLayout796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4.xml"/><Relationship Id="rId18" Type="http://schemas.openxmlformats.org/officeDocument/2006/relationships/slideLayout" Target="../slideLayouts/slideLayout819.xml"/><Relationship Id="rId26" Type="http://schemas.openxmlformats.org/officeDocument/2006/relationships/slideLayout" Target="../slideLayouts/slideLayout827.xml"/><Relationship Id="rId39" Type="http://schemas.openxmlformats.org/officeDocument/2006/relationships/slideLayout" Target="../slideLayouts/slideLayout840.xml"/><Relationship Id="rId21" Type="http://schemas.openxmlformats.org/officeDocument/2006/relationships/slideLayout" Target="../slideLayouts/slideLayout822.xml"/><Relationship Id="rId34" Type="http://schemas.openxmlformats.org/officeDocument/2006/relationships/slideLayout" Target="../slideLayouts/slideLayout835.xml"/><Relationship Id="rId42" Type="http://schemas.openxmlformats.org/officeDocument/2006/relationships/slideLayout" Target="../slideLayouts/slideLayout843.xml"/><Relationship Id="rId47" Type="http://schemas.openxmlformats.org/officeDocument/2006/relationships/theme" Target="../theme/theme19.xml"/><Relationship Id="rId7" Type="http://schemas.openxmlformats.org/officeDocument/2006/relationships/slideLayout" Target="../slideLayouts/slideLayout808.xml"/><Relationship Id="rId2" Type="http://schemas.openxmlformats.org/officeDocument/2006/relationships/slideLayout" Target="../slideLayouts/slideLayout803.xml"/><Relationship Id="rId16" Type="http://schemas.openxmlformats.org/officeDocument/2006/relationships/slideLayout" Target="../slideLayouts/slideLayout817.xml"/><Relationship Id="rId29" Type="http://schemas.openxmlformats.org/officeDocument/2006/relationships/slideLayout" Target="../slideLayouts/slideLayout830.xml"/><Relationship Id="rId11" Type="http://schemas.openxmlformats.org/officeDocument/2006/relationships/slideLayout" Target="../slideLayouts/slideLayout812.xml"/><Relationship Id="rId24" Type="http://schemas.openxmlformats.org/officeDocument/2006/relationships/slideLayout" Target="../slideLayouts/slideLayout825.xml"/><Relationship Id="rId32" Type="http://schemas.openxmlformats.org/officeDocument/2006/relationships/slideLayout" Target="../slideLayouts/slideLayout833.xml"/><Relationship Id="rId37" Type="http://schemas.openxmlformats.org/officeDocument/2006/relationships/slideLayout" Target="../slideLayouts/slideLayout838.xml"/><Relationship Id="rId40" Type="http://schemas.openxmlformats.org/officeDocument/2006/relationships/slideLayout" Target="../slideLayouts/slideLayout841.xml"/><Relationship Id="rId45" Type="http://schemas.openxmlformats.org/officeDocument/2006/relationships/slideLayout" Target="../slideLayouts/slideLayout846.xml"/><Relationship Id="rId5" Type="http://schemas.openxmlformats.org/officeDocument/2006/relationships/slideLayout" Target="../slideLayouts/slideLayout806.xml"/><Relationship Id="rId15" Type="http://schemas.openxmlformats.org/officeDocument/2006/relationships/slideLayout" Target="../slideLayouts/slideLayout816.xml"/><Relationship Id="rId23" Type="http://schemas.openxmlformats.org/officeDocument/2006/relationships/slideLayout" Target="../slideLayouts/slideLayout824.xml"/><Relationship Id="rId28" Type="http://schemas.openxmlformats.org/officeDocument/2006/relationships/slideLayout" Target="../slideLayouts/slideLayout829.xml"/><Relationship Id="rId36" Type="http://schemas.openxmlformats.org/officeDocument/2006/relationships/slideLayout" Target="../slideLayouts/slideLayout837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811.xml"/><Relationship Id="rId19" Type="http://schemas.openxmlformats.org/officeDocument/2006/relationships/slideLayout" Target="../slideLayouts/slideLayout820.xml"/><Relationship Id="rId31" Type="http://schemas.openxmlformats.org/officeDocument/2006/relationships/slideLayout" Target="../slideLayouts/slideLayout832.xml"/><Relationship Id="rId44" Type="http://schemas.openxmlformats.org/officeDocument/2006/relationships/slideLayout" Target="../slideLayouts/slideLayout845.xml"/><Relationship Id="rId4" Type="http://schemas.openxmlformats.org/officeDocument/2006/relationships/slideLayout" Target="../slideLayouts/slideLayout805.xml"/><Relationship Id="rId9" Type="http://schemas.openxmlformats.org/officeDocument/2006/relationships/slideLayout" Target="../slideLayouts/slideLayout810.xml"/><Relationship Id="rId14" Type="http://schemas.openxmlformats.org/officeDocument/2006/relationships/slideLayout" Target="../slideLayouts/slideLayout815.xml"/><Relationship Id="rId22" Type="http://schemas.openxmlformats.org/officeDocument/2006/relationships/slideLayout" Target="../slideLayouts/slideLayout823.xml"/><Relationship Id="rId27" Type="http://schemas.openxmlformats.org/officeDocument/2006/relationships/slideLayout" Target="../slideLayouts/slideLayout828.xml"/><Relationship Id="rId30" Type="http://schemas.openxmlformats.org/officeDocument/2006/relationships/slideLayout" Target="../slideLayouts/slideLayout831.xml"/><Relationship Id="rId35" Type="http://schemas.openxmlformats.org/officeDocument/2006/relationships/slideLayout" Target="../slideLayouts/slideLayout836.xml"/><Relationship Id="rId43" Type="http://schemas.openxmlformats.org/officeDocument/2006/relationships/slideLayout" Target="../slideLayouts/slideLayout844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809.xml"/><Relationship Id="rId3" Type="http://schemas.openxmlformats.org/officeDocument/2006/relationships/slideLayout" Target="../slideLayouts/slideLayout804.xml"/><Relationship Id="rId12" Type="http://schemas.openxmlformats.org/officeDocument/2006/relationships/slideLayout" Target="../slideLayouts/slideLayout813.xml"/><Relationship Id="rId17" Type="http://schemas.openxmlformats.org/officeDocument/2006/relationships/slideLayout" Target="../slideLayouts/slideLayout818.xml"/><Relationship Id="rId25" Type="http://schemas.openxmlformats.org/officeDocument/2006/relationships/slideLayout" Target="../slideLayouts/slideLayout826.xml"/><Relationship Id="rId33" Type="http://schemas.openxmlformats.org/officeDocument/2006/relationships/slideLayout" Target="../slideLayouts/slideLayout834.xml"/><Relationship Id="rId38" Type="http://schemas.openxmlformats.org/officeDocument/2006/relationships/slideLayout" Target="../slideLayouts/slideLayout839.xml"/><Relationship Id="rId46" Type="http://schemas.openxmlformats.org/officeDocument/2006/relationships/slideLayout" Target="../slideLayouts/slideLayout847.xml"/><Relationship Id="rId20" Type="http://schemas.openxmlformats.org/officeDocument/2006/relationships/slideLayout" Target="../slideLayouts/slideLayout821.xml"/><Relationship Id="rId41" Type="http://schemas.openxmlformats.org/officeDocument/2006/relationships/slideLayout" Target="../slideLayouts/slideLayout842.xml"/><Relationship Id="rId1" Type="http://schemas.openxmlformats.org/officeDocument/2006/relationships/slideLayout" Target="../slideLayouts/slideLayout802.xml"/><Relationship Id="rId6" Type="http://schemas.openxmlformats.org/officeDocument/2006/relationships/slideLayout" Target="../slideLayouts/slideLayout8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60.sv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0.xml"/><Relationship Id="rId18" Type="http://schemas.openxmlformats.org/officeDocument/2006/relationships/slideLayout" Target="../slideLayouts/slideLayout865.xml"/><Relationship Id="rId26" Type="http://schemas.openxmlformats.org/officeDocument/2006/relationships/slideLayout" Target="../slideLayouts/slideLayout873.xml"/><Relationship Id="rId39" Type="http://schemas.openxmlformats.org/officeDocument/2006/relationships/slideLayout" Target="../slideLayouts/slideLayout886.xml"/><Relationship Id="rId21" Type="http://schemas.openxmlformats.org/officeDocument/2006/relationships/slideLayout" Target="../slideLayouts/slideLayout868.xml"/><Relationship Id="rId34" Type="http://schemas.openxmlformats.org/officeDocument/2006/relationships/slideLayout" Target="../slideLayouts/slideLayout881.xml"/><Relationship Id="rId42" Type="http://schemas.openxmlformats.org/officeDocument/2006/relationships/slideLayout" Target="../slideLayouts/slideLayout889.xml"/><Relationship Id="rId47" Type="http://schemas.openxmlformats.org/officeDocument/2006/relationships/theme" Target="../theme/theme20.xml"/><Relationship Id="rId7" Type="http://schemas.openxmlformats.org/officeDocument/2006/relationships/slideLayout" Target="../slideLayouts/slideLayout854.xml"/><Relationship Id="rId2" Type="http://schemas.openxmlformats.org/officeDocument/2006/relationships/slideLayout" Target="../slideLayouts/slideLayout849.xml"/><Relationship Id="rId16" Type="http://schemas.openxmlformats.org/officeDocument/2006/relationships/slideLayout" Target="../slideLayouts/slideLayout863.xml"/><Relationship Id="rId29" Type="http://schemas.openxmlformats.org/officeDocument/2006/relationships/slideLayout" Target="../slideLayouts/slideLayout876.xml"/><Relationship Id="rId11" Type="http://schemas.openxmlformats.org/officeDocument/2006/relationships/slideLayout" Target="../slideLayouts/slideLayout858.xml"/><Relationship Id="rId24" Type="http://schemas.openxmlformats.org/officeDocument/2006/relationships/slideLayout" Target="../slideLayouts/slideLayout871.xml"/><Relationship Id="rId32" Type="http://schemas.openxmlformats.org/officeDocument/2006/relationships/slideLayout" Target="../slideLayouts/slideLayout879.xml"/><Relationship Id="rId37" Type="http://schemas.openxmlformats.org/officeDocument/2006/relationships/slideLayout" Target="../slideLayouts/slideLayout884.xml"/><Relationship Id="rId40" Type="http://schemas.openxmlformats.org/officeDocument/2006/relationships/slideLayout" Target="../slideLayouts/slideLayout887.xml"/><Relationship Id="rId45" Type="http://schemas.openxmlformats.org/officeDocument/2006/relationships/slideLayout" Target="../slideLayouts/slideLayout892.xml"/><Relationship Id="rId5" Type="http://schemas.openxmlformats.org/officeDocument/2006/relationships/slideLayout" Target="../slideLayouts/slideLayout852.xml"/><Relationship Id="rId15" Type="http://schemas.openxmlformats.org/officeDocument/2006/relationships/slideLayout" Target="../slideLayouts/slideLayout862.xml"/><Relationship Id="rId23" Type="http://schemas.openxmlformats.org/officeDocument/2006/relationships/slideLayout" Target="../slideLayouts/slideLayout870.xml"/><Relationship Id="rId28" Type="http://schemas.openxmlformats.org/officeDocument/2006/relationships/slideLayout" Target="../slideLayouts/slideLayout875.xml"/><Relationship Id="rId36" Type="http://schemas.openxmlformats.org/officeDocument/2006/relationships/slideLayout" Target="../slideLayouts/slideLayout883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857.xml"/><Relationship Id="rId19" Type="http://schemas.openxmlformats.org/officeDocument/2006/relationships/slideLayout" Target="../slideLayouts/slideLayout866.xml"/><Relationship Id="rId31" Type="http://schemas.openxmlformats.org/officeDocument/2006/relationships/slideLayout" Target="../slideLayouts/slideLayout878.xml"/><Relationship Id="rId44" Type="http://schemas.openxmlformats.org/officeDocument/2006/relationships/slideLayout" Target="../slideLayouts/slideLayout891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Relationship Id="rId14" Type="http://schemas.openxmlformats.org/officeDocument/2006/relationships/slideLayout" Target="../slideLayouts/slideLayout861.xml"/><Relationship Id="rId22" Type="http://schemas.openxmlformats.org/officeDocument/2006/relationships/slideLayout" Target="../slideLayouts/slideLayout869.xml"/><Relationship Id="rId27" Type="http://schemas.openxmlformats.org/officeDocument/2006/relationships/slideLayout" Target="../slideLayouts/slideLayout874.xml"/><Relationship Id="rId30" Type="http://schemas.openxmlformats.org/officeDocument/2006/relationships/slideLayout" Target="../slideLayouts/slideLayout877.xml"/><Relationship Id="rId35" Type="http://schemas.openxmlformats.org/officeDocument/2006/relationships/slideLayout" Target="../slideLayouts/slideLayout882.xml"/><Relationship Id="rId43" Type="http://schemas.openxmlformats.org/officeDocument/2006/relationships/slideLayout" Target="../slideLayouts/slideLayout890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12" Type="http://schemas.openxmlformats.org/officeDocument/2006/relationships/slideLayout" Target="../slideLayouts/slideLayout859.xml"/><Relationship Id="rId17" Type="http://schemas.openxmlformats.org/officeDocument/2006/relationships/slideLayout" Target="../slideLayouts/slideLayout864.xml"/><Relationship Id="rId25" Type="http://schemas.openxmlformats.org/officeDocument/2006/relationships/slideLayout" Target="../slideLayouts/slideLayout872.xml"/><Relationship Id="rId33" Type="http://schemas.openxmlformats.org/officeDocument/2006/relationships/slideLayout" Target="../slideLayouts/slideLayout880.xml"/><Relationship Id="rId38" Type="http://schemas.openxmlformats.org/officeDocument/2006/relationships/slideLayout" Target="../slideLayouts/slideLayout885.xml"/><Relationship Id="rId46" Type="http://schemas.openxmlformats.org/officeDocument/2006/relationships/slideLayout" Target="../slideLayouts/slideLayout893.xml"/><Relationship Id="rId20" Type="http://schemas.openxmlformats.org/officeDocument/2006/relationships/slideLayout" Target="../slideLayouts/slideLayout867.xml"/><Relationship Id="rId41" Type="http://schemas.openxmlformats.org/officeDocument/2006/relationships/slideLayout" Target="../slideLayouts/slideLayout888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6.xml"/><Relationship Id="rId18" Type="http://schemas.openxmlformats.org/officeDocument/2006/relationships/slideLayout" Target="../slideLayouts/slideLayout911.xml"/><Relationship Id="rId26" Type="http://schemas.openxmlformats.org/officeDocument/2006/relationships/slideLayout" Target="../slideLayouts/slideLayout919.xml"/><Relationship Id="rId39" Type="http://schemas.openxmlformats.org/officeDocument/2006/relationships/slideLayout" Target="../slideLayouts/slideLayout932.xml"/><Relationship Id="rId21" Type="http://schemas.openxmlformats.org/officeDocument/2006/relationships/slideLayout" Target="../slideLayouts/slideLayout914.xml"/><Relationship Id="rId34" Type="http://schemas.openxmlformats.org/officeDocument/2006/relationships/slideLayout" Target="../slideLayouts/slideLayout927.xml"/><Relationship Id="rId42" Type="http://schemas.openxmlformats.org/officeDocument/2006/relationships/slideLayout" Target="../slideLayouts/slideLayout935.xml"/><Relationship Id="rId47" Type="http://schemas.openxmlformats.org/officeDocument/2006/relationships/theme" Target="../theme/theme21.xml"/><Relationship Id="rId7" Type="http://schemas.openxmlformats.org/officeDocument/2006/relationships/slideLayout" Target="../slideLayouts/slideLayout900.xml"/><Relationship Id="rId2" Type="http://schemas.openxmlformats.org/officeDocument/2006/relationships/slideLayout" Target="../slideLayouts/slideLayout895.xml"/><Relationship Id="rId16" Type="http://schemas.openxmlformats.org/officeDocument/2006/relationships/slideLayout" Target="../slideLayouts/slideLayout909.xml"/><Relationship Id="rId29" Type="http://schemas.openxmlformats.org/officeDocument/2006/relationships/slideLayout" Target="../slideLayouts/slideLayout922.xml"/><Relationship Id="rId11" Type="http://schemas.openxmlformats.org/officeDocument/2006/relationships/slideLayout" Target="../slideLayouts/slideLayout904.xml"/><Relationship Id="rId24" Type="http://schemas.openxmlformats.org/officeDocument/2006/relationships/slideLayout" Target="../slideLayouts/slideLayout917.xml"/><Relationship Id="rId32" Type="http://schemas.openxmlformats.org/officeDocument/2006/relationships/slideLayout" Target="../slideLayouts/slideLayout925.xml"/><Relationship Id="rId37" Type="http://schemas.openxmlformats.org/officeDocument/2006/relationships/slideLayout" Target="../slideLayouts/slideLayout930.xml"/><Relationship Id="rId40" Type="http://schemas.openxmlformats.org/officeDocument/2006/relationships/slideLayout" Target="../slideLayouts/slideLayout933.xml"/><Relationship Id="rId45" Type="http://schemas.openxmlformats.org/officeDocument/2006/relationships/slideLayout" Target="../slideLayouts/slideLayout938.xml"/><Relationship Id="rId5" Type="http://schemas.openxmlformats.org/officeDocument/2006/relationships/slideLayout" Target="../slideLayouts/slideLayout898.xml"/><Relationship Id="rId15" Type="http://schemas.openxmlformats.org/officeDocument/2006/relationships/slideLayout" Target="../slideLayouts/slideLayout908.xml"/><Relationship Id="rId23" Type="http://schemas.openxmlformats.org/officeDocument/2006/relationships/slideLayout" Target="../slideLayouts/slideLayout916.xml"/><Relationship Id="rId28" Type="http://schemas.openxmlformats.org/officeDocument/2006/relationships/slideLayout" Target="../slideLayouts/slideLayout921.xml"/><Relationship Id="rId36" Type="http://schemas.openxmlformats.org/officeDocument/2006/relationships/slideLayout" Target="../slideLayouts/slideLayout929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903.xml"/><Relationship Id="rId19" Type="http://schemas.openxmlformats.org/officeDocument/2006/relationships/slideLayout" Target="../slideLayouts/slideLayout912.xml"/><Relationship Id="rId31" Type="http://schemas.openxmlformats.org/officeDocument/2006/relationships/slideLayout" Target="../slideLayouts/slideLayout924.xml"/><Relationship Id="rId44" Type="http://schemas.openxmlformats.org/officeDocument/2006/relationships/slideLayout" Target="../slideLayouts/slideLayout937.xml"/><Relationship Id="rId4" Type="http://schemas.openxmlformats.org/officeDocument/2006/relationships/slideLayout" Target="../slideLayouts/slideLayout897.xml"/><Relationship Id="rId9" Type="http://schemas.openxmlformats.org/officeDocument/2006/relationships/slideLayout" Target="../slideLayouts/slideLayout902.xml"/><Relationship Id="rId14" Type="http://schemas.openxmlformats.org/officeDocument/2006/relationships/slideLayout" Target="../slideLayouts/slideLayout907.xml"/><Relationship Id="rId22" Type="http://schemas.openxmlformats.org/officeDocument/2006/relationships/slideLayout" Target="../slideLayouts/slideLayout915.xml"/><Relationship Id="rId27" Type="http://schemas.openxmlformats.org/officeDocument/2006/relationships/slideLayout" Target="../slideLayouts/slideLayout920.xml"/><Relationship Id="rId30" Type="http://schemas.openxmlformats.org/officeDocument/2006/relationships/slideLayout" Target="../slideLayouts/slideLayout923.xml"/><Relationship Id="rId35" Type="http://schemas.openxmlformats.org/officeDocument/2006/relationships/slideLayout" Target="../slideLayouts/slideLayout928.xml"/><Relationship Id="rId43" Type="http://schemas.openxmlformats.org/officeDocument/2006/relationships/slideLayout" Target="../slideLayouts/slideLayout936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901.xml"/><Relationship Id="rId3" Type="http://schemas.openxmlformats.org/officeDocument/2006/relationships/slideLayout" Target="../slideLayouts/slideLayout896.xml"/><Relationship Id="rId12" Type="http://schemas.openxmlformats.org/officeDocument/2006/relationships/slideLayout" Target="../slideLayouts/slideLayout905.xml"/><Relationship Id="rId17" Type="http://schemas.openxmlformats.org/officeDocument/2006/relationships/slideLayout" Target="../slideLayouts/slideLayout910.xml"/><Relationship Id="rId25" Type="http://schemas.openxmlformats.org/officeDocument/2006/relationships/slideLayout" Target="../slideLayouts/slideLayout918.xml"/><Relationship Id="rId33" Type="http://schemas.openxmlformats.org/officeDocument/2006/relationships/slideLayout" Target="../slideLayouts/slideLayout926.xml"/><Relationship Id="rId38" Type="http://schemas.openxmlformats.org/officeDocument/2006/relationships/slideLayout" Target="../slideLayouts/slideLayout931.xml"/><Relationship Id="rId46" Type="http://schemas.openxmlformats.org/officeDocument/2006/relationships/slideLayout" Target="../slideLayouts/slideLayout939.xml"/><Relationship Id="rId20" Type="http://schemas.openxmlformats.org/officeDocument/2006/relationships/slideLayout" Target="../slideLayouts/slideLayout913.xml"/><Relationship Id="rId41" Type="http://schemas.openxmlformats.org/officeDocument/2006/relationships/slideLayout" Target="../slideLayouts/slideLayout934.xml"/><Relationship Id="rId1" Type="http://schemas.openxmlformats.org/officeDocument/2006/relationships/slideLayout" Target="../slideLayouts/slideLayout894.xml"/><Relationship Id="rId6" Type="http://schemas.openxmlformats.org/officeDocument/2006/relationships/slideLayout" Target="../slideLayouts/slideLayout899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2.xml"/><Relationship Id="rId18" Type="http://schemas.openxmlformats.org/officeDocument/2006/relationships/slideLayout" Target="../slideLayouts/slideLayout957.xml"/><Relationship Id="rId26" Type="http://schemas.openxmlformats.org/officeDocument/2006/relationships/slideLayout" Target="../slideLayouts/slideLayout965.xml"/><Relationship Id="rId39" Type="http://schemas.openxmlformats.org/officeDocument/2006/relationships/slideLayout" Target="../slideLayouts/slideLayout978.xml"/><Relationship Id="rId21" Type="http://schemas.openxmlformats.org/officeDocument/2006/relationships/slideLayout" Target="../slideLayouts/slideLayout960.xml"/><Relationship Id="rId34" Type="http://schemas.openxmlformats.org/officeDocument/2006/relationships/slideLayout" Target="../slideLayouts/slideLayout973.xml"/><Relationship Id="rId42" Type="http://schemas.openxmlformats.org/officeDocument/2006/relationships/slideLayout" Target="../slideLayouts/slideLayout981.xml"/><Relationship Id="rId47" Type="http://schemas.openxmlformats.org/officeDocument/2006/relationships/theme" Target="../theme/theme22.xml"/><Relationship Id="rId7" Type="http://schemas.openxmlformats.org/officeDocument/2006/relationships/slideLayout" Target="../slideLayouts/slideLayout946.xml"/><Relationship Id="rId2" Type="http://schemas.openxmlformats.org/officeDocument/2006/relationships/slideLayout" Target="../slideLayouts/slideLayout941.xml"/><Relationship Id="rId16" Type="http://schemas.openxmlformats.org/officeDocument/2006/relationships/slideLayout" Target="../slideLayouts/slideLayout955.xml"/><Relationship Id="rId29" Type="http://schemas.openxmlformats.org/officeDocument/2006/relationships/slideLayout" Target="../slideLayouts/slideLayout968.xml"/><Relationship Id="rId11" Type="http://schemas.openxmlformats.org/officeDocument/2006/relationships/slideLayout" Target="../slideLayouts/slideLayout950.xml"/><Relationship Id="rId24" Type="http://schemas.openxmlformats.org/officeDocument/2006/relationships/slideLayout" Target="../slideLayouts/slideLayout963.xml"/><Relationship Id="rId32" Type="http://schemas.openxmlformats.org/officeDocument/2006/relationships/slideLayout" Target="../slideLayouts/slideLayout971.xml"/><Relationship Id="rId37" Type="http://schemas.openxmlformats.org/officeDocument/2006/relationships/slideLayout" Target="../slideLayouts/slideLayout976.xml"/><Relationship Id="rId40" Type="http://schemas.openxmlformats.org/officeDocument/2006/relationships/slideLayout" Target="../slideLayouts/slideLayout979.xml"/><Relationship Id="rId45" Type="http://schemas.openxmlformats.org/officeDocument/2006/relationships/slideLayout" Target="../slideLayouts/slideLayout984.xml"/><Relationship Id="rId5" Type="http://schemas.openxmlformats.org/officeDocument/2006/relationships/slideLayout" Target="../slideLayouts/slideLayout944.xml"/><Relationship Id="rId15" Type="http://schemas.openxmlformats.org/officeDocument/2006/relationships/slideLayout" Target="../slideLayouts/slideLayout954.xml"/><Relationship Id="rId23" Type="http://schemas.openxmlformats.org/officeDocument/2006/relationships/slideLayout" Target="../slideLayouts/slideLayout962.xml"/><Relationship Id="rId28" Type="http://schemas.openxmlformats.org/officeDocument/2006/relationships/slideLayout" Target="../slideLayouts/slideLayout967.xml"/><Relationship Id="rId36" Type="http://schemas.openxmlformats.org/officeDocument/2006/relationships/slideLayout" Target="../slideLayouts/slideLayout975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949.xml"/><Relationship Id="rId19" Type="http://schemas.openxmlformats.org/officeDocument/2006/relationships/slideLayout" Target="../slideLayouts/slideLayout958.xml"/><Relationship Id="rId31" Type="http://schemas.openxmlformats.org/officeDocument/2006/relationships/slideLayout" Target="../slideLayouts/slideLayout970.xml"/><Relationship Id="rId44" Type="http://schemas.openxmlformats.org/officeDocument/2006/relationships/slideLayout" Target="../slideLayouts/slideLayout983.xml"/><Relationship Id="rId4" Type="http://schemas.openxmlformats.org/officeDocument/2006/relationships/slideLayout" Target="../slideLayouts/slideLayout943.xml"/><Relationship Id="rId9" Type="http://schemas.openxmlformats.org/officeDocument/2006/relationships/slideLayout" Target="../slideLayouts/slideLayout948.xml"/><Relationship Id="rId14" Type="http://schemas.openxmlformats.org/officeDocument/2006/relationships/slideLayout" Target="../slideLayouts/slideLayout953.xml"/><Relationship Id="rId22" Type="http://schemas.openxmlformats.org/officeDocument/2006/relationships/slideLayout" Target="../slideLayouts/slideLayout961.xml"/><Relationship Id="rId27" Type="http://schemas.openxmlformats.org/officeDocument/2006/relationships/slideLayout" Target="../slideLayouts/slideLayout966.xml"/><Relationship Id="rId30" Type="http://schemas.openxmlformats.org/officeDocument/2006/relationships/slideLayout" Target="../slideLayouts/slideLayout969.xml"/><Relationship Id="rId35" Type="http://schemas.openxmlformats.org/officeDocument/2006/relationships/slideLayout" Target="../slideLayouts/slideLayout974.xml"/><Relationship Id="rId43" Type="http://schemas.openxmlformats.org/officeDocument/2006/relationships/slideLayout" Target="../slideLayouts/slideLayout982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947.xml"/><Relationship Id="rId3" Type="http://schemas.openxmlformats.org/officeDocument/2006/relationships/slideLayout" Target="../slideLayouts/slideLayout942.xml"/><Relationship Id="rId12" Type="http://schemas.openxmlformats.org/officeDocument/2006/relationships/slideLayout" Target="../slideLayouts/slideLayout951.xml"/><Relationship Id="rId17" Type="http://schemas.openxmlformats.org/officeDocument/2006/relationships/slideLayout" Target="../slideLayouts/slideLayout956.xml"/><Relationship Id="rId25" Type="http://schemas.openxmlformats.org/officeDocument/2006/relationships/slideLayout" Target="../slideLayouts/slideLayout964.xml"/><Relationship Id="rId33" Type="http://schemas.openxmlformats.org/officeDocument/2006/relationships/slideLayout" Target="../slideLayouts/slideLayout972.xml"/><Relationship Id="rId38" Type="http://schemas.openxmlformats.org/officeDocument/2006/relationships/slideLayout" Target="../slideLayouts/slideLayout977.xml"/><Relationship Id="rId46" Type="http://schemas.openxmlformats.org/officeDocument/2006/relationships/slideLayout" Target="../slideLayouts/slideLayout985.xml"/><Relationship Id="rId20" Type="http://schemas.openxmlformats.org/officeDocument/2006/relationships/slideLayout" Target="../slideLayouts/slideLayout959.xml"/><Relationship Id="rId41" Type="http://schemas.openxmlformats.org/officeDocument/2006/relationships/slideLayout" Target="../slideLayouts/slideLayout980.xml"/><Relationship Id="rId1" Type="http://schemas.openxmlformats.org/officeDocument/2006/relationships/slideLayout" Target="../slideLayouts/slideLayout940.xml"/><Relationship Id="rId6" Type="http://schemas.openxmlformats.org/officeDocument/2006/relationships/slideLayout" Target="../slideLayouts/slideLayout945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8.xml"/><Relationship Id="rId18" Type="http://schemas.openxmlformats.org/officeDocument/2006/relationships/slideLayout" Target="../slideLayouts/slideLayout1003.xml"/><Relationship Id="rId26" Type="http://schemas.openxmlformats.org/officeDocument/2006/relationships/slideLayout" Target="../slideLayouts/slideLayout1011.xml"/><Relationship Id="rId39" Type="http://schemas.openxmlformats.org/officeDocument/2006/relationships/slideLayout" Target="../slideLayouts/slideLayout1024.xml"/><Relationship Id="rId21" Type="http://schemas.openxmlformats.org/officeDocument/2006/relationships/slideLayout" Target="../slideLayouts/slideLayout1006.xml"/><Relationship Id="rId34" Type="http://schemas.openxmlformats.org/officeDocument/2006/relationships/slideLayout" Target="../slideLayouts/slideLayout1019.xml"/><Relationship Id="rId42" Type="http://schemas.openxmlformats.org/officeDocument/2006/relationships/slideLayout" Target="../slideLayouts/slideLayout1027.xml"/><Relationship Id="rId47" Type="http://schemas.openxmlformats.org/officeDocument/2006/relationships/theme" Target="../theme/theme23.xml"/><Relationship Id="rId7" Type="http://schemas.openxmlformats.org/officeDocument/2006/relationships/slideLayout" Target="../slideLayouts/slideLayout992.xml"/><Relationship Id="rId2" Type="http://schemas.openxmlformats.org/officeDocument/2006/relationships/slideLayout" Target="../slideLayouts/slideLayout987.xml"/><Relationship Id="rId16" Type="http://schemas.openxmlformats.org/officeDocument/2006/relationships/slideLayout" Target="../slideLayouts/slideLayout1001.xml"/><Relationship Id="rId29" Type="http://schemas.openxmlformats.org/officeDocument/2006/relationships/slideLayout" Target="../slideLayouts/slideLayout1014.xml"/><Relationship Id="rId11" Type="http://schemas.openxmlformats.org/officeDocument/2006/relationships/slideLayout" Target="../slideLayouts/slideLayout996.xml"/><Relationship Id="rId24" Type="http://schemas.openxmlformats.org/officeDocument/2006/relationships/slideLayout" Target="../slideLayouts/slideLayout1009.xml"/><Relationship Id="rId32" Type="http://schemas.openxmlformats.org/officeDocument/2006/relationships/slideLayout" Target="../slideLayouts/slideLayout1017.xml"/><Relationship Id="rId37" Type="http://schemas.openxmlformats.org/officeDocument/2006/relationships/slideLayout" Target="../slideLayouts/slideLayout1022.xml"/><Relationship Id="rId40" Type="http://schemas.openxmlformats.org/officeDocument/2006/relationships/slideLayout" Target="../slideLayouts/slideLayout1025.xml"/><Relationship Id="rId45" Type="http://schemas.openxmlformats.org/officeDocument/2006/relationships/slideLayout" Target="../slideLayouts/slideLayout1030.xml"/><Relationship Id="rId5" Type="http://schemas.openxmlformats.org/officeDocument/2006/relationships/slideLayout" Target="../slideLayouts/slideLayout990.xml"/><Relationship Id="rId15" Type="http://schemas.openxmlformats.org/officeDocument/2006/relationships/slideLayout" Target="../slideLayouts/slideLayout1000.xml"/><Relationship Id="rId23" Type="http://schemas.openxmlformats.org/officeDocument/2006/relationships/slideLayout" Target="../slideLayouts/slideLayout1008.xml"/><Relationship Id="rId28" Type="http://schemas.openxmlformats.org/officeDocument/2006/relationships/slideLayout" Target="../slideLayouts/slideLayout1013.xml"/><Relationship Id="rId36" Type="http://schemas.openxmlformats.org/officeDocument/2006/relationships/slideLayout" Target="../slideLayouts/slideLayout1021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995.xml"/><Relationship Id="rId19" Type="http://schemas.openxmlformats.org/officeDocument/2006/relationships/slideLayout" Target="../slideLayouts/slideLayout1004.xml"/><Relationship Id="rId31" Type="http://schemas.openxmlformats.org/officeDocument/2006/relationships/slideLayout" Target="../slideLayouts/slideLayout1016.xml"/><Relationship Id="rId44" Type="http://schemas.openxmlformats.org/officeDocument/2006/relationships/slideLayout" Target="../slideLayouts/slideLayout1029.xml"/><Relationship Id="rId4" Type="http://schemas.openxmlformats.org/officeDocument/2006/relationships/slideLayout" Target="../slideLayouts/slideLayout989.xml"/><Relationship Id="rId9" Type="http://schemas.openxmlformats.org/officeDocument/2006/relationships/slideLayout" Target="../slideLayouts/slideLayout994.xml"/><Relationship Id="rId14" Type="http://schemas.openxmlformats.org/officeDocument/2006/relationships/slideLayout" Target="../slideLayouts/slideLayout999.xml"/><Relationship Id="rId22" Type="http://schemas.openxmlformats.org/officeDocument/2006/relationships/slideLayout" Target="../slideLayouts/slideLayout1007.xml"/><Relationship Id="rId27" Type="http://schemas.openxmlformats.org/officeDocument/2006/relationships/slideLayout" Target="../slideLayouts/slideLayout1012.xml"/><Relationship Id="rId30" Type="http://schemas.openxmlformats.org/officeDocument/2006/relationships/slideLayout" Target="../slideLayouts/slideLayout1015.xml"/><Relationship Id="rId35" Type="http://schemas.openxmlformats.org/officeDocument/2006/relationships/slideLayout" Target="../slideLayouts/slideLayout1020.xml"/><Relationship Id="rId43" Type="http://schemas.openxmlformats.org/officeDocument/2006/relationships/slideLayout" Target="../slideLayouts/slideLayout1028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993.xml"/><Relationship Id="rId3" Type="http://schemas.openxmlformats.org/officeDocument/2006/relationships/slideLayout" Target="../slideLayouts/slideLayout988.xml"/><Relationship Id="rId12" Type="http://schemas.openxmlformats.org/officeDocument/2006/relationships/slideLayout" Target="../slideLayouts/slideLayout997.xml"/><Relationship Id="rId17" Type="http://schemas.openxmlformats.org/officeDocument/2006/relationships/slideLayout" Target="../slideLayouts/slideLayout1002.xml"/><Relationship Id="rId25" Type="http://schemas.openxmlformats.org/officeDocument/2006/relationships/slideLayout" Target="../slideLayouts/slideLayout1010.xml"/><Relationship Id="rId33" Type="http://schemas.openxmlformats.org/officeDocument/2006/relationships/slideLayout" Target="../slideLayouts/slideLayout1018.xml"/><Relationship Id="rId38" Type="http://schemas.openxmlformats.org/officeDocument/2006/relationships/slideLayout" Target="../slideLayouts/slideLayout1023.xml"/><Relationship Id="rId46" Type="http://schemas.openxmlformats.org/officeDocument/2006/relationships/slideLayout" Target="../slideLayouts/slideLayout1031.xml"/><Relationship Id="rId20" Type="http://schemas.openxmlformats.org/officeDocument/2006/relationships/slideLayout" Target="../slideLayouts/slideLayout1005.xml"/><Relationship Id="rId41" Type="http://schemas.openxmlformats.org/officeDocument/2006/relationships/slideLayout" Target="../slideLayouts/slideLayout1026.xml"/><Relationship Id="rId1" Type="http://schemas.openxmlformats.org/officeDocument/2006/relationships/slideLayout" Target="../slideLayouts/slideLayout986.xml"/><Relationship Id="rId6" Type="http://schemas.openxmlformats.org/officeDocument/2006/relationships/slideLayout" Target="../slideLayouts/slideLayout991.xml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4.xml"/><Relationship Id="rId18" Type="http://schemas.openxmlformats.org/officeDocument/2006/relationships/slideLayout" Target="../slideLayouts/slideLayout1049.xml"/><Relationship Id="rId26" Type="http://schemas.openxmlformats.org/officeDocument/2006/relationships/slideLayout" Target="../slideLayouts/slideLayout1057.xml"/><Relationship Id="rId39" Type="http://schemas.openxmlformats.org/officeDocument/2006/relationships/slideLayout" Target="../slideLayouts/slideLayout1070.xml"/><Relationship Id="rId21" Type="http://schemas.openxmlformats.org/officeDocument/2006/relationships/slideLayout" Target="../slideLayouts/slideLayout1052.xml"/><Relationship Id="rId34" Type="http://schemas.openxmlformats.org/officeDocument/2006/relationships/slideLayout" Target="../slideLayouts/slideLayout1065.xml"/><Relationship Id="rId42" Type="http://schemas.openxmlformats.org/officeDocument/2006/relationships/slideLayout" Target="../slideLayouts/slideLayout1073.xml"/><Relationship Id="rId47" Type="http://schemas.openxmlformats.org/officeDocument/2006/relationships/theme" Target="../theme/theme24.xml"/><Relationship Id="rId7" Type="http://schemas.openxmlformats.org/officeDocument/2006/relationships/slideLayout" Target="../slideLayouts/slideLayout1038.xml"/><Relationship Id="rId2" Type="http://schemas.openxmlformats.org/officeDocument/2006/relationships/slideLayout" Target="../slideLayouts/slideLayout1033.xml"/><Relationship Id="rId16" Type="http://schemas.openxmlformats.org/officeDocument/2006/relationships/slideLayout" Target="../slideLayouts/slideLayout1047.xml"/><Relationship Id="rId29" Type="http://schemas.openxmlformats.org/officeDocument/2006/relationships/slideLayout" Target="../slideLayouts/slideLayout1060.xml"/><Relationship Id="rId11" Type="http://schemas.openxmlformats.org/officeDocument/2006/relationships/slideLayout" Target="../slideLayouts/slideLayout1042.xml"/><Relationship Id="rId24" Type="http://schemas.openxmlformats.org/officeDocument/2006/relationships/slideLayout" Target="../slideLayouts/slideLayout1055.xml"/><Relationship Id="rId32" Type="http://schemas.openxmlformats.org/officeDocument/2006/relationships/slideLayout" Target="../slideLayouts/slideLayout1063.xml"/><Relationship Id="rId37" Type="http://schemas.openxmlformats.org/officeDocument/2006/relationships/slideLayout" Target="../slideLayouts/slideLayout1068.xml"/><Relationship Id="rId40" Type="http://schemas.openxmlformats.org/officeDocument/2006/relationships/slideLayout" Target="../slideLayouts/slideLayout1071.xml"/><Relationship Id="rId45" Type="http://schemas.openxmlformats.org/officeDocument/2006/relationships/slideLayout" Target="../slideLayouts/slideLayout1076.xml"/><Relationship Id="rId5" Type="http://schemas.openxmlformats.org/officeDocument/2006/relationships/slideLayout" Target="../slideLayouts/slideLayout1036.xml"/><Relationship Id="rId15" Type="http://schemas.openxmlformats.org/officeDocument/2006/relationships/slideLayout" Target="../slideLayouts/slideLayout1046.xml"/><Relationship Id="rId23" Type="http://schemas.openxmlformats.org/officeDocument/2006/relationships/slideLayout" Target="../slideLayouts/slideLayout1054.xml"/><Relationship Id="rId28" Type="http://schemas.openxmlformats.org/officeDocument/2006/relationships/slideLayout" Target="../slideLayouts/slideLayout1059.xml"/><Relationship Id="rId36" Type="http://schemas.openxmlformats.org/officeDocument/2006/relationships/slideLayout" Target="../slideLayouts/slideLayout1067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1041.xml"/><Relationship Id="rId19" Type="http://schemas.openxmlformats.org/officeDocument/2006/relationships/slideLayout" Target="../slideLayouts/slideLayout1050.xml"/><Relationship Id="rId31" Type="http://schemas.openxmlformats.org/officeDocument/2006/relationships/slideLayout" Target="../slideLayouts/slideLayout1062.xml"/><Relationship Id="rId44" Type="http://schemas.openxmlformats.org/officeDocument/2006/relationships/slideLayout" Target="../slideLayouts/slideLayout1075.xml"/><Relationship Id="rId4" Type="http://schemas.openxmlformats.org/officeDocument/2006/relationships/slideLayout" Target="../slideLayouts/slideLayout1035.xml"/><Relationship Id="rId9" Type="http://schemas.openxmlformats.org/officeDocument/2006/relationships/slideLayout" Target="../slideLayouts/slideLayout1040.xml"/><Relationship Id="rId14" Type="http://schemas.openxmlformats.org/officeDocument/2006/relationships/slideLayout" Target="../slideLayouts/slideLayout1045.xml"/><Relationship Id="rId22" Type="http://schemas.openxmlformats.org/officeDocument/2006/relationships/slideLayout" Target="../slideLayouts/slideLayout1053.xml"/><Relationship Id="rId27" Type="http://schemas.openxmlformats.org/officeDocument/2006/relationships/slideLayout" Target="../slideLayouts/slideLayout1058.xml"/><Relationship Id="rId30" Type="http://schemas.openxmlformats.org/officeDocument/2006/relationships/slideLayout" Target="../slideLayouts/slideLayout1061.xml"/><Relationship Id="rId35" Type="http://schemas.openxmlformats.org/officeDocument/2006/relationships/slideLayout" Target="../slideLayouts/slideLayout1066.xml"/><Relationship Id="rId43" Type="http://schemas.openxmlformats.org/officeDocument/2006/relationships/slideLayout" Target="../slideLayouts/slideLayout1074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1039.xml"/><Relationship Id="rId3" Type="http://schemas.openxmlformats.org/officeDocument/2006/relationships/slideLayout" Target="../slideLayouts/slideLayout1034.xml"/><Relationship Id="rId12" Type="http://schemas.openxmlformats.org/officeDocument/2006/relationships/slideLayout" Target="../slideLayouts/slideLayout1043.xml"/><Relationship Id="rId17" Type="http://schemas.openxmlformats.org/officeDocument/2006/relationships/slideLayout" Target="../slideLayouts/slideLayout1048.xml"/><Relationship Id="rId25" Type="http://schemas.openxmlformats.org/officeDocument/2006/relationships/slideLayout" Target="../slideLayouts/slideLayout1056.xml"/><Relationship Id="rId33" Type="http://schemas.openxmlformats.org/officeDocument/2006/relationships/slideLayout" Target="../slideLayouts/slideLayout1064.xml"/><Relationship Id="rId38" Type="http://schemas.openxmlformats.org/officeDocument/2006/relationships/slideLayout" Target="../slideLayouts/slideLayout1069.xml"/><Relationship Id="rId46" Type="http://schemas.openxmlformats.org/officeDocument/2006/relationships/slideLayout" Target="../slideLayouts/slideLayout1077.xml"/><Relationship Id="rId20" Type="http://schemas.openxmlformats.org/officeDocument/2006/relationships/slideLayout" Target="../slideLayouts/slideLayout1051.xml"/><Relationship Id="rId41" Type="http://schemas.openxmlformats.org/officeDocument/2006/relationships/slideLayout" Target="../slideLayouts/slideLayout1072.xml"/><Relationship Id="rId1" Type="http://schemas.openxmlformats.org/officeDocument/2006/relationships/slideLayout" Target="../slideLayouts/slideLayout1032.xml"/><Relationship Id="rId6" Type="http://schemas.openxmlformats.org/officeDocument/2006/relationships/slideLayout" Target="../slideLayouts/slideLayout1037.xml"/></Relationships>
</file>

<file path=ppt/slideMasters/_rels/slideMaster2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0.xml"/><Relationship Id="rId18" Type="http://schemas.openxmlformats.org/officeDocument/2006/relationships/slideLayout" Target="../slideLayouts/slideLayout1095.xml"/><Relationship Id="rId26" Type="http://schemas.openxmlformats.org/officeDocument/2006/relationships/slideLayout" Target="../slideLayouts/slideLayout1103.xml"/><Relationship Id="rId39" Type="http://schemas.openxmlformats.org/officeDocument/2006/relationships/slideLayout" Target="../slideLayouts/slideLayout1116.xml"/><Relationship Id="rId21" Type="http://schemas.openxmlformats.org/officeDocument/2006/relationships/slideLayout" Target="../slideLayouts/slideLayout1098.xml"/><Relationship Id="rId34" Type="http://schemas.openxmlformats.org/officeDocument/2006/relationships/slideLayout" Target="../slideLayouts/slideLayout1111.xml"/><Relationship Id="rId42" Type="http://schemas.openxmlformats.org/officeDocument/2006/relationships/slideLayout" Target="../slideLayouts/slideLayout1119.xml"/><Relationship Id="rId47" Type="http://schemas.openxmlformats.org/officeDocument/2006/relationships/theme" Target="../theme/theme25.xml"/><Relationship Id="rId7" Type="http://schemas.openxmlformats.org/officeDocument/2006/relationships/slideLayout" Target="../slideLayouts/slideLayout1084.xml"/><Relationship Id="rId2" Type="http://schemas.openxmlformats.org/officeDocument/2006/relationships/slideLayout" Target="../slideLayouts/slideLayout1079.xml"/><Relationship Id="rId16" Type="http://schemas.openxmlformats.org/officeDocument/2006/relationships/slideLayout" Target="../slideLayouts/slideLayout1093.xml"/><Relationship Id="rId29" Type="http://schemas.openxmlformats.org/officeDocument/2006/relationships/slideLayout" Target="../slideLayouts/slideLayout1106.xml"/><Relationship Id="rId11" Type="http://schemas.openxmlformats.org/officeDocument/2006/relationships/slideLayout" Target="../slideLayouts/slideLayout1088.xml"/><Relationship Id="rId24" Type="http://schemas.openxmlformats.org/officeDocument/2006/relationships/slideLayout" Target="../slideLayouts/slideLayout1101.xml"/><Relationship Id="rId32" Type="http://schemas.openxmlformats.org/officeDocument/2006/relationships/slideLayout" Target="../slideLayouts/slideLayout1109.xml"/><Relationship Id="rId37" Type="http://schemas.openxmlformats.org/officeDocument/2006/relationships/slideLayout" Target="../slideLayouts/slideLayout1114.xml"/><Relationship Id="rId40" Type="http://schemas.openxmlformats.org/officeDocument/2006/relationships/slideLayout" Target="../slideLayouts/slideLayout1117.xml"/><Relationship Id="rId45" Type="http://schemas.openxmlformats.org/officeDocument/2006/relationships/slideLayout" Target="../slideLayouts/slideLayout1122.xml"/><Relationship Id="rId5" Type="http://schemas.openxmlformats.org/officeDocument/2006/relationships/slideLayout" Target="../slideLayouts/slideLayout1082.xml"/><Relationship Id="rId15" Type="http://schemas.openxmlformats.org/officeDocument/2006/relationships/slideLayout" Target="../slideLayouts/slideLayout1092.xml"/><Relationship Id="rId23" Type="http://schemas.openxmlformats.org/officeDocument/2006/relationships/slideLayout" Target="../slideLayouts/slideLayout1100.xml"/><Relationship Id="rId28" Type="http://schemas.openxmlformats.org/officeDocument/2006/relationships/slideLayout" Target="../slideLayouts/slideLayout1105.xml"/><Relationship Id="rId36" Type="http://schemas.openxmlformats.org/officeDocument/2006/relationships/slideLayout" Target="../slideLayouts/slideLayout1113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1087.xml"/><Relationship Id="rId19" Type="http://schemas.openxmlformats.org/officeDocument/2006/relationships/slideLayout" Target="../slideLayouts/slideLayout1096.xml"/><Relationship Id="rId31" Type="http://schemas.openxmlformats.org/officeDocument/2006/relationships/slideLayout" Target="../slideLayouts/slideLayout1108.xml"/><Relationship Id="rId44" Type="http://schemas.openxmlformats.org/officeDocument/2006/relationships/slideLayout" Target="../slideLayouts/slideLayout1121.xml"/><Relationship Id="rId4" Type="http://schemas.openxmlformats.org/officeDocument/2006/relationships/slideLayout" Target="../slideLayouts/slideLayout1081.xml"/><Relationship Id="rId9" Type="http://schemas.openxmlformats.org/officeDocument/2006/relationships/slideLayout" Target="../slideLayouts/slideLayout1086.xml"/><Relationship Id="rId14" Type="http://schemas.openxmlformats.org/officeDocument/2006/relationships/slideLayout" Target="../slideLayouts/slideLayout1091.xml"/><Relationship Id="rId22" Type="http://schemas.openxmlformats.org/officeDocument/2006/relationships/slideLayout" Target="../slideLayouts/slideLayout1099.xml"/><Relationship Id="rId27" Type="http://schemas.openxmlformats.org/officeDocument/2006/relationships/slideLayout" Target="../slideLayouts/slideLayout1104.xml"/><Relationship Id="rId30" Type="http://schemas.openxmlformats.org/officeDocument/2006/relationships/slideLayout" Target="../slideLayouts/slideLayout1107.xml"/><Relationship Id="rId35" Type="http://schemas.openxmlformats.org/officeDocument/2006/relationships/slideLayout" Target="../slideLayouts/slideLayout1112.xml"/><Relationship Id="rId43" Type="http://schemas.openxmlformats.org/officeDocument/2006/relationships/slideLayout" Target="../slideLayouts/slideLayout1120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1085.xml"/><Relationship Id="rId3" Type="http://schemas.openxmlformats.org/officeDocument/2006/relationships/slideLayout" Target="../slideLayouts/slideLayout1080.xml"/><Relationship Id="rId12" Type="http://schemas.openxmlformats.org/officeDocument/2006/relationships/slideLayout" Target="../slideLayouts/slideLayout1089.xml"/><Relationship Id="rId17" Type="http://schemas.openxmlformats.org/officeDocument/2006/relationships/slideLayout" Target="../slideLayouts/slideLayout1094.xml"/><Relationship Id="rId25" Type="http://schemas.openxmlformats.org/officeDocument/2006/relationships/slideLayout" Target="../slideLayouts/slideLayout1102.xml"/><Relationship Id="rId33" Type="http://schemas.openxmlformats.org/officeDocument/2006/relationships/slideLayout" Target="../slideLayouts/slideLayout1110.xml"/><Relationship Id="rId38" Type="http://schemas.openxmlformats.org/officeDocument/2006/relationships/slideLayout" Target="../slideLayouts/slideLayout1115.xml"/><Relationship Id="rId46" Type="http://schemas.openxmlformats.org/officeDocument/2006/relationships/slideLayout" Target="../slideLayouts/slideLayout1123.xml"/><Relationship Id="rId20" Type="http://schemas.openxmlformats.org/officeDocument/2006/relationships/slideLayout" Target="../slideLayouts/slideLayout1097.xml"/><Relationship Id="rId41" Type="http://schemas.openxmlformats.org/officeDocument/2006/relationships/slideLayout" Target="../slideLayouts/slideLayout1118.xml"/><Relationship Id="rId1" Type="http://schemas.openxmlformats.org/officeDocument/2006/relationships/slideLayout" Target="../slideLayouts/slideLayout1078.xml"/><Relationship Id="rId6" Type="http://schemas.openxmlformats.org/officeDocument/2006/relationships/slideLayout" Target="../slideLayouts/slideLayout1083.xml"/></Relationships>
</file>

<file path=ppt/slideMasters/_rels/slideMaster2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6.xml"/><Relationship Id="rId18" Type="http://schemas.openxmlformats.org/officeDocument/2006/relationships/slideLayout" Target="../slideLayouts/slideLayout1141.xml"/><Relationship Id="rId26" Type="http://schemas.openxmlformats.org/officeDocument/2006/relationships/slideLayout" Target="../slideLayouts/slideLayout1149.xml"/><Relationship Id="rId39" Type="http://schemas.openxmlformats.org/officeDocument/2006/relationships/slideLayout" Target="../slideLayouts/slideLayout1162.xml"/><Relationship Id="rId21" Type="http://schemas.openxmlformats.org/officeDocument/2006/relationships/slideLayout" Target="../slideLayouts/slideLayout1144.xml"/><Relationship Id="rId34" Type="http://schemas.openxmlformats.org/officeDocument/2006/relationships/slideLayout" Target="../slideLayouts/slideLayout1157.xml"/><Relationship Id="rId42" Type="http://schemas.openxmlformats.org/officeDocument/2006/relationships/slideLayout" Target="../slideLayouts/slideLayout1165.xml"/><Relationship Id="rId47" Type="http://schemas.openxmlformats.org/officeDocument/2006/relationships/theme" Target="../theme/theme26.xml"/><Relationship Id="rId7" Type="http://schemas.openxmlformats.org/officeDocument/2006/relationships/slideLayout" Target="../slideLayouts/slideLayout1130.xml"/><Relationship Id="rId2" Type="http://schemas.openxmlformats.org/officeDocument/2006/relationships/slideLayout" Target="../slideLayouts/slideLayout1125.xml"/><Relationship Id="rId16" Type="http://schemas.openxmlformats.org/officeDocument/2006/relationships/slideLayout" Target="../slideLayouts/slideLayout1139.xml"/><Relationship Id="rId29" Type="http://schemas.openxmlformats.org/officeDocument/2006/relationships/slideLayout" Target="../slideLayouts/slideLayout1152.xml"/><Relationship Id="rId11" Type="http://schemas.openxmlformats.org/officeDocument/2006/relationships/slideLayout" Target="../slideLayouts/slideLayout1134.xml"/><Relationship Id="rId24" Type="http://schemas.openxmlformats.org/officeDocument/2006/relationships/slideLayout" Target="../slideLayouts/slideLayout1147.xml"/><Relationship Id="rId32" Type="http://schemas.openxmlformats.org/officeDocument/2006/relationships/slideLayout" Target="../slideLayouts/slideLayout1155.xml"/><Relationship Id="rId37" Type="http://schemas.openxmlformats.org/officeDocument/2006/relationships/slideLayout" Target="../slideLayouts/slideLayout1160.xml"/><Relationship Id="rId40" Type="http://schemas.openxmlformats.org/officeDocument/2006/relationships/slideLayout" Target="../slideLayouts/slideLayout1163.xml"/><Relationship Id="rId45" Type="http://schemas.openxmlformats.org/officeDocument/2006/relationships/slideLayout" Target="../slideLayouts/slideLayout1168.xml"/><Relationship Id="rId5" Type="http://schemas.openxmlformats.org/officeDocument/2006/relationships/slideLayout" Target="../slideLayouts/slideLayout1128.xml"/><Relationship Id="rId15" Type="http://schemas.openxmlformats.org/officeDocument/2006/relationships/slideLayout" Target="../slideLayouts/slideLayout1138.xml"/><Relationship Id="rId23" Type="http://schemas.openxmlformats.org/officeDocument/2006/relationships/slideLayout" Target="../slideLayouts/slideLayout1146.xml"/><Relationship Id="rId28" Type="http://schemas.openxmlformats.org/officeDocument/2006/relationships/slideLayout" Target="../slideLayouts/slideLayout1151.xml"/><Relationship Id="rId36" Type="http://schemas.openxmlformats.org/officeDocument/2006/relationships/slideLayout" Target="../slideLayouts/slideLayout1159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1133.xml"/><Relationship Id="rId19" Type="http://schemas.openxmlformats.org/officeDocument/2006/relationships/slideLayout" Target="../slideLayouts/slideLayout1142.xml"/><Relationship Id="rId31" Type="http://schemas.openxmlformats.org/officeDocument/2006/relationships/slideLayout" Target="../slideLayouts/slideLayout1154.xml"/><Relationship Id="rId44" Type="http://schemas.openxmlformats.org/officeDocument/2006/relationships/slideLayout" Target="../slideLayouts/slideLayout1167.xml"/><Relationship Id="rId4" Type="http://schemas.openxmlformats.org/officeDocument/2006/relationships/slideLayout" Target="../slideLayouts/slideLayout1127.xml"/><Relationship Id="rId9" Type="http://schemas.openxmlformats.org/officeDocument/2006/relationships/slideLayout" Target="../slideLayouts/slideLayout1132.xml"/><Relationship Id="rId14" Type="http://schemas.openxmlformats.org/officeDocument/2006/relationships/slideLayout" Target="../slideLayouts/slideLayout1137.xml"/><Relationship Id="rId22" Type="http://schemas.openxmlformats.org/officeDocument/2006/relationships/slideLayout" Target="../slideLayouts/slideLayout1145.xml"/><Relationship Id="rId27" Type="http://schemas.openxmlformats.org/officeDocument/2006/relationships/slideLayout" Target="../slideLayouts/slideLayout1150.xml"/><Relationship Id="rId30" Type="http://schemas.openxmlformats.org/officeDocument/2006/relationships/slideLayout" Target="../slideLayouts/slideLayout1153.xml"/><Relationship Id="rId35" Type="http://schemas.openxmlformats.org/officeDocument/2006/relationships/slideLayout" Target="../slideLayouts/slideLayout1158.xml"/><Relationship Id="rId43" Type="http://schemas.openxmlformats.org/officeDocument/2006/relationships/slideLayout" Target="../slideLayouts/slideLayout1166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1131.xml"/><Relationship Id="rId3" Type="http://schemas.openxmlformats.org/officeDocument/2006/relationships/slideLayout" Target="../slideLayouts/slideLayout1126.xml"/><Relationship Id="rId12" Type="http://schemas.openxmlformats.org/officeDocument/2006/relationships/slideLayout" Target="../slideLayouts/slideLayout1135.xml"/><Relationship Id="rId17" Type="http://schemas.openxmlformats.org/officeDocument/2006/relationships/slideLayout" Target="../slideLayouts/slideLayout1140.xml"/><Relationship Id="rId25" Type="http://schemas.openxmlformats.org/officeDocument/2006/relationships/slideLayout" Target="../slideLayouts/slideLayout1148.xml"/><Relationship Id="rId33" Type="http://schemas.openxmlformats.org/officeDocument/2006/relationships/slideLayout" Target="../slideLayouts/slideLayout1156.xml"/><Relationship Id="rId38" Type="http://schemas.openxmlformats.org/officeDocument/2006/relationships/slideLayout" Target="../slideLayouts/slideLayout1161.xml"/><Relationship Id="rId46" Type="http://schemas.openxmlformats.org/officeDocument/2006/relationships/slideLayout" Target="../slideLayouts/slideLayout1169.xml"/><Relationship Id="rId20" Type="http://schemas.openxmlformats.org/officeDocument/2006/relationships/slideLayout" Target="../slideLayouts/slideLayout1143.xml"/><Relationship Id="rId41" Type="http://schemas.openxmlformats.org/officeDocument/2006/relationships/slideLayout" Target="../slideLayouts/slideLayout1164.xml"/><Relationship Id="rId1" Type="http://schemas.openxmlformats.org/officeDocument/2006/relationships/slideLayout" Target="../slideLayouts/slideLayout1124.xml"/><Relationship Id="rId6" Type="http://schemas.openxmlformats.org/officeDocument/2006/relationships/slideLayout" Target="../slideLayouts/slideLayout112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98.xml"/><Relationship Id="rId47" Type="http://schemas.openxmlformats.org/officeDocument/2006/relationships/slideLayout" Target="../slideLayouts/slideLayout103.xml"/><Relationship Id="rId63" Type="http://schemas.openxmlformats.org/officeDocument/2006/relationships/slideLayout" Target="../slideLayouts/slideLayout119.xml"/><Relationship Id="rId68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45" Type="http://schemas.openxmlformats.org/officeDocument/2006/relationships/slideLayout" Target="../slideLayouts/slideLayout101.xml"/><Relationship Id="rId53" Type="http://schemas.openxmlformats.org/officeDocument/2006/relationships/slideLayout" Target="../slideLayouts/slideLayout109.xml"/><Relationship Id="rId58" Type="http://schemas.openxmlformats.org/officeDocument/2006/relationships/slideLayout" Target="../slideLayouts/slideLayout114.xml"/><Relationship Id="rId6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Relationship Id="rId48" Type="http://schemas.openxmlformats.org/officeDocument/2006/relationships/slideLayout" Target="../slideLayouts/slideLayout104.xml"/><Relationship Id="rId56" Type="http://schemas.openxmlformats.org/officeDocument/2006/relationships/slideLayout" Target="../slideLayouts/slideLayout112.xml"/><Relationship Id="rId64" Type="http://schemas.openxmlformats.org/officeDocument/2006/relationships/slideLayout" Target="../slideLayouts/slideLayout120.xml"/><Relationship Id="rId69" Type="http://schemas.openxmlformats.org/officeDocument/2006/relationships/theme" Target="../theme/theme3.xml"/><Relationship Id="rId8" Type="http://schemas.openxmlformats.org/officeDocument/2006/relationships/slideLayout" Target="../slideLayouts/slideLayout64.xml"/><Relationship Id="rId51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46" Type="http://schemas.openxmlformats.org/officeDocument/2006/relationships/slideLayout" Target="../slideLayouts/slideLayout102.xml"/><Relationship Id="rId59" Type="http://schemas.openxmlformats.org/officeDocument/2006/relationships/slideLayout" Target="../slideLayouts/slideLayout115.xml"/><Relationship Id="rId67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76.xml"/><Relationship Id="rId41" Type="http://schemas.openxmlformats.org/officeDocument/2006/relationships/slideLayout" Target="../slideLayouts/slideLayout97.xml"/><Relationship Id="rId54" Type="http://schemas.openxmlformats.org/officeDocument/2006/relationships/slideLayout" Target="../slideLayouts/slideLayout110.xml"/><Relationship Id="rId62" Type="http://schemas.openxmlformats.org/officeDocument/2006/relationships/slideLayout" Target="../slideLayouts/slideLayout118.xml"/><Relationship Id="rId70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49" Type="http://schemas.openxmlformats.org/officeDocument/2006/relationships/slideLayout" Target="../slideLayouts/slideLayout105.xml"/><Relationship Id="rId57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100.xml"/><Relationship Id="rId52" Type="http://schemas.openxmlformats.org/officeDocument/2006/relationships/slideLayout" Target="../slideLayouts/slideLayout108.xml"/><Relationship Id="rId60" Type="http://schemas.openxmlformats.org/officeDocument/2006/relationships/slideLayout" Target="../slideLayouts/slideLayout116.xml"/><Relationship Id="rId6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106.xml"/><Relationship Id="rId55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image" Target="../media/image80.png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image" Target="../media/image81.png"/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42" Type="http://schemas.openxmlformats.org/officeDocument/2006/relationships/image" Target="../media/image80.png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43" Type="http://schemas.openxmlformats.org/officeDocument/2006/relationships/image" Target="../media/image81.png"/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9" Type="http://schemas.openxmlformats.org/officeDocument/2006/relationships/slideLayout" Target="../slideLayouts/slideLayout243.xml"/><Relationship Id="rId21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238.xml"/><Relationship Id="rId42" Type="http://schemas.openxmlformats.org/officeDocument/2006/relationships/slideLayout" Target="../slideLayouts/slideLayout246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36" Type="http://schemas.openxmlformats.org/officeDocument/2006/relationships/slideLayout" Target="../slideLayouts/slideLayout240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35.xml"/><Relationship Id="rId44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43" Type="http://schemas.openxmlformats.org/officeDocument/2006/relationships/slideLayout" Target="../slideLayouts/slideLayout247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4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26" Type="http://schemas.openxmlformats.org/officeDocument/2006/relationships/slideLayout" Target="../slideLayouts/slideLayout276.xml"/><Relationship Id="rId39" Type="http://schemas.openxmlformats.org/officeDocument/2006/relationships/slideLayout" Target="../slideLayouts/slideLayout289.xml"/><Relationship Id="rId21" Type="http://schemas.openxmlformats.org/officeDocument/2006/relationships/slideLayout" Target="../slideLayouts/slideLayout271.xml"/><Relationship Id="rId34" Type="http://schemas.openxmlformats.org/officeDocument/2006/relationships/slideLayout" Target="../slideLayouts/slideLayout284.xml"/><Relationship Id="rId42" Type="http://schemas.openxmlformats.org/officeDocument/2006/relationships/slideLayout" Target="../slideLayouts/slideLayout292.xml"/><Relationship Id="rId47" Type="http://schemas.openxmlformats.org/officeDocument/2006/relationships/theme" Target="../theme/theme7.xml"/><Relationship Id="rId7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61.xml"/><Relationship Id="rId24" Type="http://schemas.openxmlformats.org/officeDocument/2006/relationships/slideLayout" Target="../slideLayouts/slideLayout274.xml"/><Relationship Id="rId32" Type="http://schemas.openxmlformats.org/officeDocument/2006/relationships/slideLayout" Target="../slideLayouts/slideLayout282.xml"/><Relationship Id="rId37" Type="http://schemas.openxmlformats.org/officeDocument/2006/relationships/slideLayout" Target="../slideLayouts/slideLayout287.xml"/><Relationship Id="rId40" Type="http://schemas.openxmlformats.org/officeDocument/2006/relationships/slideLayout" Target="../slideLayouts/slideLayout290.xml"/><Relationship Id="rId45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278.xml"/><Relationship Id="rId36" Type="http://schemas.openxmlformats.org/officeDocument/2006/relationships/slideLayout" Target="../slideLayouts/slideLayout286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31" Type="http://schemas.openxmlformats.org/officeDocument/2006/relationships/slideLayout" Target="../slideLayouts/slideLayout281.xml"/><Relationship Id="rId44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7.xml"/><Relationship Id="rId30" Type="http://schemas.openxmlformats.org/officeDocument/2006/relationships/slideLayout" Target="../slideLayouts/slideLayout280.xml"/><Relationship Id="rId35" Type="http://schemas.openxmlformats.org/officeDocument/2006/relationships/slideLayout" Target="../slideLayouts/slideLayout285.xml"/><Relationship Id="rId43" Type="http://schemas.openxmlformats.org/officeDocument/2006/relationships/slideLayout" Target="../slideLayouts/slideLayout293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5" Type="http://schemas.openxmlformats.org/officeDocument/2006/relationships/slideLayout" Target="../slideLayouts/slideLayout275.xml"/><Relationship Id="rId33" Type="http://schemas.openxmlformats.org/officeDocument/2006/relationships/slideLayout" Target="../slideLayouts/slideLayout283.xml"/><Relationship Id="rId38" Type="http://schemas.openxmlformats.org/officeDocument/2006/relationships/slideLayout" Target="../slideLayouts/slideLayout288.xml"/><Relationship Id="rId46" Type="http://schemas.openxmlformats.org/officeDocument/2006/relationships/slideLayout" Target="../slideLayouts/slideLayout296.xml"/><Relationship Id="rId20" Type="http://schemas.openxmlformats.org/officeDocument/2006/relationships/slideLayout" Target="../slideLayouts/slideLayout270.xml"/><Relationship Id="rId41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26" Type="http://schemas.openxmlformats.org/officeDocument/2006/relationships/slideLayout" Target="../slideLayouts/slideLayout322.xml"/><Relationship Id="rId39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330.xml"/><Relationship Id="rId42" Type="http://schemas.openxmlformats.org/officeDocument/2006/relationships/slideLayout" Target="../slideLayouts/slideLayout338.xml"/><Relationship Id="rId47" Type="http://schemas.openxmlformats.org/officeDocument/2006/relationships/theme" Target="../theme/theme8.xml"/><Relationship Id="rId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07.xml"/><Relationship Id="rId24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8.xml"/><Relationship Id="rId37" Type="http://schemas.openxmlformats.org/officeDocument/2006/relationships/slideLayout" Target="../slideLayouts/slideLayout333.xml"/><Relationship Id="rId40" Type="http://schemas.openxmlformats.org/officeDocument/2006/relationships/slideLayout" Target="../slideLayouts/slideLayout336.xml"/><Relationship Id="rId45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11.xml"/><Relationship Id="rId23" Type="http://schemas.openxmlformats.org/officeDocument/2006/relationships/slideLayout" Target="../slideLayouts/slideLayout319.xml"/><Relationship Id="rId28" Type="http://schemas.openxmlformats.org/officeDocument/2006/relationships/slideLayout" Target="../slideLayouts/slideLayout324.xml"/><Relationship Id="rId36" Type="http://schemas.openxmlformats.org/officeDocument/2006/relationships/slideLayout" Target="../slideLayouts/slideLayout332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315.xml"/><Relationship Id="rId31" Type="http://schemas.openxmlformats.org/officeDocument/2006/relationships/slideLayout" Target="../slideLayouts/slideLayout327.xml"/><Relationship Id="rId44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318.xml"/><Relationship Id="rId2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26.xml"/><Relationship Id="rId35" Type="http://schemas.openxmlformats.org/officeDocument/2006/relationships/slideLayout" Target="../slideLayouts/slideLayout331.xml"/><Relationship Id="rId43" Type="http://schemas.openxmlformats.org/officeDocument/2006/relationships/slideLayout" Target="../slideLayouts/slideLayout339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5" Type="http://schemas.openxmlformats.org/officeDocument/2006/relationships/slideLayout" Target="../slideLayouts/slideLayout321.xml"/><Relationship Id="rId33" Type="http://schemas.openxmlformats.org/officeDocument/2006/relationships/slideLayout" Target="../slideLayouts/slideLayout329.xml"/><Relationship Id="rId38" Type="http://schemas.openxmlformats.org/officeDocument/2006/relationships/slideLayout" Target="../slideLayouts/slideLayout334.xml"/><Relationship Id="rId46" Type="http://schemas.openxmlformats.org/officeDocument/2006/relationships/slideLayout" Target="../slideLayouts/slideLayout342.xml"/><Relationship Id="rId20" Type="http://schemas.openxmlformats.org/officeDocument/2006/relationships/slideLayout" Target="../slideLayouts/slideLayout316.xml"/><Relationship Id="rId41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5.xml"/><Relationship Id="rId18" Type="http://schemas.openxmlformats.org/officeDocument/2006/relationships/slideLayout" Target="../slideLayouts/slideLayout360.xml"/><Relationship Id="rId26" Type="http://schemas.openxmlformats.org/officeDocument/2006/relationships/slideLayout" Target="../slideLayouts/slideLayout368.xml"/><Relationship Id="rId39" Type="http://schemas.openxmlformats.org/officeDocument/2006/relationships/slideLayout" Target="../slideLayouts/slideLayout381.xml"/><Relationship Id="rId21" Type="http://schemas.openxmlformats.org/officeDocument/2006/relationships/slideLayout" Target="../slideLayouts/slideLayout363.xml"/><Relationship Id="rId34" Type="http://schemas.openxmlformats.org/officeDocument/2006/relationships/slideLayout" Target="../slideLayouts/slideLayout376.xml"/><Relationship Id="rId42" Type="http://schemas.openxmlformats.org/officeDocument/2006/relationships/slideLayout" Target="../slideLayouts/slideLayout384.xml"/><Relationship Id="rId47" Type="http://schemas.openxmlformats.org/officeDocument/2006/relationships/theme" Target="../theme/theme9.xml"/><Relationship Id="rId7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44.xml"/><Relationship Id="rId16" Type="http://schemas.openxmlformats.org/officeDocument/2006/relationships/slideLayout" Target="../slideLayouts/slideLayout358.xml"/><Relationship Id="rId29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53.xml"/><Relationship Id="rId24" Type="http://schemas.openxmlformats.org/officeDocument/2006/relationships/slideLayout" Target="../slideLayouts/slideLayout366.xml"/><Relationship Id="rId32" Type="http://schemas.openxmlformats.org/officeDocument/2006/relationships/slideLayout" Target="../slideLayouts/slideLayout374.xml"/><Relationship Id="rId37" Type="http://schemas.openxmlformats.org/officeDocument/2006/relationships/slideLayout" Target="../slideLayouts/slideLayout379.xml"/><Relationship Id="rId40" Type="http://schemas.openxmlformats.org/officeDocument/2006/relationships/slideLayout" Target="../slideLayouts/slideLayout382.xml"/><Relationship Id="rId45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47.xml"/><Relationship Id="rId15" Type="http://schemas.openxmlformats.org/officeDocument/2006/relationships/slideLayout" Target="../slideLayouts/slideLayout357.xml"/><Relationship Id="rId23" Type="http://schemas.openxmlformats.org/officeDocument/2006/relationships/slideLayout" Target="../slideLayouts/slideLayout365.xml"/><Relationship Id="rId28" Type="http://schemas.openxmlformats.org/officeDocument/2006/relationships/slideLayout" Target="../slideLayouts/slideLayout370.xml"/><Relationship Id="rId36" Type="http://schemas.openxmlformats.org/officeDocument/2006/relationships/slideLayout" Target="../slideLayouts/slideLayout378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361.xml"/><Relationship Id="rId31" Type="http://schemas.openxmlformats.org/officeDocument/2006/relationships/slideLayout" Target="../slideLayouts/slideLayout373.xml"/><Relationship Id="rId44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slideLayout" Target="../slideLayouts/slideLayout356.xml"/><Relationship Id="rId22" Type="http://schemas.openxmlformats.org/officeDocument/2006/relationships/slideLayout" Target="../slideLayouts/slideLayout364.xml"/><Relationship Id="rId27" Type="http://schemas.openxmlformats.org/officeDocument/2006/relationships/slideLayout" Target="../slideLayouts/slideLayout369.xml"/><Relationship Id="rId30" Type="http://schemas.openxmlformats.org/officeDocument/2006/relationships/slideLayout" Target="../slideLayouts/slideLayout372.xml"/><Relationship Id="rId35" Type="http://schemas.openxmlformats.org/officeDocument/2006/relationships/slideLayout" Target="../slideLayouts/slideLayout377.xml"/><Relationship Id="rId43" Type="http://schemas.openxmlformats.org/officeDocument/2006/relationships/slideLayout" Target="../slideLayouts/slideLayout385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4.xml"/><Relationship Id="rId17" Type="http://schemas.openxmlformats.org/officeDocument/2006/relationships/slideLayout" Target="../slideLayouts/slideLayout359.xml"/><Relationship Id="rId25" Type="http://schemas.openxmlformats.org/officeDocument/2006/relationships/slideLayout" Target="../slideLayouts/slideLayout367.xml"/><Relationship Id="rId33" Type="http://schemas.openxmlformats.org/officeDocument/2006/relationships/slideLayout" Target="../slideLayouts/slideLayout375.xml"/><Relationship Id="rId38" Type="http://schemas.openxmlformats.org/officeDocument/2006/relationships/slideLayout" Target="../slideLayouts/slideLayout380.xml"/><Relationship Id="rId46" Type="http://schemas.openxmlformats.org/officeDocument/2006/relationships/slideLayout" Target="../slideLayouts/slideLayout388.xml"/><Relationship Id="rId20" Type="http://schemas.openxmlformats.org/officeDocument/2006/relationships/slideLayout" Target="../slideLayouts/slideLayout362.xml"/><Relationship Id="rId41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8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  <p:sldLayoutId id="2147484115" r:id="rId31"/>
    <p:sldLayoutId id="2147484116" r:id="rId32"/>
    <p:sldLayoutId id="2147484117" r:id="rId33"/>
    <p:sldLayoutId id="2147484118" r:id="rId34"/>
    <p:sldLayoutId id="2147484119" r:id="rId35"/>
    <p:sldLayoutId id="2147484120" r:id="rId36"/>
    <p:sldLayoutId id="2147484121" r:id="rId37"/>
    <p:sldLayoutId id="2147484122" r:id="rId38"/>
    <p:sldLayoutId id="2147484123" r:id="rId39"/>
    <p:sldLayoutId id="2147484124" r:id="rId40"/>
    <p:sldLayoutId id="2147484125" r:id="rId41"/>
    <p:sldLayoutId id="2147484126" r:id="rId42"/>
    <p:sldLayoutId id="2147484127" r:id="rId43"/>
    <p:sldLayoutId id="2147484128" r:id="rId44"/>
    <p:sldLayoutId id="2147484129" r:id="rId45"/>
    <p:sldLayoutId id="2147484130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  <p:sldLayoutId id="2147484156" r:id="rId25"/>
    <p:sldLayoutId id="2147484157" r:id="rId26"/>
    <p:sldLayoutId id="2147484158" r:id="rId27"/>
    <p:sldLayoutId id="2147484159" r:id="rId28"/>
    <p:sldLayoutId id="2147484160" r:id="rId29"/>
    <p:sldLayoutId id="2147484161" r:id="rId30"/>
    <p:sldLayoutId id="2147484162" r:id="rId31"/>
    <p:sldLayoutId id="2147484163" r:id="rId32"/>
    <p:sldLayoutId id="2147484164" r:id="rId33"/>
    <p:sldLayoutId id="2147484165" r:id="rId34"/>
    <p:sldLayoutId id="2147484167" r:id="rId35"/>
    <p:sldLayoutId id="2147484168" r:id="rId36"/>
    <p:sldLayoutId id="2147484169" r:id="rId37"/>
    <p:sldLayoutId id="2147484170" r:id="rId38"/>
    <p:sldLayoutId id="2147484171" r:id="rId39"/>
    <p:sldLayoutId id="2147484172" r:id="rId40"/>
    <p:sldLayoutId id="2147484173" r:id="rId41"/>
    <p:sldLayoutId id="2147484174" r:id="rId42"/>
    <p:sldLayoutId id="2147484175" r:id="rId43"/>
    <p:sldLayoutId id="2147484176" r:id="rId44"/>
    <p:sldLayoutId id="2147484177" r:id="rId45"/>
    <p:sldLayoutId id="2147484178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4202" r:id="rId23"/>
    <p:sldLayoutId id="2147484203" r:id="rId24"/>
    <p:sldLayoutId id="2147484204" r:id="rId25"/>
    <p:sldLayoutId id="2147484205" r:id="rId26"/>
    <p:sldLayoutId id="2147484206" r:id="rId27"/>
    <p:sldLayoutId id="2147484207" r:id="rId28"/>
    <p:sldLayoutId id="2147484208" r:id="rId29"/>
    <p:sldLayoutId id="2147484209" r:id="rId30"/>
    <p:sldLayoutId id="2147484210" r:id="rId31"/>
    <p:sldLayoutId id="2147484211" r:id="rId32"/>
    <p:sldLayoutId id="2147484212" r:id="rId33"/>
    <p:sldLayoutId id="2147484213" r:id="rId34"/>
    <p:sldLayoutId id="2147484215" r:id="rId35"/>
    <p:sldLayoutId id="2147484216" r:id="rId36"/>
    <p:sldLayoutId id="2147484217" r:id="rId37"/>
    <p:sldLayoutId id="2147484218" r:id="rId38"/>
    <p:sldLayoutId id="2147484219" r:id="rId39"/>
    <p:sldLayoutId id="2147484220" r:id="rId40"/>
    <p:sldLayoutId id="2147484221" r:id="rId41"/>
    <p:sldLayoutId id="2147484222" r:id="rId42"/>
    <p:sldLayoutId id="2147484223" r:id="rId43"/>
    <p:sldLayoutId id="2147484224" r:id="rId44"/>
    <p:sldLayoutId id="2147484225" r:id="rId45"/>
    <p:sldLayoutId id="214748422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  <p:sldLayoutId id="2147484245" r:id="rId18"/>
    <p:sldLayoutId id="2147484246" r:id="rId19"/>
    <p:sldLayoutId id="2147484247" r:id="rId20"/>
    <p:sldLayoutId id="2147484248" r:id="rId21"/>
    <p:sldLayoutId id="2147484249" r:id="rId22"/>
    <p:sldLayoutId id="2147484250" r:id="rId23"/>
    <p:sldLayoutId id="2147484251" r:id="rId24"/>
    <p:sldLayoutId id="2147484253" r:id="rId25"/>
    <p:sldLayoutId id="2147484255" r:id="rId26"/>
    <p:sldLayoutId id="2147484256" r:id="rId27"/>
    <p:sldLayoutId id="2147484257" r:id="rId28"/>
    <p:sldLayoutId id="2147484258" r:id="rId29"/>
    <p:sldLayoutId id="2147484259" r:id="rId30"/>
    <p:sldLayoutId id="2147484260" r:id="rId31"/>
    <p:sldLayoutId id="2147484261" r:id="rId32"/>
    <p:sldLayoutId id="2147484262" r:id="rId33"/>
    <p:sldLayoutId id="2147484263" r:id="rId34"/>
    <p:sldLayoutId id="2147484264" r:id="rId35"/>
    <p:sldLayoutId id="2147484265" r:id="rId36"/>
    <p:sldLayoutId id="2147484266" r:id="rId37"/>
    <p:sldLayoutId id="2147484267" r:id="rId38"/>
    <p:sldLayoutId id="2147484268" r:id="rId39"/>
    <p:sldLayoutId id="2147484269" r:id="rId40"/>
    <p:sldLayoutId id="2147484270" r:id="rId41"/>
    <p:sldLayoutId id="2147484271" r:id="rId42"/>
    <p:sldLayoutId id="2147484272" r:id="rId43"/>
    <p:sldLayoutId id="2147484273" r:id="rId44"/>
    <p:sldLayoutId id="2147484274" r:id="rId4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  <p:sldLayoutId id="2147484289" r:id="rId14"/>
    <p:sldLayoutId id="2147484290" r:id="rId15"/>
    <p:sldLayoutId id="2147484291" r:id="rId16"/>
    <p:sldLayoutId id="2147484292" r:id="rId17"/>
    <p:sldLayoutId id="2147484293" r:id="rId18"/>
    <p:sldLayoutId id="2147484294" r:id="rId19"/>
    <p:sldLayoutId id="2147484295" r:id="rId20"/>
    <p:sldLayoutId id="2147484296" r:id="rId21"/>
    <p:sldLayoutId id="2147484297" r:id="rId22"/>
    <p:sldLayoutId id="2147484298" r:id="rId23"/>
    <p:sldLayoutId id="2147484299" r:id="rId24"/>
    <p:sldLayoutId id="2147484301" r:id="rId25"/>
    <p:sldLayoutId id="2147484302" r:id="rId26"/>
    <p:sldLayoutId id="2147484303" r:id="rId27"/>
    <p:sldLayoutId id="2147484304" r:id="rId28"/>
    <p:sldLayoutId id="2147484305" r:id="rId29"/>
    <p:sldLayoutId id="2147484306" r:id="rId30"/>
    <p:sldLayoutId id="2147484307" r:id="rId31"/>
    <p:sldLayoutId id="2147484308" r:id="rId32"/>
    <p:sldLayoutId id="2147484309" r:id="rId33"/>
    <p:sldLayoutId id="2147484310" r:id="rId34"/>
    <p:sldLayoutId id="2147484311" r:id="rId35"/>
    <p:sldLayoutId id="2147484312" r:id="rId36"/>
    <p:sldLayoutId id="2147484313" r:id="rId37"/>
    <p:sldLayoutId id="2147484314" r:id="rId38"/>
    <p:sldLayoutId id="2147484315" r:id="rId39"/>
    <p:sldLayoutId id="2147484316" r:id="rId40"/>
    <p:sldLayoutId id="2147484317" r:id="rId41"/>
    <p:sldLayoutId id="2147484318" r:id="rId42"/>
    <p:sldLayoutId id="2147484319" r:id="rId43"/>
    <p:sldLayoutId id="2147484320" r:id="rId44"/>
    <p:sldLayoutId id="2147484321" r:id="rId45"/>
    <p:sldLayoutId id="2147484322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4" r:id="rId21"/>
    <p:sldLayoutId id="2147484345" r:id="rId22"/>
    <p:sldLayoutId id="2147484346" r:id="rId23"/>
    <p:sldLayoutId id="2147484347" r:id="rId24"/>
    <p:sldLayoutId id="2147484349" r:id="rId25"/>
    <p:sldLayoutId id="2147484350" r:id="rId26"/>
    <p:sldLayoutId id="2147484351" r:id="rId27"/>
    <p:sldLayoutId id="2147484352" r:id="rId28"/>
    <p:sldLayoutId id="2147484353" r:id="rId29"/>
    <p:sldLayoutId id="2147484354" r:id="rId30"/>
    <p:sldLayoutId id="2147484355" r:id="rId31"/>
    <p:sldLayoutId id="2147484356" r:id="rId32"/>
    <p:sldLayoutId id="2147484357" r:id="rId33"/>
    <p:sldLayoutId id="2147484358" r:id="rId34"/>
    <p:sldLayoutId id="2147484359" r:id="rId35"/>
    <p:sldLayoutId id="2147484360" r:id="rId36"/>
    <p:sldLayoutId id="2147484361" r:id="rId37"/>
    <p:sldLayoutId id="2147484362" r:id="rId38"/>
    <p:sldLayoutId id="2147484363" r:id="rId39"/>
    <p:sldLayoutId id="2147484364" r:id="rId40"/>
    <p:sldLayoutId id="2147484365" r:id="rId41"/>
    <p:sldLayoutId id="2147484366" r:id="rId42"/>
    <p:sldLayoutId id="2147484367" r:id="rId43"/>
    <p:sldLayoutId id="2147484368" r:id="rId44"/>
    <p:sldLayoutId id="2147484369" r:id="rId45"/>
    <p:sldLayoutId id="2147484370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  <p:sldLayoutId id="2147484392" r:id="rId21"/>
    <p:sldLayoutId id="2147484393" r:id="rId22"/>
    <p:sldLayoutId id="2147484394" r:id="rId23"/>
    <p:sldLayoutId id="2147484395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  <p:sldLayoutId id="2147484412" r:id="rId40"/>
    <p:sldLayoutId id="2147484413" r:id="rId41"/>
    <p:sldLayoutId id="2147484414" r:id="rId42"/>
    <p:sldLayoutId id="2147484415" r:id="rId43"/>
    <p:sldLayoutId id="2147484416" r:id="rId44"/>
    <p:sldLayoutId id="2147484417" r:id="rId45"/>
    <p:sldLayoutId id="2147484418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  <p:sldLayoutId id="2147484437" r:id="rId18"/>
    <p:sldLayoutId id="2147484438" r:id="rId19"/>
    <p:sldLayoutId id="2147484439" r:id="rId20"/>
    <p:sldLayoutId id="2147484440" r:id="rId21"/>
    <p:sldLayoutId id="2147484441" r:id="rId22"/>
    <p:sldLayoutId id="2147484442" r:id="rId23"/>
    <p:sldLayoutId id="2147484443" r:id="rId24"/>
    <p:sldLayoutId id="2147484445" r:id="rId25"/>
    <p:sldLayoutId id="2147484446" r:id="rId26"/>
    <p:sldLayoutId id="2147484447" r:id="rId27"/>
    <p:sldLayoutId id="2147484448" r:id="rId28"/>
    <p:sldLayoutId id="2147484449" r:id="rId29"/>
    <p:sldLayoutId id="2147484450" r:id="rId30"/>
    <p:sldLayoutId id="2147484451" r:id="rId31"/>
    <p:sldLayoutId id="2147484452" r:id="rId32"/>
    <p:sldLayoutId id="2147484453" r:id="rId33"/>
    <p:sldLayoutId id="2147484454" r:id="rId34"/>
    <p:sldLayoutId id="2147484455" r:id="rId35"/>
    <p:sldLayoutId id="2147484456" r:id="rId36"/>
    <p:sldLayoutId id="2147484457" r:id="rId37"/>
    <p:sldLayoutId id="2147484458" r:id="rId38"/>
    <p:sldLayoutId id="2147484459" r:id="rId39"/>
    <p:sldLayoutId id="2147484460" r:id="rId40"/>
    <p:sldLayoutId id="2147484461" r:id="rId41"/>
    <p:sldLayoutId id="2147484462" r:id="rId42"/>
    <p:sldLayoutId id="2147484463" r:id="rId43"/>
    <p:sldLayoutId id="2147484464" r:id="rId44"/>
    <p:sldLayoutId id="2147484465" r:id="rId45"/>
    <p:sldLayoutId id="214748446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  <p:sldLayoutId id="2147484493" r:id="rId25"/>
    <p:sldLayoutId id="2147484494" r:id="rId26"/>
    <p:sldLayoutId id="2147484495" r:id="rId27"/>
    <p:sldLayoutId id="2147484496" r:id="rId28"/>
    <p:sldLayoutId id="2147484497" r:id="rId29"/>
    <p:sldLayoutId id="2147484498" r:id="rId30"/>
    <p:sldLayoutId id="2147484499" r:id="rId31"/>
    <p:sldLayoutId id="2147484500" r:id="rId32"/>
    <p:sldLayoutId id="2147484501" r:id="rId33"/>
    <p:sldLayoutId id="2147484502" r:id="rId34"/>
    <p:sldLayoutId id="2147484503" r:id="rId35"/>
    <p:sldLayoutId id="2147484504" r:id="rId36"/>
    <p:sldLayoutId id="2147484505" r:id="rId37"/>
    <p:sldLayoutId id="2147484506" r:id="rId38"/>
    <p:sldLayoutId id="2147484507" r:id="rId39"/>
    <p:sldLayoutId id="2147484508" r:id="rId40"/>
    <p:sldLayoutId id="2147484509" r:id="rId41"/>
    <p:sldLayoutId id="2147484510" r:id="rId42"/>
    <p:sldLayoutId id="2147484511" r:id="rId43"/>
    <p:sldLayoutId id="2147484512" r:id="rId44"/>
    <p:sldLayoutId id="2147484513" r:id="rId45"/>
    <p:sldLayoutId id="2147484514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  <p:sldLayoutId id="2147484534" r:id="rId19"/>
    <p:sldLayoutId id="2147484535" r:id="rId20"/>
    <p:sldLayoutId id="2147484536" r:id="rId21"/>
    <p:sldLayoutId id="2147484537" r:id="rId22"/>
    <p:sldLayoutId id="2147484538" r:id="rId23"/>
    <p:sldLayoutId id="2147484539" r:id="rId24"/>
    <p:sldLayoutId id="2147484541" r:id="rId25"/>
    <p:sldLayoutId id="2147484542" r:id="rId26"/>
    <p:sldLayoutId id="2147484543" r:id="rId27"/>
    <p:sldLayoutId id="2147484544" r:id="rId28"/>
    <p:sldLayoutId id="2147484545" r:id="rId29"/>
    <p:sldLayoutId id="2147484546" r:id="rId30"/>
    <p:sldLayoutId id="2147484547" r:id="rId31"/>
    <p:sldLayoutId id="2147484548" r:id="rId32"/>
    <p:sldLayoutId id="2147484549" r:id="rId33"/>
    <p:sldLayoutId id="2147484550" r:id="rId34"/>
    <p:sldLayoutId id="2147484551" r:id="rId35"/>
    <p:sldLayoutId id="2147484552" r:id="rId36"/>
    <p:sldLayoutId id="2147484553" r:id="rId37"/>
    <p:sldLayoutId id="2147484554" r:id="rId38"/>
    <p:sldLayoutId id="2147484555" r:id="rId39"/>
    <p:sldLayoutId id="2147484556" r:id="rId40"/>
    <p:sldLayoutId id="2147484557" r:id="rId41"/>
    <p:sldLayoutId id="2147484558" r:id="rId42"/>
    <p:sldLayoutId id="2147484559" r:id="rId43"/>
    <p:sldLayoutId id="2147484560" r:id="rId44"/>
    <p:sldLayoutId id="2147484561" r:id="rId45"/>
    <p:sldLayoutId id="2147484562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0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  <p:sldLayoutId id="2147484583" r:id="rId20"/>
    <p:sldLayoutId id="2147484584" r:id="rId21"/>
    <p:sldLayoutId id="2147484585" r:id="rId22"/>
    <p:sldLayoutId id="2147484586" r:id="rId23"/>
    <p:sldLayoutId id="2147484587" r:id="rId24"/>
    <p:sldLayoutId id="2147484589" r:id="rId25"/>
    <p:sldLayoutId id="2147484590" r:id="rId26"/>
    <p:sldLayoutId id="2147484591" r:id="rId27"/>
    <p:sldLayoutId id="2147484592" r:id="rId28"/>
    <p:sldLayoutId id="2147484593" r:id="rId29"/>
    <p:sldLayoutId id="2147484594" r:id="rId30"/>
    <p:sldLayoutId id="2147484595" r:id="rId31"/>
    <p:sldLayoutId id="2147484596" r:id="rId32"/>
    <p:sldLayoutId id="2147484597" r:id="rId33"/>
    <p:sldLayoutId id="2147484598" r:id="rId34"/>
    <p:sldLayoutId id="2147484599" r:id="rId35"/>
    <p:sldLayoutId id="2147484600" r:id="rId36"/>
    <p:sldLayoutId id="2147484601" r:id="rId37"/>
    <p:sldLayoutId id="2147484602" r:id="rId38"/>
    <p:sldLayoutId id="2147484603" r:id="rId39"/>
    <p:sldLayoutId id="2147484604" r:id="rId40"/>
    <p:sldLayoutId id="2147484605" r:id="rId41"/>
    <p:sldLayoutId id="2147484606" r:id="rId42"/>
    <p:sldLayoutId id="2147484607" r:id="rId43"/>
    <p:sldLayoutId id="2147484608" r:id="rId44"/>
    <p:sldLayoutId id="2147484609" r:id="rId45"/>
    <p:sldLayoutId id="2147484610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4624" r:id="rId13"/>
    <p:sldLayoutId id="2147484625" r:id="rId14"/>
    <p:sldLayoutId id="2147484626" r:id="rId15"/>
    <p:sldLayoutId id="2147484627" r:id="rId16"/>
    <p:sldLayoutId id="2147484628" r:id="rId17"/>
    <p:sldLayoutId id="2147484629" r:id="rId18"/>
    <p:sldLayoutId id="2147484630" r:id="rId19"/>
    <p:sldLayoutId id="2147484631" r:id="rId20"/>
    <p:sldLayoutId id="2147484632" r:id="rId21"/>
    <p:sldLayoutId id="2147484633" r:id="rId22"/>
    <p:sldLayoutId id="2147484634" r:id="rId23"/>
    <p:sldLayoutId id="2147484635" r:id="rId24"/>
    <p:sldLayoutId id="2147484637" r:id="rId25"/>
    <p:sldLayoutId id="2147484638" r:id="rId26"/>
    <p:sldLayoutId id="2147484639" r:id="rId27"/>
    <p:sldLayoutId id="2147484640" r:id="rId28"/>
    <p:sldLayoutId id="2147484641" r:id="rId29"/>
    <p:sldLayoutId id="2147484642" r:id="rId30"/>
    <p:sldLayoutId id="2147484643" r:id="rId31"/>
    <p:sldLayoutId id="2147484644" r:id="rId32"/>
    <p:sldLayoutId id="2147484645" r:id="rId33"/>
    <p:sldLayoutId id="2147484646" r:id="rId34"/>
    <p:sldLayoutId id="2147484647" r:id="rId35"/>
    <p:sldLayoutId id="2147484648" r:id="rId36"/>
    <p:sldLayoutId id="2147484649" r:id="rId37"/>
    <p:sldLayoutId id="2147484650" r:id="rId38"/>
    <p:sldLayoutId id="2147484651" r:id="rId39"/>
    <p:sldLayoutId id="2147484652" r:id="rId40"/>
    <p:sldLayoutId id="2147484653" r:id="rId41"/>
    <p:sldLayoutId id="2147484654" r:id="rId42"/>
    <p:sldLayoutId id="2147484655" r:id="rId43"/>
    <p:sldLayoutId id="2147484656" r:id="rId44"/>
    <p:sldLayoutId id="2147484657" r:id="rId45"/>
    <p:sldLayoutId id="2147484658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6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  <p:sldLayoutId id="2147484672" r:id="rId13"/>
    <p:sldLayoutId id="2147484673" r:id="rId14"/>
    <p:sldLayoutId id="2147484674" r:id="rId15"/>
    <p:sldLayoutId id="2147484675" r:id="rId16"/>
    <p:sldLayoutId id="2147484676" r:id="rId17"/>
    <p:sldLayoutId id="2147484677" r:id="rId18"/>
    <p:sldLayoutId id="2147484678" r:id="rId19"/>
    <p:sldLayoutId id="2147484679" r:id="rId20"/>
    <p:sldLayoutId id="2147484680" r:id="rId21"/>
    <p:sldLayoutId id="2147484681" r:id="rId22"/>
    <p:sldLayoutId id="2147484682" r:id="rId23"/>
    <p:sldLayoutId id="2147484683" r:id="rId24"/>
    <p:sldLayoutId id="2147484685" r:id="rId25"/>
    <p:sldLayoutId id="2147484686" r:id="rId26"/>
    <p:sldLayoutId id="2147484687" r:id="rId27"/>
    <p:sldLayoutId id="2147484688" r:id="rId28"/>
    <p:sldLayoutId id="2147484689" r:id="rId29"/>
    <p:sldLayoutId id="2147484690" r:id="rId30"/>
    <p:sldLayoutId id="2147484691" r:id="rId31"/>
    <p:sldLayoutId id="2147484692" r:id="rId32"/>
    <p:sldLayoutId id="2147484693" r:id="rId33"/>
    <p:sldLayoutId id="2147484694" r:id="rId34"/>
    <p:sldLayoutId id="2147484695" r:id="rId35"/>
    <p:sldLayoutId id="2147484696" r:id="rId36"/>
    <p:sldLayoutId id="2147484697" r:id="rId37"/>
    <p:sldLayoutId id="2147484698" r:id="rId38"/>
    <p:sldLayoutId id="2147484699" r:id="rId39"/>
    <p:sldLayoutId id="2147484700" r:id="rId40"/>
    <p:sldLayoutId id="2147484701" r:id="rId41"/>
    <p:sldLayoutId id="2147484702" r:id="rId42"/>
    <p:sldLayoutId id="2147484703" r:id="rId43"/>
    <p:sldLayoutId id="2147484704" r:id="rId44"/>
    <p:sldLayoutId id="2147484705" r:id="rId45"/>
    <p:sldLayoutId id="214748470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8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  <p:sldLayoutId id="2147484721" r:id="rId14"/>
    <p:sldLayoutId id="2147484722" r:id="rId15"/>
    <p:sldLayoutId id="2147484723" r:id="rId16"/>
    <p:sldLayoutId id="2147484724" r:id="rId17"/>
    <p:sldLayoutId id="2147484725" r:id="rId18"/>
    <p:sldLayoutId id="2147484726" r:id="rId19"/>
    <p:sldLayoutId id="2147484727" r:id="rId20"/>
    <p:sldLayoutId id="2147484728" r:id="rId21"/>
    <p:sldLayoutId id="2147484729" r:id="rId22"/>
    <p:sldLayoutId id="2147484730" r:id="rId23"/>
    <p:sldLayoutId id="2147484731" r:id="rId24"/>
    <p:sldLayoutId id="2147484733" r:id="rId25"/>
    <p:sldLayoutId id="2147484734" r:id="rId26"/>
    <p:sldLayoutId id="2147484735" r:id="rId27"/>
    <p:sldLayoutId id="2147484736" r:id="rId28"/>
    <p:sldLayoutId id="2147484737" r:id="rId29"/>
    <p:sldLayoutId id="2147484738" r:id="rId30"/>
    <p:sldLayoutId id="2147484739" r:id="rId31"/>
    <p:sldLayoutId id="2147484740" r:id="rId32"/>
    <p:sldLayoutId id="2147484741" r:id="rId33"/>
    <p:sldLayoutId id="2147484742" r:id="rId34"/>
    <p:sldLayoutId id="2147484743" r:id="rId35"/>
    <p:sldLayoutId id="2147484744" r:id="rId36"/>
    <p:sldLayoutId id="2147484745" r:id="rId37"/>
    <p:sldLayoutId id="2147484746" r:id="rId38"/>
    <p:sldLayoutId id="2147484747" r:id="rId39"/>
    <p:sldLayoutId id="2147484748" r:id="rId40"/>
    <p:sldLayoutId id="2147484749" r:id="rId41"/>
    <p:sldLayoutId id="2147484750" r:id="rId42"/>
    <p:sldLayoutId id="2147484751" r:id="rId43"/>
    <p:sldLayoutId id="2147484752" r:id="rId44"/>
    <p:sldLayoutId id="2147484753" r:id="rId45"/>
    <p:sldLayoutId id="2147484754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2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  <p:sldLayoutId id="2147484768" r:id="rId13"/>
    <p:sldLayoutId id="2147484769" r:id="rId14"/>
    <p:sldLayoutId id="2147484770" r:id="rId15"/>
    <p:sldLayoutId id="2147484771" r:id="rId16"/>
    <p:sldLayoutId id="2147484772" r:id="rId17"/>
    <p:sldLayoutId id="2147484773" r:id="rId18"/>
    <p:sldLayoutId id="2147484774" r:id="rId19"/>
    <p:sldLayoutId id="2147484775" r:id="rId20"/>
    <p:sldLayoutId id="2147484776" r:id="rId21"/>
    <p:sldLayoutId id="2147484777" r:id="rId22"/>
    <p:sldLayoutId id="2147484778" r:id="rId23"/>
    <p:sldLayoutId id="2147484779" r:id="rId24"/>
    <p:sldLayoutId id="2147484781" r:id="rId25"/>
    <p:sldLayoutId id="2147484782" r:id="rId26"/>
    <p:sldLayoutId id="2147484783" r:id="rId27"/>
    <p:sldLayoutId id="2147484784" r:id="rId28"/>
    <p:sldLayoutId id="2147484785" r:id="rId29"/>
    <p:sldLayoutId id="2147484786" r:id="rId30"/>
    <p:sldLayoutId id="2147484787" r:id="rId31"/>
    <p:sldLayoutId id="2147484788" r:id="rId32"/>
    <p:sldLayoutId id="2147484789" r:id="rId33"/>
    <p:sldLayoutId id="2147484790" r:id="rId34"/>
    <p:sldLayoutId id="2147484791" r:id="rId35"/>
    <p:sldLayoutId id="2147484792" r:id="rId36"/>
    <p:sldLayoutId id="2147484793" r:id="rId37"/>
    <p:sldLayoutId id="2147484794" r:id="rId38"/>
    <p:sldLayoutId id="2147484795" r:id="rId39"/>
    <p:sldLayoutId id="2147484796" r:id="rId40"/>
    <p:sldLayoutId id="2147484797" r:id="rId41"/>
    <p:sldLayoutId id="2147484798" r:id="rId42"/>
    <p:sldLayoutId id="2147484799" r:id="rId43"/>
    <p:sldLayoutId id="2147484800" r:id="rId44"/>
    <p:sldLayoutId id="2147484801" r:id="rId45"/>
    <p:sldLayoutId id="2147484802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  <p:sldLayoutId id="2147484816" r:id="rId13"/>
    <p:sldLayoutId id="2147484817" r:id="rId14"/>
    <p:sldLayoutId id="2147484818" r:id="rId15"/>
    <p:sldLayoutId id="2147484819" r:id="rId16"/>
    <p:sldLayoutId id="2147484820" r:id="rId17"/>
    <p:sldLayoutId id="2147484821" r:id="rId18"/>
    <p:sldLayoutId id="2147484822" r:id="rId19"/>
    <p:sldLayoutId id="2147484823" r:id="rId20"/>
    <p:sldLayoutId id="2147484824" r:id="rId21"/>
    <p:sldLayoutId id="2147484825" r:id="rId22"/>
    <p:sldLayoutId id="2147484826" r:id="rId23"/>
    <p:sldLayoutId id="2147484827" r:id="rId24"/>
    <p:sldLayoutId id="2147484828" r:id="rId25"/>
    <p:sldLayoutId id="2147484829" r:id="rId26"/>
    <p:sldLayoutId id="2147484830" r:id="rId27"/>
    <p:sldLayoutId id="2147484831" r:id="rId28"/>
    <p:sldLayoutId id="2147484832" r:id="rId29"/>
    <p:sldLayoutId id="2147484833" r:id="rId30"/>
    <p:sldLayoutId id="2147484834" r:id="rId31"/>
    <p:sldLayoutId id="2147484836" r:id="rId32"/>
    <p:sldLayoutId id="2147484837" r:id="rId33"/>
    <p:sldLayoutId id="2147484838" r:id="rId34"/>
    <p:sldLayoutId id="2147484839" r:id="rId35"/>
    <p:sldLayoutId id="2147484840" r:id="rId36"/>
    <p:sldLayoutId id="2147484841" r:id="rId37"/>
    <p:sldLayoutId id="2147484842" r:id="rId38"/>
    <p:sldLayoutId id="2147484843" r:id="rId39"/>
    <p:sldLayoutId id="2147484844" r:id="rId40"/>
    <p:sldLayoutId id="2147484845" r:id="rId41"/>
    <p:sldLayoutId id="2147484846" r:id="rId42"/>
    <p:sldLayoutId id="2147484847" r:id="rId43"/>
    <p:sldLayoutId id="2147484848" r:id="rId44"/>
    <p:sldLayoutId id="2147484849" r:id="rId45"/>
    <p:sldLayoutId id="2147484850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0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  <p:sldLayoutId id="2147484864" r:id="rId13"/>
    <p:sldLayoutId id="2147484865" r:id="rId14"/>
    <p:sldLayoutId id="2147484866" r:id="rId15"/>
    <p:sldLayoutId id="2147484867" r:id="rId16"/>
    <p:sldLayoutId id="2147484868" r:id="rId17"/>
    <p:sldLayoutId id="2147484869" r:id="rId18"/>
    <p:sldLayoutId id="2147484870" r:id="rId19"/>
    <p:sldLayoutId id="2147484871" r:id="rId20"/>
    <p:sldLayoutId id="2147484872" r:id="rId21"/>
    <p:sldLayoutId id="2147484873" r:id="rId22"/>
    <p:sldLayoutId id="2147484874" r:id="rId23"/>
    <p:sldLayoutId id="2147484875" r:id="rId24"/>
    <p:sldLayoutId id="2147484876" r:id="rId25"/>
    <p:sldLayoutId id="2147484877" r:id="rId26"/>
    <p:sldLayoutId id="2147484878" r:id="rId27"/>
    <p:sldLayoutId id="2147484879" r:id="rId28"/>
    <p:sldLayoutId id="2147484880" r:id="rId29"/>
    <p:sldLayoutId id="2147484881" r:id="rId30"/>
    <p:sldLayoutId id="2147484882" r:id="rId31"/>
    <p:sldLayoutId id="2147484883" r:id="rId32"/>
    <p:sldLayoutId id="2147484884" r:id="rId33"/>
    <p:sldLayoutId id="2147484886" r:id="rId34"/>
    <p:sldLayoutId id="2147484887" r:id="rId35"/>
    <p:sldLayoutId id="2147484888" r:id="rId36"/>
    <p:sldLayoutId id="2147484889" r:id="rId37"/>
    <p:sldLayoutId id="2147484890" r:id="rId38"/>
    <p:sldLayoutId id="2147484891" r:id="rId39"/>
    <p:sldLayoutId id="2147484892" r:id="rId40"/>
    <p:sldLayoutId id="2147484893" r:id="rId41"/>
    <p:sldLayoutId id="2147484894" r:id="rId42"/>
    <p:sldLayoutId id="2147484895" r:id="rId43"/>
    <p:sldLayoutId id="2147484896" r:id="rId44"/>
    <p:sldLayoutId id="2147484897" r:id="rId45"/>
    <p:sldLayoutId id="2147484898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91672" y="221690"/>
            <a:ext cx="10919011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10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2021 ODE Consulting® Pte. Ltd. ALL RIGHTS RESERVED. Organization Development Excellence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91671" y="1210235"/>
            <a:ext cx="10762129" cy="496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172502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</p:sldLayoutIdLst>
  <p:hf sldNum="0" hdr="0" ftr="0" dt="0"/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598" marR="0" indent="-228598" algn="l" defTabSz="91439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5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2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0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7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4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1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8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5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6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650" r:id="rId24"/>
    <p:sldLayoutId id="2147483668" r:id="rId25"/>
    <p:sldLayoutId id="2147483651" r:id="rId26"/>
    <p:sldLayoutId id="2147483672" r:id="rId27"/>
    <p:sldLayoutId id="2147483666" r:id="rId28"/>
    <p:sldLayoutId id="2147483653" r:id="rId29"/>
    <p:sldLayoutId id="2147483670" r:id="rId30"/>
    <p:sldLayoutId id="2147483658" r:id="rId31"/>
    <p:sldLayoutId id="2147483659" r:id="rId32"/>
    <p:sldLayoutId id="2147483660" r:id="rId33"/>
    <p:sldLayoutId id="2147483661" r:id="rId34"/>
    <p:sldLayoutId id="2147483662" r:id="rId35"/>
    <p:sldLayoutId id="2147483663" r:id="rId36"/>
    <p:sldLayoutId id="2147483664" r:id="rId37"/>
    <p:sldLayoutId id="2147483742" r:id="rId38"/>
    <p:sldLayoutId id="2147483743" r:id="rId39"/>
    <p:sldLayoutId id="2147483745" r:id="rId40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  <p:sldLayoutId id="2147483885" r:id="rId35"/>
    <p:sldLayoutId id="2147483886" r:id="rId36"/>
    <p:sldLayoutId id="2147483887" r:id="rId37"/>
    <p:sldLayoutId id="2147483888" r:id="rId38"/>
    <p:sldLayoutId id="2147483889" r:id="rId39"/>
    <p:sldLayoutId id="2147483890" r:id="rId4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7" r:id="rId25"/>
    <p:sldLayoutId id="2147483918" r:id="rId26"/>
    <p:sldLayoutId id="2147483919" r:id="rId27"/>
    <p:sldLayoutId id="2147483920" r:id="rId28"/>
    <p:sldLayoutId id="2147483921" r:id="rId29"/>
    <p:sldLayoutId id="2147483922" r:id="rId30"/>
    <p:sldLayoutId id="2147483923" r:id="rId31"/>
    <p:sldLayoutId id="2147483924" r:id="rId32"/>
    <p:sldLayoutId id="2147483925" r:id="rId33"/>
    <p:sldLayoutId id="2147483926" r:id="rId34"/>
    <p:sldLayoutId id="2147483927" r:id="rId35"/>
    <p:sldLayoutId id="2147483928" r:id="rId36"/>
    <p:sldLayoutId id="2147483929" r:id="rId37"/>
    <p:sldLayoutId id="2147483930" r:id="rId38"/>
    <p:sldLayoutId id="2147483931" r:id="rId39"/>
    <p:sldLayoutId id="2147483932" r:id="rId40"/>
    <p:sldLayoutId id="2147483933" r:id="rId41"/>
    <p:sldLayoutId id="2147483934" r:id="rId42"/>
    <p:sldLayoutId id="2147483935" r:id="rId43"/>
    <p:sldLayoutId id="2147483936" r:id="rId44"/>
    <p:sldLayoutId id="2147483937" r:id="rId45"/>
    <p:sldLayoutId id="2147483938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6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  <p:sldLayoutId id="2147483968" r:id="rId29"/>
    <p:sldLayoutId id="2147483969" r:id="rId30"/>
    <p:sldLayoutId id="2147483970" r:id="rId31"/>
    <p:sldLayoutId id="2147483972" r:id="rId32"/>
    <p:sldLayoutId id="2147483973" r:id="rId33"/>
    <p:sldLayoutId id="2147483974" r:id="rId34"/>
    <p:sldLayoutId id="2147483975" r:id="rId35"/>
    <p:sldLayoutId id="2147483976" r:id="rId36"/>
    <p:sldLayoutId id="2147483977" r:id="rId37"/>
    <p:sldLayoutId id="2147483978" r:id="rId38"/>
    <p:sldLayoutId id="2147483979" r:id="rId39"/>
    <p:sldLayoutId id="2147483980" r:id="rId40"/>
    <p:sldLayoutId id="2147483981" r:id="rId41"/>
    <p:sldLayoutId id="2147483982" r:id="rId42"/>
    <p:sldLayoutId id="2147483983" r:id="rId43"/>
    <p:sldLayoutId id="2147483984" r:id="rId44"/>
    <p:sldLayoutId id="2147483985" r:id="rId45"/>
    <p:sldLayoutId id="214748398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20" r:id="rId32"/>
    <p:sldLayoutId id="2147484021" r:id="rId33"/>
    <p:sldLayoutId id="2147484022" r:id="rId34"/>
    <p:sldLayoutId id="2147484023" r:id="rId35"/>
    <p:sldLayoutId id="2147484024" r:id="rId36"/>
    <p:sldLayoutId id="2147484025" r:id="rId37"/>
    <p:sldLayoutId id="2147484026" r:id="rId38"/>
    <p:sldLayoutId id="2147484027" r:id="rId39"/>
    <p:sldLayoutId id="2147484028" r:id="rId40"/>
    <p:sldLayoutId id="2147484029" r:id="rId41"/>
    <p:sldLayoutId id="2147484030" r:id="rId42"/>
    <p:sldLayoutId id="2147484031" r:id="rId43"/>
    <p:sldLayoutId id="2147484032" r:id="rId44"/>
    <p:sldLayoutId id="2147484033" r:id="rId45"/>
    <p:sldLayoutId id="2147484034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  <p:sldLayoutId id="2147484074" r:id="rId38"/>
    <p:sldLayoutId id="2147484075" r:id="rId39"/>
    <p:sldLayoutId id="2147484076" r:id="rId40"/>
    <p:sldLayoutId id="2147484077" r:id="rId41"/>
    <p:sldLayoutId id="2147484078" r:id="rId42"/>
    <p:sldLayoutId id="2147484079" r:id="rId43"/>
    <p:sldLayoutId id="2147484080" r:id="rId44"/>
    <p:sldLayoutId id="2147484081" r:id="rId45"/>
    <p:sldLayoutId id="2147484082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 vert="horz" lIns="91440" tIns="45720" rIns="91440" bIns="45720" rtlCol="0" anchor="ctr"/>
          <a:lstStyle/>
          <a:p>
            <a:fld id="{20279895-DFFF-4EBF-9F22-3A021849A8DD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42606" y="99452"/>
            <a:ext cx="8229600" cy="9604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Building your Stakeholder Strategy</a:t>
            </a:r>
            <a:endParaRPr lang="en-SG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42606" y="771525"/>
          <a:ext cx="11304066" cy="51970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5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7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505">
                <a:tc rowSpan="2">
                  <a:txBody>
                    <a:bodyPr/>
                    <a:lstStyle/>
                    <a:p>
                      <a:r>
                        <a:rPr lang="en-US" altLang="en-US" sz="1800" dirty="0" smtClean="0">
                          <a:latin typeface="+mn-lt"/>
                        </a:rPr>
                        <a:t>Name of Stakeholder</a:t>
                      </a:r>
                      <a:endParaRPr lang="en-SG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latin typeface="+mn-lt"/>
                        </a:rPr>
                        <a:t>Power</a:t>
                      </a:r>
                      <a:endParaRPr lang="en-US" altLang="en-US" sz="240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(Circle One)</a:t>
                      </a:r>
                      <a:endParaRPr lang="en-SG" sz="20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latin typeface="+mn-lt"/>
                        </a:rPr>
                        <a:t>Audience Type</a:t>
                      </a:r>
                      <a:endParaRPr lang="en-US" altLang="en-US" sz="24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</a:rPr>
                        <a:t>(Circle One)</a:t>
                      </a:r>
                      <a:endParaRPr lang="en-SG" sz="20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505">
                <a:tc v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>
                          <a:latin typeface="+mn-lt"/>
                        </a:rPr>
                        <a:t>Low Med Inner Circle High</a:t>
                      </a:r>
                    </a:p>
                    <a:p>
                      <a:pPr algn="ctr"/>
                      <a:endParaRPr lang="en-SG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latin typeface="+mn-lt"/>
                        </a:rPr>
                        <a:t>Support  Oppose Neutral Uninformed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01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latin typeface="+mn-lt"/>
                        </a:rPr>
                        <a:t>Describe their point of view:</a:t>
                      </a:r>
                      <a:endParaRPr lang="en-US" altLang="en-US" sz="2400" dirty="0" smtClean="0">
                        <a:latin typeface="+mn-lt"/>
                      </a:endParaRPr>
                    </a:p>
                    <a:p>
                      <a:endParaRPr lang="en-US" dirty="0" smtClean="0">
                        <a:latin typeface="+mn-lt"/>
                      </a:endParaRPr>
                    </a:p>
                    <a:p>
                      <a:endParaRPr lang="en-US" dirty="0" smtClean="0">
                        <a:latin typeface="+mn-lt"/>
                      </a:endParaRPr>
                    </a:p>
                    <a:p>
                      <a:endParaRPr lang="en-SG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9010">
                <a:tc gridSpan="3"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altLang="en-US" sz="1800" dirty="0" smtClean="0">
                          <a:latin typeface="+mn-lt"/>
                        </a:rPr>
                        <a:t>What influence strategy will work best, and why? (Credibility, Reciprocity, Persuasion):</a:t>
                      </a:r>
                      <a:endParaRPr lang="en-US" altLang="en-US" sz="2400" dirty="0" smtClean="0">
                        <a:latin typeface="+mn-lt"/>
                      </a:endParaRPr>
                    </a:p>
                    <a:p>
                      <a:endParaRPr lang="en-US" dirty="0" smtClean="0">
                        <a:latin typeface="+mn-lt"/>
                      </a:endParaRPr>
                    </a:p>
                    <a:p>
                      <a:endParaRPr lang="en-US" dirty="0" smtClean="0">
                        <a:latin typeface="+mn-lt"/>
                      </a:endParaRPr>
                    </a:p>
                    <a:p>
                      <a:endParaRPr lang="en-SG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35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latin typeface="+mn-lt"/>
                        </a:rPr>
                        <a:t>Based on this analysis, what is your influence plan for this stakeholder:</a:t>
                      </a:r>
                      <a:endParaRPr lang="en-US" altLang="en-US" sz="2400" dirty="0" smtClean="0">
                        <a:latin typeface="+mn-lt"/>
                      </a:endParaRPr>
                    </a:p>
                    <a:p>
                      <a:endParaRPr lang="en-US" dirty="0" smtClean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5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10.xml><?xml version="1.0" encoding="utf-8"?>
<a:theme xmlns:a="http://schemas.openxmlformats.org/drawingml/2006/main" name="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20.xml><?xml version="1.0" encoding="utf-8"?>
<a:theme xmlns:a="http://schemas.openxmlformats.org/drawingml/2006/main" name="1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70C0"/>
      </a:hlink>
      <a:folHlink>
        <a:srgbClr val="85DFD0"/>
      </a:folHlink>
    </a:clrScheme>
    <a:fontScheme name="OD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68</Words>
  <Application>Microsoft Office PowerPoint</Application>
  <PresentationFormat>Widescreen</PresentationFormat>
  <Paragraphs>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1</vt:i4>
      </vt:variant>
    </vt:vector>
  </HeadingPairs>
  <TitlesOfParts>
    <vt:vector size="46" baseType="lpstr">
      <vt:lpstr>.Lucida Grande UI Regular</vt:lpstr>
      <vt:lpstr>Arial Light</vt:lpstr>
      <vt:lpstr>Burlingame Pro</vt:lpstr>
      <vt:lpstr>Burlingame Pro Black</vt:lpstr>
      <vt:lpstr>Burlingame Pro Bold</vt:lpstr>
      <vt:lpstr>Burlingame Pro Light</vt:lpstr>
      <vt:lpstr>Burlingame Pro Medium</vt:lpstr>
      <vt:lpstr>Fujitsu Sans</vt:lpstr>
      <vt:lpstr>Glacial Indifference</vt:lpstr>
      <vt:lpstr>ＭＳ Ｐゴシック</vt:lpstr>
      <vt:lpstr>ＭＳ Ｐゴシック</vt:lpstr>
      <vt:lpstr>Arial</vt:lpstr>
      <vt:lpstr>Arial Black</vt:lpstr>
      <vt:lpstr>Arial Bold</vt:lpstr>
      <vt:lpstr>Calibri</vt:lpstr>
      <vt:lpstr>Calibri Light</vt:lpstr>
      <vt:lpstr>Courier New</vt:lpstr>
      <vt:lpstr>Wingdings</vt:lpstr>
      <vt:lpstr>Wingdings 2</vt:lpstr>
      <vt:lpstr>1_FPL Red</vt:lpstr>
      <vt:lpstr>2_FPL Red</vt:lpstr>
      <vt:lpstr>1_Office Theme</vt:lpstr>
      <vt:lpstr>Frasers Property Synthese</vt:lpstr>
      <vt:lpstr>1_Frasers Property Synthese</vt:lpstr>
      <vt:lpstr>2_Frasers Property Synthese</vt:lpstr>
      <vt:lpstr>3_Frasers Property Synthese</vt:lpstr>
      <vt:lpstr>4_Frasers Property Synthese</vt:lpstr>
      <vt:lpstr>5_Frasers Property Synthese</vt:lpstr>
      <vt:lpstr>6_Frasers Property Synthese</vt:lpstr>
      <vt:lpstr>7_Frasers Property Synthese</vt:lpstr>
      <vt:lpstr>8_Frasers Property Synthese</vt:lpstr>
      <vt:lpstr>9_Frasers Property Synthese</vt:lpstr>
      <vt:lpstr>10_Frasers Property Synthese</vt:lpstr>
      <vt:lpstr>11_Frasers Property Synthese</vt:lpstr>
      <vt:lpstr>12_Frasers Property Synthese</vt:lpstr>
      <vt:lpstr>13_Frasers Property Synthese</vt:lpstr>
      <vt:lpstr>14_Frasers Property Synthese</vt:lpstr>
      <vt:lpstr>15_Frasers Property Synthese</vt:lpstr>
      <vt:lpstr>16_Frasers Property Synthese</vt:lpstr>
      <vt:lpstr>17_Frasers Property Synthese</vt:lpstr>
      <vt:lpstr>18_Frasers Property Synthese</vt:lpstr>
      <vt:lpstr>19_Frasers Property Synthese</vt:lpstr>
      <vt:lpstr>20_Frasers Property Synthese</vt:lpstr>
      <vt:lpstr>21_Frasers Property Synthese</vt:lpstr>
      <vt:lpstr>22_Frasers Property Synthese</vt:lpstr>
      <vt:lpstr>Building your Stakeholder Strategy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Thexeira</dc:creator>
  <cp:lastModifiedBy>Teo Jin Lee</cp:lastModifiedBy>
  <cp:revision>341</cp:revision>
  <dcterms:created xsi:type="dcterms:W3CDTF">2019-12-02T05:33:13Z</dcterms:created>
  <dcterms:modified xsi:type="dcterms:W3CDTF">2022-01-08T16:13:32Z</dcterms:modified>
</cp:coreProperties>
</file>