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3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4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5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6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7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8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9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1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11.xml" ContentType="application/vnd.openxmlformats-officedocument.theme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12.xml" ContentType="application/vnd.openxmlformats-officedocument.theme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theme/theme13.xml" ContentType="application/vnd.openxmlformats-officedocument.theme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theme/theme14.xml" ContentType="application/vnd.openxmlformats-officedocument.theme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theme/theme15.xml" ContentType="application/vnd.openxmlformats-officedocument.theme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theme/theme16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theme/theme17.xml" ContentType="application/vnd.openxmlformats-officedocument.theme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theme/theme18.xml" ContentType="application/vnd.openxmlformats-officedocument.theme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theme/theme19.xml" ContentType="application/vnd.openxmlformats-officedocument.theme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theme/theme20.xml" ContentType="application/vnd.openxmlformats-officedocument.theme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theme/theme21.xml" ContentType="application/vnd.openxmlformats-officedocument.theme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theme/theme22.xml" ContentType="application/vnd.openxmlformats-officedocument.theme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theme/theme23.xml" ContentType="application/vnd.openxmlformats-officedocument.theme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theme/theme24.xml" ContentType="application/vnd.openxmlformats-officedocument.theme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theme/theme25.xml" ContentType="application/vnd.openxmlformats-officedocument.theme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713" r:id="rId2"/>
    <p:sldMasterId id="2147483749" r:id="rId3"/>
    <p:sldMasterId id="2147483818" r:id="rId4"/>
    <p:sldMasterId id="2147483849" r:id="rId5"/>
    <p:sldMasterId id="2147483891" r:id="rId6"/>
    <p:sldMasterId id="2147483939" r:id="rId7"/>
    <p:sldMasterId id="2147483987" r:id="rId8"/>
    <p:sldMasterId id="2147484035" r:id="rId9"/>
    <p:sldMasterId id="2147484083" r:id="rId10"/>
    <p:sldMasterId id="2147484131" r:id="rId11"/>
    <p:sldMasterId id="2147484179" r:id="rId12"/>
    <p:sldMasterId id="2147484227" r:id="rId13"/>
    <p:sldMasterId id="2147484275" r:id="rId14"/>
    <p:sldMasterId id="2147484323" r:id="rId15"/>
    <p:sldMasterId id="2147484371" r:id="rId16"/>
    <p:sldMasterId id="2147484419" r:id="rId17"/>
    <p:sldMasterId id="2147484467" r:id="rId18"/>
    <p:sldMasterId id="2147484515" r:id="rId19"/>
    <p:sldMasterId id="2147484563" r:id="rId20"/>
    <p:sldMasterId id="2147484611" r:id="rId21"/>
    <p:sldMasterId id="2147484659" r:id="rId22"/>
    <p:sldMasterId id="2147484707" r:id="rId23"/>
    <p:sldMasterId id="2147484755" r:id="rId24"/>
    <p:sldMasterId id="2147484803" r:id="rId25"/>
    <p:sldMasterId id="2147484851" r:id="rId26"/>
  </p:sldMasterIdLst>
  <p:notesMasterIdLst>
    <p:notesMasterId r:id="rId52"/>
  </p:notesMasterIdLst>
  <p:handoutMasterIdLst>
    <p:handoutMasterId r:id="rId53"/>
  </p:handoutMasterIdLst>
  <p:sldIdLst>
    <p:sldId id="994" r:id="rId27"/>
    <p:sldId id="988" r:id="rId28"/>
    <p:sldId id="995" r:id="rId29"/>
    <p:sldId id="996" r:id="rId30"/>
    <p:sldId id="997" r:id="rId31"/>
    <p:sldId id="998" r:id="rId32"/>
    <p:sldId id="999" r:id="rId33"/>
    <p:sldId id="1000" r:id="rId34"/>
    <p:sldId id="1001" r:id="rId35"/>
    <p:sldId id="1002" r:id="rId36"/>
    <p:sldId id="1003" r:id="rId37"/>
    <p:sldId id="1004" r:id="rId38"/>
    <p:sldId id="1005" r:id="rId39"/>
    <p:sldId id="1006" r:id="rId40"/>
    <p:sldId id="1007" r:id="rId41"/>
    <p:sldId id="1018" r:id="rId42"/>
    <p:sldId id="1009" r:id="rId43"/>
    <p:sldId id="1010" r:id="rId44"/>
    <p:sldId id="1011" r:id="rId45"/>
    <p:sldId id="1012" r:id="rId46"/>
    <p:sldId id="1013" r:id="rId47"/>
    <p:sldId id="1019" r:id="rId48"/>
    <p:sldId id="1015" r:id="rId49"/>
    <p:sldId id="1016" r:id="rId50"/>
    <p:sldId id="101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5A6"/>
    <a:srgbClr val="FFFFCC"/>
    <a:srgbClr val="E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559" autoAdjust="0"/>
    <p:restoredTop sz="92460" autoAdjust="0"/>
  </p:normalViewPr>
  <p:slideViewPr>
    <p:cSldViewPr snapToGrid="0">
      <p:cViewPr varScale="1">
        <p:scale>
          <a:sx n="57" d="100"/>
          <a:sy n="57" d="100"/>
        </p:scale>
        <p:origin x="6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15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165223010573242E-2"/>
          <c:y val="7.9810358212265772E-2"/>
          <c:w val="0.95366955397885356"/>
          <c:h val="0.7920910502384385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Sheet1!$A$1:$A$10</c:f>
              <c:numCache>
                <c:formatCode>General</c:formatCode>
                <c:ptCount val="10"/>
                <c:pt idx="0">
                  <c:v>1983</c:v>
                </c:pt>
                <c:pt idx="1">
                  <c:v>1990</c:v>
                </c:pt>
                <c:pt idx="2">
                  <c:v>2006</c:v>
                </c:pt>
                <c:pt idx="3">
                  <c:v>2008</c:v>
                </c:pt>
                <c:pt idx="4">
                  <c:v>2013</c:v>
                </c:pt>
                <c:pt idx="5">
                  <c:v>2014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Sheet1!$B$1:$B$10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59-564C-B81A-ADC32A073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5018448"/>
        <c:axId val="685015728"/>
      </c:scatterChart>
      <c:valAx>
        <c:axId val="685018448"/>
        <c:scaling>
          <c:orientation val="minMax"/>
          <c:max val="2019"/>
          <c:min val="1983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5015728"/>
        <c:crossesAt val="1.02"/>
        <c:crossBetween val="midCat"/>
        <c:majorUnit val="36"/>
      </c:valAx>
      <c:valAx>
        <c:axId val="685015728"/>
        <c:scaling>
          <c:orientation val="minMax"/>
          <c:max val="2"/>
        </c:scaling>
        <c:delete val="1"/>
        <c:axPos val="l"/>
        <c:numFmt formatCode="General" sourceLinked="1"/>
        <c:majorTickMark val="out"/>
        <c:minorTickMark val="none"/>
        <c:tickLblPos val="nextTo"/>
        <c:crossAx val="6850184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165223010573242E-2"/>
          <c:y val="7.9810358212265772E-2"/>
          <c:w val="0.95366955397885356"/>
          <c:h val="0.7920910502384385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Sheet1!$A$1:$A$10</c:f>
              <c:numCache>
                <c:formatCode>General</c:formatCode>
                <c:ptCount val="10"/>
                <c:pt idx="0">
                  <c:v>1983</c:v>
                </c:pt>
                <c:pt idx="1">
                  <c:v>1990</c:v>
                </c:pt>
                <c:pt idx="2">
                  <c:v>2006</c:v>
                </c:pt>
                <c:pt idx="3">
                  <c:v>2008</c:v>
                </c:pt>
                <c:pt idx="4">
                  <c:v>2013</c:v>
                </c:pt>
                <c:pt idx="5">
                  <c:v>2014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xVal>
          <c:yVal>
            <c:numRef>
              <c:f>Sheet1!$B$1:$B$10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59-564C-B81A-ADC32A073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9254928"/>
        <c:axId val="1341589760"/>
      </c:scatterChart>
      <c:valAx>
        <c:axId val="1209254928"/>
        <c:scaling>
          <c:orientation val="minMax"/>
          <c:max val="2019"/>
          <c:min val="1983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41589760"/>
        <c:crossesAt val="1.02"/>
        <c:crossBetween val="midCat"/>
        <c:majorUnit val="36"/>
      </c:valAx>
      <c:valAx>
        <c:axId val="1341589760"/>
        <c:scaling>
          <c:orientation val="minMax"/>
          <c:max val="2"/>
        </c:scaling>
        <c:delete val="1"/>
        <c:axPos val="l"/>
        <c:numFmt formatCode="General" sourceLinked="1"/>
        <c:majorTickMark val="out"/>
        <c:minorTickMark val="none"/>
        <c:tickLblPos val="nextTo"/>
        <c:crossAx val="1209254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61267-2C53-4BCB-95F3-991309AC09BD}" type="datetimeFigureOut">
              <a:rPr lang="en-SG" smtClean="0"/>
              <a:t>6/1/2022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4C581-39D1-4320-BA4E-B7FB47509DD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4026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AA355-3BE8-4E04-8FF8-F6C106CF102F}" type="datetimeFigureOut">
              <a:rPr lang="en-SG" smtClean="0"/>
              <a:t>6/1/2022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0E983-96A5-4870-B561-35C33F5033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694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9821" y="4765022"/>
            <a:ext cx="6215554" cy="459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27" tIns="47864" rIns="95727" bIns="47864" anchor="ctr"/>
          <a:lstStyle/>
          <a:p>
            <a:pPr>
              <a:defRPr/>
            </a:pPr>
            <a:endParaRPr lang="en-SG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044" y="4874997"/>
            <a:ext cx="5690963" cy="46189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en-US" dirty="0" smtClean="0">
                <a:latin typeface="Arial" pitchFamily="34" charset="0"/>
                <a:cs typeface="Arial" pitchFamily="34" charset="0"/>
              </a:rPr>
              <a:t>Distribute the Tenant Plan template. Walkthrough the 4 sections. During the next 3 days, we will be developing the Tenant plans for our simulation customers based on this template. </a:t>
            </a:r>
          </a:p>
        </p:txBody>
      </p:sp>
      <p:sp>
        <p:nvSpPr>
          <p:cNvPr id="21914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41" name="Rectangle 4"/>
          <p:cNvSpPr>
            <a:spLocks noChangeArrowheads="1"/>
          </p:cNvSpPr>
          <p:nvPr/>
        </p:nvSpPr>
        <p:spPr bwMode="auto">
          <a:xfrm>
            <a:off x="2990168" y="10007696"/>
            <a:ext cx="666210" cy="25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27" tIns="47864" rIns="95727" bIns="47864">
            <a:spAutoFit/>
          </a:bodyPr>
          <a:lstStyle>
            <a:lvl1pPr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>
                <a:solidFill>
                  <a:prstClr val="black"/>
                </a:solidFill>
              </a:rPr>
              <a:t>Page 53</a:t>
            </a:r>
            <a:endParaRPr lang="en-SG" altLang="en-US" sz="1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5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50752" y="9621557"/>
            <a:ext cx="3023484" cy="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2" tIns="46922" rIns="93842" bIns="46922"/>
          <a:lstStyle>
            <a:lvl1pPr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62338" indent="-292830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72954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40827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110335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81480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052624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23769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994914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4909E18-16E2-4DB5-A241-7BCE935C8853}" type="slidenum">
              <a:rPr lang="en-US" altLang="en-US" sz="1000">
                <a:solidFill>
                  <a:prstClr val="black"/>
                </a:solidFill>
                <a:cs typeface="Arial" panose="020B0604020202020204" pitchFamily="34" charset="0"/>
              </a:rPr>
              <a:pPr/>
              <a:t>7</a:t>
            </a:fld>
            <a:endParaRPr lang="en-US" alt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58825"/>
            <a:ext cx="6759575" cy="3802063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7095" y="4811593"/>
            <a:ext cx="5581691" cy="45589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2" tIns="46922" rIns="93842" bIns="46922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617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50752" y="9621557"/>
            <a:ext cx="3023484" cy="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2" tIns="46922" rIns="93842" bIns="46922"/>
          <a:lstStyle>
            <a:lvl1pPr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62338" indent="-292830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72954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40827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110335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81480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052624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23769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994914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13D701D-57F9-4DBD-A377-AB56D0DFA1BD}" type="slidenum">
              <a:rPr lang="en-US" altLang="en-US" sz="1000">
                <a:solidFill>
                  <a:prstClr val="black"/>
                </a:solidFill>
                <a:cs typeface="Arial" panose="020B0604020202020204" pitchFamily="34" charset="0"/>
              </a:rPr>
              <a:pPr/>
              <a:t>13</a:t>
            </a:fld>
            <a:endParaRPr lang="en-US" alt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556" y="4813224"/>
            <a:ext cx="5114769" cy="455732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60" tIns="46480" rIns="92960" bIns="46480"/>
          <a:lstStyle/>
          <a:p>
            <a:pPr defTabSz="917751"/>
            <a:r>
              <a:rPr lang="en-US" altLang="en-US" smtClean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</p:txBody>
      </p:sp>
    </p:spTree>
    <p:extLst>
      <p:ext uri="{BB962C8B-B14F-4D97-AF65-F5344CB8AC3E}">
        <p14:creationId xmlns:p14="http://schemas.microsoft.com/office/powerpoint/2010/main" val="192917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8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3023485" cy="50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095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65610" indent="-294465" defTabSz="988095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77862" indent="-235572" defTabSz="988095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49006" indent="-235572" defTabSz="988095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20151" indent="-235572" defTabSz="988095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91295" indent="-235572" defTabSz="98809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62440" indent="-235572" defTabSz="98809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33585" indent="-235572" defTabSz="98809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04729" indent="-235572" defTabSz="98809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900">
                <a:solidFill>
                  <a:prstClr val="black"/>
                </a:solidFill>
                <a:cs typeface="Arial" panose="020B0604020202020204" pitchFamily="34" charset="0"/>
              </a:rPr>
              <a:t>Building Experience, Through Experience </a:t>
            </a:r>
          </a:p>
        </p:txBody>
      </p:sp>
      <p:sp>
        <p:nvSpPr>
          <p:cNvPr id="239619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58825"/>
            <a:ext cx="6756400" cy="3800475"/>
          </a:xfrm>
          <a:ln/>
        </p:spPr>
      </p:sp>
      <p:sp>
        <p:nvSpPr>
          <p:cNvPr id="23962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7095" y="4811593"/>
            <a:ext cx="5581691" cy="45589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92954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50752" y="9621557"/>
            <a:ext cx="3023484" cy="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2" tIns="46922" rIns="93842" bIns="46922"/>
          <a:lstStyle>
            <a:lvl1pPr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62338" indent="-292830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72954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40827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110335" indent="-233937"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81480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052624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23769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994914" indent="-23393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B281FA1-6EF6-4CAC-8A4E-EC4AC1E5A27F}" type="slidenum">
              <a:rPr lang="en-US" altLang="en-US" sz="1000">
                <a:solidFill>
                  <a:schemeClr val="tx1"/>
                </a:solidFill>
                <a:cs typeface="Arial" panose="020B0604020202020204" pitchFamily="34" charset="0"/>
              </a:rPr>
              <a:pPr/>
              <a:t>22</a:t>
            </a:fld>
            <a:endParaRPr lang="en-US" altLang="en-US" sz="10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3" y="760413"/>
            <a:ext cx="6751637" cy="37973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452" y="4811593"/>
            <a:ext cx="5584978" cy="45589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42" tIns="46922" rIns="93842" bIns="46922"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0645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2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10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10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10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10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10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7.sv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3.xml"/></Relationships>
</file>

<file path=ppt/slideLayouts/_rels/slideLayout10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36.svg"/></Relationships>
</file>

<file path=ppt/slideLayouts/_rels/slideLayout10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10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3.svg"/></Relationships>
</file>

<file path=ppt/slideLayouts/_rels/slideLayout10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3.svg"/></Relationships>
</file>

<file path=ppt/slideLayouts/_rels/slideLayout10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7.svg"/></Relationships>
</file>

<file path=ppt/slideLayouts/_rels/slideLayout10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3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3.xml"/></Relationships>
</file>

<file path=ppt/slideLayouts/_rels/slideLayout10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3.xml"/></Relationships>
</file>

<file path=ppt/slideLayouts/_rels/slideLayout10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3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4.png"/></Relationships>
</file>

<file path=ppt/slideLayouts/_rels/slideLayout10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10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10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10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10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10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.svg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3.png"/></Relationships>
</file>

<file path=ppt/slideLayouts/_rels/slideLayout10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4.xml"/></Relationships>
</file>

<file path=ppt/slideLayouts/_rels/slideLayout10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36.svg"/></Relationships>
</file>

<file path=ppt/slideLayouts/_rels/slideLayout10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4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7.png"/></Relationships>
</file>

<file path=ppt/slideLayouts/_rels/slideLayout10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3.svg"/></Relationships>
</file>

<file path=ppt/slideLayouts/_rels/slideLayout10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3.svg"/></Relationships>
</file>

<file path=ppt/slideLayouts/_rels/slideLayout10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.svg"/></Relationships>
</file>

<file path=ppt/slideLayouts/_rels/slideLayout10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9.png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4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4.xml"/></Relationships>
</file>

<file path=ppt/slideLayouts/_rels/slideLayout10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4.xml"/></Relationships>
</file>

<file path=ppt/slideLayouts/_rels/slideLayout10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4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10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10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1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1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7.svg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5.xml"/></Relationships>
</file>

<file path=ppt/slideLayouts/_rels/slideLayout1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5.xml"/></Relationships>
</file>

<file path=ppt/slideLayouts/_rels/slideLayout1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36.svg"/></Relationships>
</file>

<file path=ppt/slideLayouts/_rels/slideLayout1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5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1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3.svg"/></Relationships>
</file>

<file path=ppt/slideLayouts/_rels/slideLayout1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3.svg"/></Relationships>
</file>

<file path=ppt/slideLayouts/_rels/slideLayout1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7.svg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3.xml"/></Relationships>
</file>

<file path=ppt/slideLayouts/_rels/slideLayout1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3.xml"/></Relationships>
</file>

<file path=ppt/slideLayouts/_rels/slideLayout1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5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5.xml"/></Relationships>
</file>

<file path=ppt/slideLayouts/_rels/slideLayout1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5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1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1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1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1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1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7.sv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6.xml"/></Relationships>
</file>

<file path=ppt/slideLayouts/_rels/slideLayout1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36.svg"/></Relationships>
</file>

<file path=ppt/slideLayouts/_rels/slideLayout1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6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1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3.svg"/></Relationships>
</file>

<file path=ppt/slideLayouts/_rels/slideLayout1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13.svg"/></Relationships>
</file>

<file path=ppt/slideLayouts/_rels/slideLayout1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7.svg"/></Relationships>
</file>

<file path=ppt/slideLayouts/_rels/slideLayout1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6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6.xml"/></Relationships>
</file>

<file path=ppt/slideLayouts/_rels/slideLayout1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6.xml"/></Relationships>
</file>

<file path=ppt/slideLayouts/_rels/slideLayout1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6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17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.svg"/><Relationship Id="rId14" Type="http://schemas.openxmlformats.org/officeDocument/2006/relationships/image" Target="../media/image1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sv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3.png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6.svg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sv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34.sv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hyperlink" Target="https://commons.wikimedia.org/wiki/File:Singapore_location_map.svg" TargetMode="External"/><Relationship Id="rId2" Type="http://schemas.openxmlformats.org/officeDocument/2006/relationships/image" Target="../media/image18.png"/><Relationship Id="rId16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36.sv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7.svg"/><Relationship Id="rId18" Type="http://schemas.openxmlformats.org/officeDocument/2006/relationships/image" Target="../media/image38.emf"/><Relationship Id="rId3" Type="http://schemas.openxmlformats.org/officeDocument/2006/relationships/image" Target="../media/image6.svg"/><Relationship Id="rId7" Type="http://schemas.openxmlformats.org/officeDocument/2006/relationships/image" Target="../media/image51.svg"/><Relationship Id="rId12" Type="http://schemas.openxmlformats.org/officeDocument/2006/relationships/image" Target="../media/image35.png"/><Relationship Id="rId17" Type="http://schemas.openxmlformats.org/officeDocument/2006/relationships/image" Target="../media/image61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20" Type="http://schemas.openxmlformats.org/officeDocument/2006/relationships/image" Target="../media/image2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34.png"/><Relationship Id="rId19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image" Target="../media/image53.svg"/><Relationship Id="rId14" Type="http://schemas.openxmlformats.org/officeDocument/2006/relationships/image" Target="../media/image36.png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ingapore_location_map.svg" TargetMode="External"/><Relationship Id="rId3" Type="http://schemas.openxmlformats.org/officeDocument/2006/relationships/image" Target="../media/image6.svg"/><Relationship Id="rId7" Type="http://schemas.openxmlformats.org/officeDocument/2006/relationships/image" Target="../media/image6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28.svg"/><Relationship Id="rId4" Type="http://schemas.openxmlformats.org/officeDocument/2006/relationships/image" Target="../media/image14.pn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6.sv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jpg"/><Relationship Id="rId5" Type="http://schemas.openxmlformats.org/officeDocument/2006/relationships/image" Target="../media/image30.svg"/><Relationship Id="rId10" Type="http://schemas.openxmlformats.org/officeDocument/2006/relationships/image" Target="../media/image71.sv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svg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svg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1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6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svg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svg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svg"/></Relationships>
</file>

<file path=ppt/slideLayouts/_rels/slideLayout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7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7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svg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6.svg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svg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svg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svg"/></Relationships>
</file>

<file path=ppt/slideLayouts/_rels/slideLayout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8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8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svg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6.svg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svg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svg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9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0.xml"/></Relationships>
</file>

<file path=ppt/slideLayouts/_rels/slideLayout4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0.svg"/><Relationship Id="rId3" Type="http://schemas.openxmlformats.org/officeDocument/2006/relationships/image" Target="../media/image60.svg"/><Relationship Id="rId7" Type="http://schemas.openxmlformats.org/officeDocument/2006/relationships/image" Target="../media/image180.svg"/><Relationship Id="rId12" Type="http://schemas.openxmlformats.org/officeDocument/2006/relationships/image" Target="../media/image12.png"/><Relationship Id="rId17" Type="http://schemas.openxmlformats.org/officeDocument/2006/relationships/image" Target="../media/image280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220.svg"/><Relationship Id="rId5" Type="http://schemas.openxmlformats.org/officeDocument/2006/relationships/image" Target="../media/image160.svg"/><Relationship Id="rId15" Type="http://schemas.openxmlformats.org/officeDocument/2006/relationships/image" Target="../media/image26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0.svg"/><Relationship Id="rId14" Type="http://schemas.openxmlformats.org/officeDocument/2006/relationships/image" Target="../media/image13.png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6.svg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svg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svg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svg"/></Relationships>
</file>

<file path=ppt/slideLayouts/_rels/slideLayout4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0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0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.svg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1.xml"/></Relationships>
</file>

<file path=ppt/slideLayouts/_rels/slideLayout4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1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6.svg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svg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svg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.svg"/></Relationships>
</file>

<file path=ppt/slideLayouts/_rels/slideLayout4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340.sv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hyperlink" Target="https://commons.wikimedia.org/wiki/File:Singapore_location_map.svg" TargetMode="External"/><Relationship Id="rId2" Type="http://schemas.openxmlformats.org/officeDocument/2006/relationships/image" Target="../media/image18.png"/><Relationship Id="rId16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360.sv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70.svg"/><Relationship Id="rId18" Type="http://schemas.openxmlformats.org/officeDocument/2006/relationships/image" Target="../media/image38.emf"/><Relationship Id="rId3" Type="http://schemas.openxmlformats.org/officeDocument/2006/relationships/image" Target="../media/image60.svg"/><Relationship Id="rId7" Type="http://schemas.openxmlformats.org/officeDocument/2006/relationships/image" Target="../media/image510.svg"/><Relationship Id="rId12" Type="http://schemas.openxmlformats.org/officeDocument/2006/relationships/image" Target="../media/image35.png"/><Relationship Id="rId17" Type="http://schemas.openxmlformats.org/officeDocument/2006/relationships/image" Target="../media/image610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20" Type="http://schemas.openxmlformats.org/officeDocument/2006/relationships/image" Target="../media/image260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550.svg"/><Relationship Id="rId5" Type="http://schemas.openxmlformats.org/officeDocument/2006/relationships/image" Target="../media/image490.svg"/><Relationship Id="rId15" Type="http://schemas.openxmlformats.org/officeDocument/2006/relationships/image" Target="../media/image590.svg"/><Relationship Id="rId10" Type="http://schemas.openxmlformats.org/officeDocument/2006/relationships/image" Target="../media/image34.png"/><Relationship Id="rId19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image" Target="../media/image530.svg"/><Relationship Id="rId14" Type="http://schemas.openxmlformats.org/officeDocument/2006/relationships/image" Target="../media/image36.png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1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1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ingapore_location_map.svg" TargetMode="External"/><Relationship Id="rId3" Type="http://schemas.openxmlformats.org/officeDocument/2006/relationships/image" Target="../media/image60.svg"/><Relationship Id="rId7" Type="http://schemas.openxmlformats.org/officeDocument/2006/relationships/image" Target="../media/image64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png"/><Relationship Id="rId5" Type="http://schemas.openxmlformats.org/officeDocument/2006/relationships/image" Target="../media/image280.svg"/><Relationship Id="rId4" Type="http://schemas.openxmlformats.org/officeDocument/2006/relationships/image" Target="../media/image14.png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svg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2.xml"/></Relationships>
</file>

<file path=ppt/slideLayouts/_rels/slideLayout4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svg"/><Relationship Id="rId3" Type="http://schemas.openxmlformats.org/officeDocument/2006/relationships/image" Target="../media/image660.sv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jpg"/><Relationship Id="rId5" Type="http://schemas.openxmlformats.org/officeDocument/2006/relationships/image" Target="../media/image300.svg"/><Relationship Id="rId10" Type="http://schemas.openxmlformats.org/officeDocument/2006/relationships/image" Target="../media/image710.sv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2.xml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6.svg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svg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sv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svg"/></Relationships>
</file>

<file path=ppt/slideLayouts/_rels/slideLayout5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2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0.svg"/><Relationship Id="rId4" Type="http://schemas.openxmlformats.org/officeDocument/2006/relationships/image" Target="../media/image1.png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svg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3.xml"/></Relationships>
</file>

<file path=ppt/slideLayouts/_rels/slideLayout5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3.xml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6.svg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svg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svg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svg"/></Relationships>
</file>

<file path=ppt/slideLayouts/_rels/slideLayout5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JPG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3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3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http://www.businesscertification.org/images/IMCB-Seal.JPG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5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5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7.svg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4.xml"/></Relationships>
</file>

<file path=ppt/slideLayouts/_rels/slideLayout5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4.xml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6.svg"/></Relationships>
</file>

<file path=ppt/slideLayouts/_rels/slideLayout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svg"/></Relationships>
</file>

<file path=ppt/slideLayouts/_rels/slideLayout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svg"/></Relationships>
</file>

<file path=ppt/slideLayouts/_rels/slideLayout6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7.svg"/></Relationships>
</file>

<file path=ppt/slideLayouts/_rels/slideLayout6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4.xml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4.xml"/></Relationships>
</file>

<file path=ppt/slideLayouts/_rels/slideLayout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4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6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6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6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svg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5.xml"/></Relationships>
</file>

<file path=ppt/slideLayouts/_rels/slideLayout6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5.xml"/></Relationships>
</file>

<file path=ppt/slideLayouts/_rels/slideLayout6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6.svg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5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6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svg"/></Relationships>
</file>

<file path=ppt/slideLayouts/_rels/slideLayout6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svg"/></Relationships>
</file>

<file path=ppt/slideLayouts/_rels/slideLayout6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5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5.xml"/></Relationships>
</file>

<file path=ppt/slideLayouts/_rels/slideLayout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5.xml"/></Relationships>
</file>

<file path=ppt/slideLayouts/_rels/slideLayout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5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6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6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6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6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.svg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6.xml"/></Relationships>
</file>

<file path=ppt/slideLayouts/_rels/slideLayout6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6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6.svg"/></Relationships>
</file>

<file path=ppt/slideLayouts/_rels/slideLayout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6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svg"/></Relationships>
</file>

<file path=ppt/slideLayouts/_rels/slideLayout6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svg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.svg"/></Relationships>
</file>

<file path=ppt/slideLayouts/_rels/slideLayout6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6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6.xml"/></Relationships>
</file>

<file path=ppt/slideLayouts/_rels/slideLayout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6.xml"/></Relationships>
</file>

<file path=ppt/slideLayouts/_rels/slideLayout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7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7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7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7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7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svg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7.xml"/></Relationships>
</file>

<file path=ppt/slideLayouts/_rels/slideLayout7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7.xml"/></Relationships>
</file>

<file path=ppt/slideLayouts/_rels/slideLayout7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6.sv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7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7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svg"/></Relationships>
</file>

<file path=ppt/slideLayouts/_rels/slideLayout7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svg"/></Relationships>
</file>

<file path=ppt/slideLayouts/_rels/slideLayout7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svg"/></Relationships>
</file>

<file path=ppt/slideLayouts/_rels/slideLayout7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7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44.png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7.xml"/></Relationships>
</file>

<file path=ppt/slideLayouts/_rels/slideLayout7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7.xml"/></Relationships>
</file>

<file path=ppt/slideLayouts/_rels/slideLayout7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7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7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7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7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7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7.svg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8.xml"/></Relationships>
</file>

<file path=ppt/slideLayouts/_rels/slideLayout7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8.xml"/></Relationships>
</file>

<file path=ppt/slideLayouts/_rels/slideLayout7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36.svg"/></Relationships>
</file>

<file path=ppt/slideLayouts/_rels/slideLayout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8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7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sv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svg"/></Relationships>
</file>

<file path=ppt/slideLayouts/_rels/slideLayout7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7.svg"/></Relationships>
</file>

<file path=ppt/slideLayouts/_rels/slideLayout7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8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8.xml"/></Relationships>
</file>

<file path=ppt/slideLayouts/_rels/slideLayout8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8.xml"/></Relationships>
</file>

<file path=ppt/slideLayouts/_rels/slideLayout8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8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8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8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8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8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8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7.svg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9.xml"/></Relationships>
</file>

<file path=ppt/slideLayouts/_rels/slideLayout8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3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9.xml"/></Relationships>
</file>

<file path=ppt/slideLayouts/_rels/slideLayout8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36.svg"/></Relationships>
</file>

<file path=ppt/slideLayouts/_rels/slideLayout8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9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8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3.svg"/></Relationships>
</file>

<file path=ppt/slideLayouts/_rels/slideLayout8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3.svg"/></Relationships>
</file>

<file path=ppt/slideLayouts/_rels/slideLayout8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7.svg"/></Relationships>
</file>

<file path=ppt/slideLayouts/_rels/slideLayout8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9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9.xml"/></Relationships>
</file>

<file path=ppt/slideLayouts/_rels/slideLayout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9.xml"/></Relationships>
</file>

<file path=ppt/slideLayouts/_rels/slideLayout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4.png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8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8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8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8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8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7.svg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3.png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0.xml"/></Relationships>
</file>

<file path=ppt/slideLayouts/_rels/slideLayout8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0.xml"/></Relationships>
</file>

<file path=ppt/slideLayouts/_rels/slideLayout8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6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7.png"/></Relationships>
</file>

<file path=ppt/slideLayouts/_rels/slideLayout8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8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3.svg"/></Relationships>
</file>

<file path=ppt/slideLayouts/_rels/slideLayout8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3.svg"/></Relationships>
</file>

<file path=ppt/slideLayouts/_rels/slideLayout8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7.svg"/></Relationships>
</file>

<file path=ppt/slideLayouts/_rels/slideLayout8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9.png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0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0.xml"/></Relationships>
</file>

<file path=ppt/slideLayouts/_rels/slideLayout9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0.xml"/></Relationships>
</file>

<file path=ppt/slideLayouts/_rels/slideLayout9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0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9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9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9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9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9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7.svg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1.xml"/></Relationships>
</file>

<file path=ppt/slideLayouts/_rels/slideLayout9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6.svg"/></Relationships>
</file>

<file path=ppt/slideLayouts/_rels/slideLayout9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1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3.xml"/></Relationships>
</file>

<file path=ppt/slideLayouts/_rels/slideLayout9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svg"/></Relationships>
</file>

<file path=ppt/slideLayouts/_rels/slideLayout9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svg"/></Relationships>
</file>

<file path=ppt/slideLayouts/_rels/slideLayout9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7.svg"/></Relationships>
</file>

<file path=ppt/slideLayouts/_rels/slideLayout9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3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1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1.xml"/></Relationships>
</file>

<file path=ppt/slideLayouts/_rels/slideLayout9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1.xml"/></Relationships>
</file>

<file path=ppt/slideLayouts/_rels/slideLayout9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1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84.png"/><Relationship Id="rId5" Type="http://schemas.openxmlformats.org/officeDocument/2006/relationships/image" Target="../media/image5.svg"/><Relationship Id="rId4" Type="http://schemas.openxmlformats.org/officeDocument/2006/relationships/image" Target="../media/image83.png"/></Relationships>
</file>

<file path=ppt/slideLayouts/_rels/slideLayout9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87.png"/><Relationship Id="rId5" Type="http://schemas.openxmlformats.org/officeDocument/2006/relationships/image" Target="../media/image11.svg"/><Relationship Id="rId4" Type="http://schemas.openxmlformats.org/officeDocument/2006/relationships/image" Target="../media/image86.png"/></Relationships>
</file>

<file path=ppt/slideLayouts/_rels/slideLayout9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89.png"/><Relationship Id="rId5" Type="http://schemas.openxmlformats.org/officeDocument/2006/relationships/image" Target="../media/image7.svg"/><Relationship Id="rId4" Type="http://schemas.openxmlformats.org/officeDocument/2006/relationships/image" Target="../media/image84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19.svg"/><Relationship Id="rId4" Type="http://schemas.openxmlformats.org/officeDocument/2006/relationships/image" Target="../media/image90.png"/></Relationships>
</file>

<file path=ppt/slideLayouts/_rels/slideLayout9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21.svg"/><Relationship Id="rId4" Type="http://schemas.openxmlformats.org/officeDocument/2006/relationships/image" Target="../media/image91.png"/></Relationships>
</file>

<file path=ppt/slideLayouts/_rels/slideLayout9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7.svg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2.xml"/></Relationships>
</file>

<file path=ppt/slideLayouts/_rels/slideLayout9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9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32.svg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2.xml"/></Relationships>
</file>

<file path=ppt/slideLayouts/_rels/slideLayout9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36.svg"/></Relationships>
</file>

<file path=ppt/slideLayouts/_rels/slideLayout9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2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svg"/><Relationship Id="rId7" Type="http://schemas.openxmlformats.org/officeDocument/2006/relationships/image" Target="../media/image5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83.png"/><Relationship Id="rId5" Type="http://schemas.openxmlformats.org/officeDocument/2006/relationships/image" Target="../media/image3.svg"/><Relationship Id="rId4" Type="http://schemas.openxmlformats.org/officeDocument/2006/relationships/image" Target="../media/image82.png"/><Relationship Id="rId9" Type="http://schemas.openxmlformats.org/officeDocument/2006/relationships/image" Target="../media/image7.svg"/></Relationships>
</file>

<file path=ppt/slideLayouts/_rels/slideLayout9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3.svg"/></Relationships>
</file>

<file path=ppt/slideLayouts/_rels/slideLayout9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3.svg"/></Relationships>
</file>

<file path=ppt/slideLayouts/_rels/slideLayout9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7.sv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49.png"/><Relationship Id="rId11" Type="http://schemas.openxmlformats.org/officeDocument/2006/relationships/image" Target="../media/image105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2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2.xml"/></Relationships>
</file>

<file path=ppt/slideLayouts/_rels/slideLayout9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0310D-42CA-6C45-80FA-39CE23EB66F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229A41-1E5A-EF45-B753-DBCE4255FA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BA7426-6952-634E-B4BE-B8FF8BB755A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E29565-32D7-E945-A8AD-E5E0FE936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AAAE302-FAFC-AA40-9A68-EC3AFEE40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92501-D7BF-495D-9A3C-18D45E44CA4D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7545245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s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040446B-66AF-1B42-A846-84175B271E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0" y="2056863"/>
            <a:ext cx="3663755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1</a:t>
            </a:r>
            <a:endParaRPr 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00786E6F-CB87-C546-985A-C1FF52C320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570" y="2056863"/>
            <a:ext cx="3663755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2</a:t>
            </a:r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41CE2FAA-8832-464F-9BD2-39666589B3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8431" y="2056863"/>
            <a:ext cx="3663752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3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D1970A2-4FA9-5F4F-A7CC-FD3A322B65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981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B45D2B4-7D95-284B-81EA-2190FD0A0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95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1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D29B670-775E-2A4C-AA34-D19AB8454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57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2</a:t>
            </a:r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10C152E7-0572-A54A-B2A1-565EE7799D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843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3</a:t>
            </a:r>
            <a:endParaRPr lang="en-US" dirty="0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AA70474C-1C27-0C45-A0BD-09A728DDA1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0603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81349D35-9C45-FA44-9A63-FC2B8D7333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89462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49AD6E4-53D7-1A41-BEDC-DAAAD1C0FCC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6C96C65-7C58-3941-BEFA-9BE27DF2F4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9D8775A6-8947-E64B-9EC4-3F4AE6542E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57461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82403EF-23F7-3048-9267-12C2A591872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9082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E6198ACD-3878-474A-BD5A-B60BD53E4A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687941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6980E61-F0BD-9C4E-9B7E-E02B6F29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872FA23-3E04-AE4F-8C2C-4E5CD04187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C6025A5-551F-DA47-AD0D-F61B4E670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185883">
            <a:off x="1979494" y="2271031"/>
            <a:ext cx="218464" cy="32293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8A830BC-BFC0-7B42-903E-57BB7DA3F2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185883">
            <a:off x="5948765" y="2304455"/>
            <a:ext cx="218464" cy="32293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86C660B-77DC-D044-BD08-F3C6F3C817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185883">
            <a:off x="9994045" y="2304457"/>
            <a:ext cx="218464" cy="3229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96078D-F0CD-254B-8F52-58BC53A956D1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2340680488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473" y="1346200"/>
            <a:ext cx="5718048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40CBB7F-13CC-BC41-9B10-79BB96275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3952" y="1346200"/>
            <a:ext cx="5718048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837899963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75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6806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322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64356746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1594874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2144149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1179025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1410646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9071904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651967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7E8C7-CA17-C04D-8181-50F11E9C4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1346200"/>
            <a:ext cx="7315200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970B962-468F-A248-9A8D-6C2603841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3637672-929D-DE46-AB74-70536D46A6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0977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563553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2790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49467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77132730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2355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90351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8521575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3399839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6414207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8490307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06059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398" y="1346200"/>
            <a:ext cx="7229856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C503E2F-B010-0F42-BBCF-1C6E00B893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86428" y="3791230"/>
            <a:ext cx="4205573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30729C8-3646-8F4D-A1B5-35819A3477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86428" y="1356361"/>
            <a:ext cx="4205573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89807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482360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460050933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716308393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6172617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4984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726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969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9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00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82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970B962-468F-A248-9A8D-6C2603841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3637672-929D-DE46-AB74-70536D46A6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0977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49B921D-577A-B847-BF88-329537D77F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76800" y="1346200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1CBE9B-5FBC-874A-9DD0-AAF6ED6393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70977" y="1346200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66666"/>
      </p:ext>
    </p:extLst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110669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8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69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78288"/>
      </p:ext>
    </p:extLst>
  </p:cSld>
  <p:clrMapOvr>
    <a:masterClrMapping/>
  </p:clrMapOvr>
  <p:transition spd="slow">
    <p:wipe dir="r"/>
  </p:transition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4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971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766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53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473" y="1346200"/>
            <a:ext cx="5718048" cy="238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40CBB7F-13CC-BC41-9B10-79BB96275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3952" y="1346200"/>
            <a:ext cx="5718048" cy="238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AD94394-012E-3345-9A37-61346BE0A3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7473" y="3807749"/>
            <a:ext cx="5718048" cy="23644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F0C7DB2-B0DD-2E4A-B053-EC41B01A1AA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73952" y="3807749"/>
            <a:ext cx="5718048" cy="23644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79980"/>
      </p:ext>
    </p:extLst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6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9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63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63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844130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05841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89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833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644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325704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80717_16by9_Temp_Cov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15984"/>
            <a:ext cx="7899401" cy="757809"/>
          </a:xfrm>
          <a:prstGeom prst="rect">
            <a:avLst/>
          </a:prstGeom>
          <a:noFill/>
          <a:ln w="152400" cap="sq">
            <a:noFill/>
            <a:miter lim="800000"/>
          </a:ln>
        </p:spPr>
        <p:txBody>
          <a:bodyPr wrap="square" lIns="540000" tIns="144000" rIns="288000" bIns="118800" anchor="b">
            <a:spAutoFit/>
          </a:bodyPr>
          <a:lstStyle>
            <a:lvl1pPr marL="0" algn="l">
              <a:lnSpc>
                <a:spcPct val="100000"/>
              </a:lnSpc>
              <a:defRPr sz="3200" spc="0"/>
            </a:lvl1pPr>
          </a:lstStyle>
          <a:p>
            <a:r>
              <a:rPr lang="en-US" dirty="0"/>
              <a:t>Click to edit cover title style</a:t>
            </a:r>
          </a:p>
        </p:txBody>
      </p:sp>
      <p:pic>
        <p:nvPicPr>
          <p:cNvPr id="10" name="Picture 9" descr="ShangriLa_Logo.png">
            <a:extLst>
              <a:ext uri="{FF2B5EF4-FFF2-40B4-BE49-F238E27FC236}">
                <a16:creationId xmlns:a16="http://schemas.microsoft.com/office/drawing/2014/main" id="{96D85C8C-5459-0148-A060-2E5E550849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874" y="442099"/>
            <a:ext cx="3019800" cy="2017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D6A07A-6AA1-2E42-AD35-064F147DCBFB}"/>
              </a:ext>
            </a:extLst>
          </p:cNvPr>
          <p:cNvGrpSpPr/>
          <p:nvPr/>
        </p:nvGrpSpPr>
        <p:grpSpPr>
          <a:xfrm>
            <a:off x="-97837" y="4072308"/>
            <a:ext cx="3120588" cy="96000"/>
            <a:chOff x="-73378" y="3059094"/>
            <a:chExt cx="2340441" cy="72000"/>
          </a:xfrm>
        </p:grpSpPr>
        <p:pic>
          <p:nvPicPr>
            <p:cNvPr id="6" name="Picture 5" descr="Shangri-La_Graphic_Grey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59094"/>
              <a:ext cx="218817" cy="720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4D0530-A2BB-0D4B-88AA-A5DECFCFB7DF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24378"/>
              <a:ext cx="2340441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A4E37C3-6EFF-3F4F-A4A5-D5CEEECE708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" y="4265323"/>
            <a:ext cx="3499405" cy="388925"/>
          </a:xfrm>
          <a:prstGeom prst="rect">
            <a:avLst/>
          </a:prstGeom>
        </p:spPr>
        <p:txBody>
          <a:bodyPr lIns="539496" anchor="t"/>
          <a:lstStyle>
            <a:lvl1pPr>
              <a:defRPr sz="186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94"/>
            <a:endParaRPr lang="en-US" dirty="0">
              <a:solidFill>
                <a:srgbClr val="5E51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46728"/>
      </p:ext>
    </p:extLst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4548479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2672200"/>
      </p:ext>
    </p:extLst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5570374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2225232"/>
      </p:ext>
    </p:extLst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5415327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9328176"/>
      </p:ext>
    </p:extLst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655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222071"/>
      </p:ext>
    </p:extLst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922600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854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(with image)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0FF2C3C-174F-BB49-8B0B-BC70EFF077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background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17D31-94C4-2F43-B518-49786BBDD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1"/>
            <a:ext cx="12192000" cy="68564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235CBC-6727-4542-BF35-0EAF62B7BD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475855"/>
            <a:ext cx="7899401" cy="734011"/>
          </a:xfrm>
          <a:prstGeom prst="rect">
            <a:avLst/>
          </a:prstGeom>
          <a:noFill/>
          <a:ln w="152400" cap="sq">
            <a:noFill/>
            <a:miter lim="800000"/>
          </a:ln>
        </p:spPr>
        <p:txBody>
          <a:bodyPr wrap="square" lIns="540000" tIns="144000" rIns="288000" bIns="144000" anchor="b">
            <a:spAutoFit/>
          </a:bodyPr>
          <a:lstStyle>
            <a:lvl1pPr marL="0" algn="l">
              <a:defRPr sz="3200" spc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edit cover title style (with image)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A00269-CE1B-D840-A642-00E3C820B890}"/>
              </a:ext>
            </a:extLst>
          </p:cNvPr>
          <p:cNvGrpSpPr/>
          <p:nvPr userDrawn="1"/>
        </p:nvGrpSpPr>
        <p:grpSpPr>
          <a:xfrm>
            <a:off x="-97837" y="4065789"/>
            <a:ext cx="3120588" cy="95999"/>
            <a:chOff x="-73378" y="3061205"/>
            <a:chExt cx="2340441" cy="7199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4F9818C-F526-EC4C-ACF8-E23047A77CE4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29789"/>
              <a:ext cx="2340441" cy="0"/>
            </a:xfrm>
            <a:prstGeom prst="line">
              <a:avLst/>
            </a:prstGeom>
            <a:ln w="19050" cmpd="sng">
              <a:solidFill>
                <a:srgbClr val="FFFF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D32144-5D2D-7F43-9C7A-015AFA15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61205"/>
              <a:ext cx="218817" cy="71999"/>
            </a:xfrm>
            <a:prstGeom prst="rect">
              <a:avLst/>
            </a:prstGeom>
          </p:spPr>
        </p:pic>
      </p:grp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1C282D-A944-8F4D-B7E3-255BB06C40C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" y="4265322"/>
            <a:ext cx="3499405" cy="365125"/>
          </a:xfrm>
          <a:prstGeom prst="rect">
            <a:avLst/>
          </a:prstGeom>
        </p:spPr>
        <p:txBody>
          <a:bodyPr lIns="539496" anchor="t"/>
          <a:lstStyle>
            <a:lvl1pPr>
              <a:defRPr sz="18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94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ShangriLa_Logo.png">
            <a:extLst>
              <a:ext uri="{FF2B5EF4-FFF2-40B4-BE49-F238E27FC236}">
                <a16:creationId xmlns:a16="http://schemas.microsoft.com/office/drawing/2014/main" id="{B8233C50-A8C8-AB44-9D00-21B1EB09B1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874" y="442099"/>
            <a:ext cx="3019800" cy="2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3454"/>
      </p:ext>
    </p:extLst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67077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0449155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4225717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6287550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5761815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652891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625275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2193401706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1214523448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53820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(with image) – Ebony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0FF2C3C-174F-BB49-8B0B-BC70EFF077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background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17D31-94C4-2F43-B518-49786BBDD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1"/>
            <a:ext cx="12192000" cy="68564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235CBC-6727-4542-BF35-0EAF62B7BD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475855"/>
            <a:ext cx="7899401" cy="734011"/>
          </a:xfrm>
          <a:prstGeom prst="rect">
            <a:avLst/>
          </a:prstGeom>
          <a:noFill/>
          <a:ln w="152400" cap="sq">
            <a:noFill/>
            <a:miter lim="800000"/>
          </a:ln>
        </p:spPr>
        <p:txBody>
          <a:bodyPr wrap="square" lIns="540000" tIns="144000" rIns="288000" bIns="144000" anchor="b">
            <a:spAutoFit/>
          </a:bodyPr>
          <a:lstStyle>
            <a:lvl1pPr marL="0" algn="l">
              <a:defRPr sz="3200" spc="0">
                <a:solidFill>
                  <a:schemeClr val="tx1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edit cover title style (with image)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1C282D-A944-8F4D-B7E3-255BB06C40CE}"/>
              </a:ext>
            </a:extLst>
          </p:cNvPr>
          <p:cNvSpPr>
            <a:spLocks noGrp="1"/>
          </p:cNvSpPr>
          <p:nvPr userDrawn="1">
            <p:ph type="dt" sz="half" idx="11"/>
          </p:nvPr>
        </p:nvSpPr>
        <p:spPr>
          <a:xfrm>
            <a:off x="1" y="4265322"/>
            <a:ext cx="3499405" cy="365125"/>
          </a:xfrm>
          <a:prstGeom prst="rect">
            <a:avLst/>
          </a:prstGeom>
        </p:spPr>
        <p:txBody>
          <a:bodyPr lIns="539496" anchor="t"/>
          <a:lstStyle>
            <a:lvl1pPr>
              <a:defRPr sz="186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94"/>
            <a:endParaRPr lang="en-US" dirty="0">
              <a:solidFill>
                <a:srgbClr val="5E514D"/>
              </a:solidFill>
            </a:endParaRPr>
          </a:p>
        </p:txBody>
      </p:sp>
      <p:pic>
        <p:nvPicPr>
          <p:cNvPr id="10" name="Picture 9" descr="ShangriLa_Logo.png">
            <a:extLst>
              <a:ext uri="{FF2B5EF4-FFF2-40B4-BE49-F238E27FC236}">
                <a16:creationId xmlns:a16="http://schemas.microsoft.com/office/drawing/2014/main" id="{B8233C50-A8C8-AB44-9D00-21B1EB09B1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874" y="442099"/>
            <a:ext cx="3019800" cy="201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089E6A-C4C6-A94F-8F7A-DC4D599BD8C6}"/>
              </a:ext>
            </a:extLst>
          </p:cNvPr>
          <p:cNvGrpSpPr/>
          <p:nvPr userDrawn="1"/>
        </p:nvGrpSpPr>
        <p:grpSpPr>
          <a:xfrm>
            <a:off x="-97837" y="4065787"/>
            <a:ext cx="3120588" cy="94763"/>
            <a:chOff x="-73378" y="3049340"/>
            <a:chExt cx="2340441" cy="7107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4F9818C-F526-EC4C-ACF8-E23047A77CE4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17925"/>
              <a:ext cx="2340441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90D5BC-7DCB-CF4A-9661-B1D17CFA7E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49340"/>
              <a:ext cx="216000" cy="7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841706"/>
      </p:ext>
    </p:extLst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422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232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5061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0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32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72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7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92876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3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15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B8981BCD-912A-E14E-B4C0-EAAC4D0FAB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background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74D7C-8E47-6540-8602-23BA521E31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646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9E13DD9-16EC-3645-8E12-BA3716EA7D6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64764" y="2729878"/>
            <a:ext cx="9083352" cy="988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  <a:lvl2pPr marL="60958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4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0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8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6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4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6B6F0D-2038-604C-9988-036F206FE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336" y="1431186"/>
            <a:ext cx="9083352" cy="1115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Click to edit feature title style (with image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B7E8C-8A58-674F-9960-9563BBF2809D}"/>
              </a:ext>
            </a:extLst>
          </p:cNvPr>
          <p:cNvGrpSpPr/>
          <p:nvPr userDrawn="1"/>
        </p:nvGrpSpPr>
        <p:grpSpPr>
          <a:xfrm>
            <a:off x="-97836" y="2544978"/>
            <a:ext cx="2262097" cy="95999"/>
            <a:chOff x="-73378" y="3061205"/>
            <a:chExt cx="1696573" cy="71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954F52-96A4-EE4F-951D-0A4D76908AD1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29789"/>
              <a:ext cx="1696573" cy="0"/>
            </a:xfrm>
            <a:prstGeom prst="line">
              <a:avLst/>
            </a:prstGeom>
            <a:ln w="19050" cmpd="sng">
              <a:solidFill>
                <a:srgbClr val="FFFF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BB306B-C880-A64B-B939-E77FC520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61205"/>
              <a:ext cx="218817" cy="71999"/>
            </a:xfrm>
            <a:prstGeom prst="rect">
              <a:avLst/>
            </a:prstGeom>
          </p:spPr>
        </p:pic>
      </p:grpSp>
      <p:pic>
        <p:nvPicPr>
          <p:cNvPr id="13" name="Picture 12" descr="ShangriLa_Logo_Grey.png">
            <a:extLst>
              <a:ext uri="{FF2B5EF4-FFF2-40B4-BE49-F238E27FC236}">
                <a16:creationId xmlns:a16="http://schemas.microsoft.com/office/drawing/2014/main" id="{7A297A25-8610-8747-92F1-4F6141A95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200" y="442099"/>
            <a:ext cx="2160000" cy="14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95168"/>
      </p:ext>
    </p:extLst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15366"/>
      </p:ext>
    </p:extLst>
  </p:cSld>
  <p:clrMapOvr>
    <a:masterClrMapping/>
  </p:clrMapOvr>
  <p:transition spd="slow">
    <p:wipe dir="r"/>
  </p:transition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95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58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0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294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378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78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5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07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0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250DB13-C7CC-D445-A2FA-71A43AFD4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3991B-B14B-0B45-B99D-5A57AD042B22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6F645-F620-1D4A-A5C3-7941AA8D4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4008522242"/>
      </p:ext>
    </p:extLst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26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63466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10806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72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7313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3351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4590977"/>
      </p:ext>
    </p:extLst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3232435"/>
      </p:ext>
    </p:extLst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5635437"/>
      </p:ext>
    </p:extLst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613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121">
            <a:extLst>
              <a:ext uri="{FF2B5EF4-FFF2-40B4-BE49-F238E27FC236}">
                <a16:creationId xmlns:a16="http://schemas.microsoft.com/office/drawing/2014/main" id="{94AFD727-8465-5B41-A471-7CE132AA16F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9188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64" name="Text Placeholder 121">
            <a:extLst>
              <a:ext uri="{FF2B5EF4-FFF2-40B4-BE49-F238E27FC236}">
                <a16:creationId xmlns:a16="http://schemas.microsoft.com/office/drawing/2014/main" id="{CFB95D74-BAF9-8344-9CAF-0F823F91BA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38700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63" name="Text Placeholder 121">
            <a:extLst>
              <a:ext uri="{FF2B5EF4-FFF2-40B4-BE49-F238E27FC236}">
                <a16:creationId xmlns:a16="http://schemas.microsoft.com/office/drawing/2014/main" id="{07321427-949B-7E49-A0B6-B7D1AD657A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259375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9" name="Text Placeholder 121">
            <a:extLst>
              <a:ext uri="{FF2B5EF4-FFF2-40B4-BE49-F238E27FC236}">
                <a16:creationId xmlns:a16="http://schemas.microsoft.com/office/drawing/2014/main" id="{2123F65F-DCE6-D540-B74E-7DA6AFA6E8C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38216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8" name="Text Placeholder 121">
            <a:extLst>
              <a:ext uri="{FF2B5EF4-FFF2-40B4-BE49-F238E27FC236}">
                <a16:creationId xmlns:a16="http://schemas.microsoft.com/office/drawing/2014/main" id="{0358A04A-B38B-8E4E-96C7-E3817BB997F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238700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7" name="Text Placeholder 121">
            <a:extLst>
              <a:ext uri="{FF2B5EF4-FFF2-40B4-BE49-F238E27FC236}">
                <a16:creationId xmlns:a16="http://schemas.microsoft.com/office/drawing/2014/main" id="{632148D9-00BD-DF45-B2A0-E5FEF3510B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39188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918206-74BF-7343-ABD9-758875F4314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88B5AC-95B9-6448-BD5A-E2A679BD2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DF90277-E5EE-F841-9ED4-3FFD4DAAAC2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9182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22D8DDCF-BA6D-5040-95AD-289A0E130D2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38699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AC0051B-39B4-4441-8D5C-BAAD43AE0C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38215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0452BB0-A447-6A40-B010-6BCE0B6947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840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16048411-B1AF-7E41-B562-D6C051298B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6840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66F5EF31-5F55-9742-915A-E734B6414D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840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1421E25-BF3A-2245-8155-91155E67BD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6840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FBA2783E-5BD0-5D42-B05D-6103A7A761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13984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AB4B0D06-8914-E144-80A9-93C2C0F6EC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13984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7A8E3DC-2FAD-DD41-B100-4722E0D3B5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13984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9D477B1B-C842-1941-A9D2-5163D7AE9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13984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5F82F4AE-99A2-9840-9326-39AE773644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15217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4010560C-466B-674B-9610-A730ADC888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15217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DDD1F2C4-F53E-3B4A-B8A8-E576614885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5217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FEFF0819-2520-5C4A-9C46-6EAE9128189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15217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9CC9131D-8210-7B4A-B3CB-0FA1827EB8D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82360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ADD81F1C-9737-014A-8CE2-04BB8167A6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82360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23CC3F7E-29DF-1647-A720-FAB857D7686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2360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4CB10C58-01E2-DD44-9CE7-AAE30121701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82360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8A9F2AD8-A8E6-7047-A725-34D9727FD94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419453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85C7B6B8-9ADB-554F-A7AC-EEC5252A6EB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19453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AB01E557-FF29-E148-B1D6-BA2C4D57FD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19453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5719EAC6-4D5F-CD4C-8B8C-BC1768E89B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19453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487E1553-4B4B-224D-B1FB-E5B2B437CF6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186596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A0CD3E45-3DD2-B14E-9BDC-F49CB542932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86596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0A0AAFC9-CCF9-EE4B-8E66-7A35F886A83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86596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2138E266-D69B-104F-8D04-A621F72F56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86596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84AA33B6-CECF-4749-82B2-420E4563044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6840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A2DD63CB-CEE1-4A4C-9272-888995E0929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15217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4CF9D1DC-4E32-6841-99B6-F90BDFDE631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419453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6E3D60E-7178-324E-95D0-98D682EA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9521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79BD900A-DF46-F24F-B987-18F49B8B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4C4859-9651-1C4B-8247-7CFE2929ADB4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4138691194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9829" y="1346202"/>
            <a:ext cx="10951633" cy="4829155"/>
          </a:xfrm>
          <a:prstGeom prst="rect">
            <a:avLst/>
          </a:prstGeom>
        </p:spPr>
        <p:txBody>
          <a:bodyPr lIns="91440"/>
          <a:lstStyle>
            <a:lvl1pPr marL="347123" indent="-347123">
              <a:buFont typeface="+mj-lt"/>
              <a:buAutoNum type="arabicPeriod"/>
              <a:tabLst>
                <a:tab pos="9008251" algn="l"/>
              </a:tabLst>
              <a:defRPr b="0"/>
            </a:lvl1pPr>
            <a:lvl2pPr marL="766210" indent="-397921">
              <a:buFont typeface="+mj-lt"/>
              <a:buAutoNum type="alphaLcParenR"/>
              <a:tabLst>
                <a:tab pos="9008251" algn="l"/>
              </a:tabLst>
              <a:defRPr sz="1600"/>
            </a:lvl2pPr>
            <a:lvl3pPr>
              <a:tabLst>
                <a:tab pos="9008251" algn="l"/>
              </a:tabLst>
              <a:defRPr/>
            </a:lvl3pPr>
            <a:lvl4pPr marL="1075233" indent="-289975">
              <a:tabLst>
                <a:tab pos="9008251" algn="l"/>
              </a:tabLst>
              <a:defRPr sz="1600"/>
            </a:lvl4pPr>
            <a:lvl5pPr>
              <a:tabLst>
                <a:tab pos="9008251" algn="l"/>
              </a:tabLst>
              <a:defRPr/>
            </a:lvl5pPr>
          </a:lstStyle>
          <a:p>
            <a:pPr lvl="0"/>
            <a:r>
              <a:rPr lang="en-GB" altLang="zh-TW" dirty="0"/>
              <a:t>Click to edit Master text styles</a:t>
            </a:r>
          </a:p>
          <a:p>
            <a:pPr lvl="1"/>
            <a:r>
              <a:rPr lang="en-GB" altLang="zh-TW" dirty="0"/>
              <a:t>Second level</a:t>
            </a:r>
          </a:p>
          <a:p>
            <a:pPr lvl="3"/>
            <a:r>
              <a:rPr lang="en-GB" altLang="zh-TW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3D86D2D-25DD-3C4B-99FC-4F7A5584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CC1888-3CDD-A446-A6B0-597A02AC5A46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DC1EE-61AE-A341-9EC4-7A638099B4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1341176707"/>
      </p:ext>
    </p:extLst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6034887"/>
      </p:ext>
    </p:extLst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6111880"/>
      </p:ext>
    </p:extLst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8293431"/>
      </p:ext>
    </p:extLst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840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872217"/>
      </p:ext>
    </p:extLst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83735626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24597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07950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2168384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64817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i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9829" y="1346202"/>
            <a:ext cx="10951633" cy="4829155"/>
          </a:xfrm>
          <a:prstGeom prst="rect">
            <a:avLst/>
          </a:prstGeom>
        </p:spPr>
        <p:txBody>
          <a:bodyPr lIns="91440"/>
          <a:lstStyle>
            <a:lvl1pPr marL="0" indent="0">
              <a:buFont typeface="Arial" panose="020B0604020202020204" pitchFamily="34" charset="0"/>
              <a:buNone/>
              <a:tabLst>
                <a:tab pos="9008251" algn="l"/>
              </a:tabLst>
              <a:defRPr b="0"/>
            </a:lvl1pPr>
            <a:lvl2pPr marL="368289" indent="0">
              <a:buFont typeface="Arial" panose="020B0604020202020204" pitchFamily="34" charset="0"/>
              <a:buNone/>
              <a:tabLst>
                <a:tab pos="9008251" algn="l"/>
              </a:tabLst>
              <a:defRPr sz="1600"/>
            </a:lvl2pPr>
            <a:lvl3pPr>
              <a:tabLst>
                <a:tab pos="9008251" algn="l"/>
              </a:tabLst>
              <a:defRPr/>
            </a:lvl3pPr>
            <a:lvl4pPr marL="785258" indent="0">
              <a:buFont typeface="Arial" panose="020B0604020202020204" pitchFamily="34" charset="0"/>
              <a:buNone/>
              <a:tabLst>
                <a:tab pos="9008251" algn="l"/>
              </a:tabLst>
              <a:defRPr sz="1600"/>
            </a:lvl4pPr>
            <a:lvl5pPr>
              <a:tabLst>
                <a:tab pos="9008251" algn="l"/>
              </a:tabLst>
              <a:defRPr/>
            </a:lvl5pPr>
          </a:lstStyle>
          <a:p>
            <a:pPr lvl="0"/>
            <a:r>
              <a:rPr lang="en-GB" altLang="zh-TW" dirty="0"/>
              <a:t>Click to edit Master text styles</a:t>
            </a:r>
          </a:p>
          <a:p>
            <a:pPr lvl="1"/>
            <a:r>
              <a:rPr lang="en-GB" altLang="zh-TW" dirty="0"/>
              <a:t>Second level</a:t>
            </a:r>
          </a:p>
          <a:p>
            <a:pPr lvl="3"/>
            <a:r>
              <a:rPr lang="en-GB" altLang="zh-TW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3D86D2D-25DD-3C4B-99FC-4F7A5584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CC1888-3CDD-A446-A6B0-597A02AC5A46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DC1EE-61AE-A341-9EC4-7A638099B4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4224092241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7212658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5950041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0686809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12748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174791892"/>
      </p:ext>
    </p:extLst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772678237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4943674"/>
      </p:ext>
    </p:extLst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906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819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2320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7937367-C2C4-9E49-AE37-48129B0630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9201" y="0"/>
            <a:ext cx="97028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23E8E-87F2-294E-A1EF-4CE7F736726B}"/>
              </a:ext>
            </a:extLst>
          </p:cNvPr>
          <p:cNvSpPr/>
          <p:nvPr userDrawn="1"/>
        </p:nvSpPr>
        <p:spPr>
          <a:xfrm>
            <a:off x="965200" y="1740372"/>
            <a:ext cx="3048000" cy="304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7C22CC-4D44-D94F-A66A-201F54EEEBF4}"/>
              </a:ext>
            </a:extLst>
          </p:cNvPr>
          <p:cNvGrpSpPr/>
          <p:nvPr userDrawn="1"/>
        </p:nvGrpSpPr>
        <p:grpSpPr>
          <a:xfrm>
            <a:off x="-97836" y="2748177"/>
            <a:ext cx="2262097" cy="94763"/>
            <a:chOff x="-73378" y="1908732"/>
            <a:chExt cx="1696573" cy="710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5BE535-784A-6D48-98C5-FFF7DFCD0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138" y="1908732"/>
              <a:ext cx="216000" cy="7107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DB5DFC-7F32-904E-82CA-2C87A388EFA9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1977316"/>
              <a:ext cx="1696573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19F4BA6-3B32-2045-95C2-8A2DD8F0C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1738" y="2128527"/>
            <a:ext cx="2027767" cy="393700"/>
          </a:xfrm>
          <a:prstGeom prst="rect">
            <a:avLst/>
          </a:prstGeom>
        </p:spPr>
        <p:txBody>
          <a:bodyPr>
            <a:noAutofit/>
          </a:bodyPr>
          <a:lstStyle>
            <a:lvl1pPr marL="129113" indent="0">
              <a:buNone/>
              <a:defRPr sz="32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97400F4-2B7F-F640-B13E-A96672119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1739" y="2980181"/>
            <a:ext cx="2496071" cy="1253617"/>
          </a:xfrm>
          <a:prstGeom prst="rect">
            <a:avLst/>
          </a:prstGeom>
        </p:spPr>
        <p:txBody>
          <a:bodyPr>
            <a:normAutofit/>
          </a:bodyPr>
          <a:lstStyle>
            <a:lvl1pPr marL="129113" indent="0">
              <a:buNone/>
              <a:defRPr sz="16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00539456"/>
      </p:ext>
    </p:extLst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88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1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66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2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551507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94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2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39409"/>
      </p:ext>
    </p:extLst>
  </p:cSld>
  <p:clrMapOvr>
    <a:masterClrMapping/>
  </p:clrMapOvr>
  <p:transition spd="slow">
    <p:wipe dir="r"/>
  </p:transition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69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9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7937367-C2C4-9E49-AE37-48129B0630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7028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42BB29-CB4F-E743-8B40-6EC32E0BE8B0}"/>
              </a:ext>
            </a:extLst>
          </p:cNvPr>
          <p:cNvGrpSpPr/>
          <p:nvPr userDrawn="1"/>
        </p:nvGrpSpPr>
        <p:grpSpPr>
          <a:xfrm>
            <a:off x="8483600" y="1740372"/>
            <a:ext cx="3708400" cy="3048000"/>
            <a:chOff x="6362700" y="1305279"/>
            <a:chExt cx="2781300" cy="2286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323E8E-87F2-294E-A1EF-4CE7F736726B}"/>
                </a:ext>
              </a:extLst>
            </p:cNvPr>
            <p:cNvSpPr/>
            <p:nvPr userDrawn="1"/>
          </p:nvSpPr>
          <p:spPr>
            <a:xfrm>
              <a:off x="6362700" y="1305279"/>
              <a:ext cx="2286000" cy="2286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E55B90-F5D8-C244-BF53-F1DB60BCA190}"/>
                </a:ext>
              </a:extLst>
            </p:cNvPr>
            <p:cNvGrpSpPr/>
            <p:nvPr userDrawn="1"/>
          </p:nvGrpSpPr>
          <p:grpSpPr>
            <a:xfrm>
              <a:off x="6582427" y="2061132"/>
              <a:ext cx="2561573" cy="71072"/>
              <a:chOff x="6582427" y="2061132"/>
              <a:chExt cx="2561573" cy="710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5BE535-784A-6D48-98C5-FFF7DFCD06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38938" y="2061132"/>
                <a:ext cx="216000" cy="71072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FDB5DFC-7F32-904E-82CA-2C87A388E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2427" y="2129716"/>
                <a:ext cx="256157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19F4BA6-3B32-2045-95C2-8A2DD8F0CDA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780139" y="2128527"/>
            <a:ext cx="2027767" cy="393700"/>
          </a:xfrm>
          <a:prstGeom prst="rect">
            <a:avLst/>
          </a:prstGeom>
        </p:spPr>
        <p:txBody>
          <a:bodyPr>
            <a:noAutofit/>
          </a:bodyPr>
          <a:lstStyle>
            <a:lvl1pPr marL="129113" indent="0">
              <a:buNone/>
              <a:defRPr sz="32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97400F4-2B7F-F640-B13E-A96672119CE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80139" y="2980181"/>
            <a:ext cx="2496071" cy="1253617"/>
          </a:xfrm>
          <a:prstGeom prst="rect">
            <a:avLst/>
          </a:prstGeom>
        </p:spPr>
        <p:txBody>
          <a:bodyPr>
            <a:normAutofit/>
          </a:bodyPr>
          <a:lstStyle>
            <a:lvl1pPr marL="129113" indent="0">
              <a:buNone/>
              <a:defRPr sz="16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52911512"/>
      </p:ext>
    </p:extLst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7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024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800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7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27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6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7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33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434528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64183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250DB13-C7CC-D445-A2FA-71A43AFD4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D600CD-D0DB-CC41-86A7-0263275BB806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498F15-C99A-C847-98BE-88AB0B22A5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BA5567C-6675-D449-937E-4681459815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6178" y="1346200"/>
            <a:ext cx="10977033" cy="482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473685"/>
      </p:ext>
    </p:extLst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71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7388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311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206357047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9392335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2089572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6300876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4131838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0961190"/>
      </p:ext>
    </p:extLst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52416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7690" y="3929327"/>
            <a:ext cx="3065687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B9F3B0D-3CA8-D74A-BBA1-E64F3A3766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0" y="3929327"/>
            <a:ext cx="3047999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C302636B-4385-C943-BBDD-AAA6F46AB7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2" y="3929327"/>
            <a:ext cx="3047999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6AC1A03-1BE4-C140-B97D-AE25D970FF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999" y="3929327"/>
            <a:ext cx="3048001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C642B00-82EA-634F-89C4-76C3E9124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7213" y="1346202"/>
            <a:ext cx="10964387" cy="1982409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7939764"/>
      </p:ext>
    </p:extLst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6823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112835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2233994"/>
      </p:ext>
    </p:extLst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71456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77476"/>
      </p:ext>
    </p:extLst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8745946"/>
      </p:ext>
    </p:extLst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8220467"/>
      </p:ext>
    </p:extLst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1951001"/>
      </p:ext>
    </p:extLst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6324693"/>
      </p:ext>
    </p:extLst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89443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image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7E8C7-CA17-C04D-8181-50F11E9C4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1346200"/>
            <a:ext cx="7315200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1579379838"/>
      </p:ext>
    </p:extLst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85776"/>
      </p:ext>
    </p:extLst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4033613290"/>
      </p:ext>
    </p:extLst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506413680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132584"/>
      </p:ext>
    </p:extLst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2531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2692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4849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70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9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6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image layou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18D2F12-B21B-214E-8463-3AB79A13A7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1" y="1346200"/>
            <a:ext cx="11531600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572295D-0885-A041-8D69-A6CC65924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1204256223"/>
      </p:ext>
    </p:extLst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5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36815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7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15411"/>
      </p:ext>
    </p:extLst>
  </p:cSld>
  <p:clrMapOvr>
    <a:masterClrMapping/>
  </p:clrMapOvr>
  <p:transition spd="slow">
    <p:wipe dir="r"/>
  </p:transition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2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0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83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034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200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7E8C7-CA17-C04D-8181-50F11E9C4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1346200"/>
            <a:ext cx="7315200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970B962-468F-A248-9A8D-6C2603841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788780"/>
            <a:ext cx="7315200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641067"/>
      </p:ext>
    </p:extLst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4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1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45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4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5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50868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29512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3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340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456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473" y="1346200"/>
            <a:ext cx="5718048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40CBB7F-13CC-BC41-9B10-79BB96275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3952" y="1346200"/>
            <a:ext cx="5718048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2583204288"/>
      </p:ext>
    </p:extLst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192955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ng Environ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Chart Placeholder 5">
            <a:extLst>
              <a:ext uri="{FF2B5EF4-FFF2-40B4-BE49-F238E27FC236}">
                <a16:creationId xmlns:a16="http://schemas.microsoft.com/office/drawing/2014/main" id="{A764B15C-8963-6842-93A0-14B929A7899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39185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8868DA2-4E7E-164C-AE90-D831B5F24C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186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0" name="Chart Placeholder 5">
            <a:extLst>
              <a:ext uri="{FF2B5EF4-FFF2-40B4-BE49-F238E27FC236}">
                <a16:creationId xmlns:a16="http://schemas.microsoft.com/office/drawing/2014/main" id="{AF274A91-FA2E-DD44-BA68-1D6F52A5E375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201523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Chart Placeholder 5">
            <a:extLst>
              <a:ext uri="{FF2B5EF4-FFF2-40B4-BE49-F238E27FC236}">
                <a16:creationId xmlns:a16="http://schemas.microsoft.com/office/drawing/2014/main" id="{C899A856-3C05-AC47-8C2F-BF5C7D6C81AD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163860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Chart Placeholder 5">
            <a:extLst>
              <a:ext uri="{FF2B5EF4-FFF2-40B4-BE49-F238E27FC236}">
                <a16:creationId xmlns:a16="http://schemas.microsoft.com/office/drawing/2014/main" id="{E331DBA0-E2AE-7F4A-ACE1-97136306D6E8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239185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E9D39942-D59B-4B4A-8B01-CE8EFB01C9C2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201523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Chart Placeholder 5">
            <a:extLst>
              <a:ext uri="{FF2B5EF4-FFF2-40B4-BE49-F238E27FC236}">
                <a16:creationId xmlns:a16="http://schemas.microsoft.com/office/drawing/2014/main" id="{AC3274BE-6397-C74F-B669-4B504D78FA97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8163860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7AFEE340-9B0B-B149-B36C-3D446C2679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523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93E8649-5455-F346-8558-D01DF4019B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3862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A1477D7-372D-6C4F-AFA6-36F25F22DB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9186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B217F23-0A11-5C4F-9B40-E2ACCE95A9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1523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BF789B9-31C2-634C-8B9B-12B5D49414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63862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074D03-63EE-8B47-A438-AE688F9B63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9599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59A2B59F-707A-0249-AB3E-BBE647403A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01523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D40B1F10-C0CE-AC49-928F-D6E5D718BAB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3860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734893CE-433D-5044-828A-C725020D50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9185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4AD3445-0F14-E341-BBB3-79C496E846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01523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341F7426-CA6A-1048-A6B5-ACE7076A12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63860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A34938-0AEE-5F41-BBBA-FC55ACCF2CD2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4007538749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7E8C7-CA17-C04D-8181-50F11E9C4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1346200"/>
            <a:ext cx="7315200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970B962-468F-A248-9A8D-6C2603841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3637672-929D-DE46-AB74-70536D46A6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0977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0358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398" y="1346200"/>
            <a:ext cx="7229856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C503E2F-B010-0F42-BBCF-1C6E00B893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86428" y="3791230"/>
            <a:ext cx="4205573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30729C8-3646-8F4D-A1B5-35819A3477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86428" y="1356361"/>
            <a:ext cx="4205573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659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mages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970B962-468F-A248-9A8D-6C2603841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3637672-929D-DE46-AB74-70536D46A6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0977" y="3796496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49B921D-577A-B847-BF88-329537D77F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76800" y="1346200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1CBE9B-5FBC-874A-9DD0-AAF6ED6393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70977" y="1346200"/>
            <a:ext cx="3621024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835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mages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7473" y="1346200"/>
            <a:ext cx="5718048" cy="238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40CBB7F-13CC-BC41-9B10-79BB96275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3952" y="1346200"/>
            <a:ext cx="5718048" cy="238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AD94394-012E-3345-9A37-61346BE0A3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7473" y="3807749"/>
            <a:ext cx="5718048" cy="23644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F0C7DB2-B0DD-2E4A-B053-EC41B01A1AA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73952" y="3807749"/>
            <a:ext cx="5718048" cy="23644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0252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47744" y="6381329"/>
            <a:ext cx="2844800" cy="276941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94">
              <a:defRPr/>
            </a:pPr>
            <a:fld id="{F9FD1C8B-3A03-4E6D-8B6F-C1C1F92B881B}" type="slidenum">
              <a:rPr lang="en-US" altLang="en-US" sz="1800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US" altLang="en-US" sz="1800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-28939" y="6381329"/>
            <a:ext cx="4876800" cy="276941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39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87848"/>
      </p:ext>
    </p:extLst>
  </p:cSld>
  <p:clrMapOvr>
    <a:masterClrMapping/>
  </p:clrMapOvr>
  <p:transition spd="slow"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38790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26606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41750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16842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8390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sset Class Experti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8C6CDA3-E62B-4E4E-8368-1613469FA0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599" y="1316567"/>
            <a:ext cx="11703220" cy="587520"/>
          </a:xfrm>
        </p:spPr>
        <p:txBody>
          <a:bodyPr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2BC48-064D-D54D-BD8C-FB6987A4BA0A}"/>
              </a:ext>
            </a:extLst>
          </p:cNvPr>
          <p:cNvSpPr/>
          <p:nvPr userDrawn="1"/>
        </p:nvSpPr>
        <p:spPr>
          <a:xfrm>
            <a:off x="249814" y="4815736"/>
            <a:ext cx="11171719" cy="122087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2B3F1-0691-F649-9C2B-56F32A076974}"/>
              </a:ext>
            </a:extLst>
          </p:cNvPr>
          <p:cNvSpPr/>
          <p:nvPr userDrawn="1"/>
        </p:nvSpPr>
        <p:spPr>
          <a:xfrm>
            <a:off x="249816" y="2072765"/>
            <a:ext cx="2130427" cy="2290900"/>
          </a:xfrm>
          <a:prstGeom prst="rect">
            <a:avLst/>
          </a:prstGeom>
          <a:solidFill>
            <a:schemeClr val="tx2"/>
          </a:solidFill>
          <a:ln w="254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A50E14-29F4-534B-95FE-B4FAE843F395}"/>
              </a:ext>
            </a:extLst>
          </p:cNvPr>
          <p:cNvSpPr/>
          <p:nvPr userDrawn="1"/>
        </p:nvSpPr>
        <p:spPr>
          <a:xfrm>
            <a:off x="2653038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2255D5-693F-E04F-B483-A15CEBA62748}"/>
              </a:ext>
            </a:extLst>
          </p:cNvPr>
          <p:cNvSpPr/>
          <p:nvPr userDrawn="1"/>
        </p:nvSpPr>
        <p:spPr>
          <a:xfrm>
            <a:off x="5056265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690048-5AF1-CC47-AA0F-11AA63C6658B}"/>
              </a:ext>
            </a:extLst>
          </p:cNvPr>
          <p:cNvSpPr/>
          <p:nvPr userDrawn="1"/>
        </p:nvSpPr>
        <p:spPr>
          <a:xfrm>
            <a:off x="7434013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E1595C-EA83-4F49-9EB7-E0D66588CFC4}"/>
              </a:ext>
            </a:extLst>
          </p:cNvPr>
          <p:cNvSpPr/>
          <p:nvPr userDrawn="1"/>
        </p:nvSpPr>
        <p:spPr>
          <a:xfrm>
            <a:off x="9811760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44">
            <a:extLst>
              <a:ext uri="{FF2B5EF4-FFF2-40B4-BE49-F238E27FC236}">
                <a16:creationId xmlns:a16="http://schemas.microsoft.com/office/drawing/2014/main" id="{6D4F2842-9DC9-314F-9AAD-E62773D868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6698081" y="5412075"/>
            <a:ext cx="1440136" cy="39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E6239276-7E57-3E4E-B6CF-4BB61962A2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5257278" y="5416138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3">
            <a:extLst>
              <a:ext uri="{FF2B5EF4-FFF2-40B4-BE49-F238E27FC236}">
                <a16:creationId xmlns:a16="http://schemas.microsoft.com/office/drawing/2014/main" id="{EA4CC459-1DCF-C749-9459-E1285745EF7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331529" y="5420429"/>
            <a:ext cx="1528307" cy="39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6">
            <a:extLst>
              <a:ext uri="{FF2B5EF4-FFF2-40B4-BE49-F238E27FC236}">
                <a16:creationId xmlns:a16="http://schemas.microsoft.com/office/drawing/2014/main" id="{22777253-EFAB-B14A-B6A3-A0B9B4BAE9B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1890725" y="5423150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7">
            <a:extLst>
              <a:ext uri="{FF2B5EF4-FFF2-40B4-BE49-F238E27FC236}">
                <a16:creationId xmlns:a16="http://schemas.microsoft.com/office/drawing/2014/main" id="{9E4674BE-D9EA-6C45-9C52-D32F4311AAD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449919" y="5423150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07F42DE-2967-174C-AE87-952B1DE261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74601" y="5410967"/>
            <a:ext cx="1080139" cy="41765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2501871-DB79-4148-A9D6-0474FEE449E1}"/>
              </a:ext>
            </a:extLst>
          </p:cNvPr>
          <p:cNvGrpSpPr/>
          <p:nvPr userDrawn="1"/>
        </p:nvGrpSpPr>
        <p:grpSpPr>
          <a:xfrm>
            <a:off x="9691123" y="4218231"/>
            <a:ext cx="2309469" cy="2334301"/>
            <a:chOff x="3582537" y="935875"/>
            <a:chExt cx="1344922" cy="135938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C35DA19-D808-FF4E-B10E-ED90041AD471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DAD337A-A7E8-204C-920B-21E2D63E9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C79C2517-DCE5-E847-9312-26D207A11F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5431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6DED55B4-224B-BC41-BF8A-CCD978D72E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45917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BDAB5DB-892F-5D4F-AC21-E7B6787F64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6402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2" name="Picture Placeholder 9">
            <a:extLst>
              <a:ext uri="{FF2B5EF4-FFF2-40B4-BE49-F238E27FC236}">
                <a16:creationId xmlns:a16="http://schemas.microsoft.com/office/drawing/2014/main" id="{03F6B6D4-D99B-DB43-A778-163C826452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26887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Picture Placeholder 9">
            <a:extLst>
              <a:ext uri="{FF2B5EF4-FFF2-40B4-BE49-F238E27FC236}">
                <a16:creationId xmlns:a16="http://schemas.microsoft.com/office/drawing/2014/main" id="{BB3F01B1-914F-7343-AC3B-129D8BD2A4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17375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4CDF4192-450D-5B42-8420-85658DE170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1597" y="4976357"/>
            <a:ext cx="1574919" cy="266676"/>
          </a:xfrm>
        </p:spPr>
        <p:txBody>
          <a:bodyPr wrap="none">
            <a:spAutoFit/>
          </a:bodyPr>
          <a:lstStyle>
            <a:lvl1pPr marL="0" marR="0" indent="0" algn="ctr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marL="0" marR="0" lvl="0" indent="0" algn="ctr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33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rPr>
              <a:t>Click to add text</a:t>
            </a:r>
            <a:endParaRPr kumimoji="0" lang="en-US" altLang="en-US" sz="1733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6BC40C2-FF18-1D4A-96D9-0D908E6D0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816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415B609-9C9F-CE4E-B025-B39B3D806D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53038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1C01CFFF-F987-CF42-ACF5-60F6BA4CF9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6265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0041EB82-26F9-504C-A304-3135573D48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4013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FC121911-FCA3-C248-A7F2-5B89C2BF5E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11760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1A654A56-EB06-D84D-8E03-6A7A7F445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98298" y="4858914"/>
            <a:ext cx="725221" cy="722176"/>
          </a:xfrm>
        </p:spPr>
        <p:txBody>
          <a:bodyPr wrap="none">
            <a:spAutoFit/>
          </a:bodyPr>
          <a:lstStyle>
            <a:lvl1pPr marL="0" indent="0" algn="ctr">
              <a:buNone/>
              <a:defRPr sz="4267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BD5EC7CF-8078-B043-BCF9-790E93FCF7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89090" y="5701423"/>
            <a:ext cx="1143640" cy="203094"/>
          </a:xfrm>
        </p:spPr>
        <p:txBody>
          <a:bodyPr wrap="none">
            <a:sp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7AC0E048-AE79-C24E-92D0-D9E4687D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8E2D031A-8C9D-D643-9E1E-8AB267502A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E5D751-670D-B94F-B6EB-1B4D50F2BB86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330080619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48385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8089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7640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380620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Residential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Commercial / Business Parks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Industrial &amp; Logistics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Hospitality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defRPr/>
              </a:pPr>
              <a:r>
                <a:rPr lang="en-US" sz="800" dirty="0">
                  <a:latin typeface="+mj-lt"/>
                  <a:ea typeface="+mn-ea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+mj-lt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latin typeface="+mj-lt"/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+mj-lt"/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65969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latin typeface="+mj-lt"/>
              </a:rPr>
              <a:t>5 REITs</a:t>
            </a:r>
            <a:r>
              <a:rPr lang="en-US" altLang="en-US" sz="1600" dirty="0">
                <a:latin typeface="+mj-lt"/>
              </a:rPr>
              <a:t> across </a:t>
            </a:r>
            <a:r>
              <a:rPr lang="en-US" altLang="en-US" sz="1600" b="1" dirty="0">
                <a:latin typeface="+mj-lt"/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256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93002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39271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63242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5002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A626F64D-5C19-6E47-B7CB-2B5D8320D6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070917"/>
            <a:ext cx="6096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1A813D7C-FBD4-9B42-B91F-8E10A8C7C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070917"/>
            <a:ext cx="6096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AA323DA-E55A-6C48-86A2-26808A912E6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DABF27E-5C13-3045-9059-130B2DBEA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5191D59-6CC5-D546-B32C-72707D49C5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9892" y="3969148"/>
            <a:ext cx="4232219" cy="584163"/>
          </a:xfr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lIns="180000" tIns="144000" rIns="180000" bIns="144000" anchor="b" anchorCtr="0">
            <a:spAutoFit/>
          </a:bodyPr>
          <a:lstStyle>
            <a:lvl1pPr marL="0" marR="0" indent="0" algn="ctr" defTabSz="12191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en-GB" sz="1467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1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2pPr>
            <a:lvl3pPr marL="1219163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3pPr>
            <a:lvl4pPr marL="1828742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4pPr>
            <a:lvl5pPr marL="2438324" indent="0">
              <a:buFont typeface="Arial" panose="020B0604020202020204" pitchFamily="34" charset="0"/>
              <a:buNone/>
              <a:defRPr lang="en-US" dirty="0">
                <a:latin typeface="Arial" panose="020B0604020202020204" pitchFamily="34" charset="0"/>
              </a:defRPr>
            </a:lvl5pPr>
          </a:lstStyle>
          <a:p>
            <a:pPr marL="0" marR="0" lvl="0" indent="0" algn="ctr" defTabSz="12191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33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Click to add text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28FBDF-C431-A741-923E-FF5644A63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9892" y="4559885"/>
            <a:ext cx="4232219" cy="778634"/>
          </a:xfrm>
          <a:solidFill>
            <a:schemeClr val="accent1"/>
          </a:solidFill>
        </p:spPr>
        <p:txBody>
          <a:bodyPr wrap="square" lIns="180000" tIns="108000" rIns="180000" bIns="216000">
            <a:spAutoFit/>
          </a:bodyPr>
          <a:lstStyle>
            <a:lvl1pPr marL="0" indent="0" algn="ctr">
              <a:buNone/>
              <a:defRPr sz="2667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5990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5B91139-B6F5-8C40-BCA4-D49050BE060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8131" y="5142833"/>
            <a:ext cx="1475740" cy="384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9567831F-953F-534D-95F4-58B87F2C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FCC500A-F683-8A43-96D2-30BBE4D11F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03C7C-DB11-C948-8DD9-1F96EDC259A3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703812454"/>
      </p:ext>
    </p:extLst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56856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9609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8843570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1EF94B-5290-4EA8-BD05-26CA6A19E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schemeClr val="bg1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schemeClr val="bg1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bg1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7306272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32983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10071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13320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73609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/>
          <p:cNvSpPr/>
          <p:nvPr userDrawn="1"/>
        </p:nvSpPr>
        <p:spPr>
          <a:xfrm>
            <a:off x="7887981" y="1907005"/>
            <a:ext cx="3600000" cy="1800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>
            <a:off x="0" y="1512"/>
            <a:ext cx="5125460" cy="116259"/>
          </a:xfrm>
          <a:prstGeom prst="rect">
            <a:avLst/>
          </a:prstGeom>
        </p:spPr>
      </p:pic>
      <p:sp>
        <p:nvSpPr>
          <p:cNvPr id="21" name="Text Placeholder 43"/>
          <p:cNvSpPr>
            <a:spLocks noGrp="1"/>
          </p:cNvSpPr>
          <p:nvPr>
            <p:ph type="body" sz="quarter" idx="10" hasCustomPrompt="1"/>
          </p:nvPr>
        </p:nvSpPr>
        <p:spPr>
          <a:xfrm>
            <a:off x="1259202" y="2193147"/>
            <a:ext cx="5886311" cy="1712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200" b="1" spc="300" baseline="0">
                <a:solidFill>
                  <a:srgbClr val="0455A6"/>
                </a:solidFill>
              </a:defRPr>
            </a:lvl1pPr>
          </a:lstStyle>
          <a:p>
            <a:pPr lvl="0"/>
            <a:r>
              <a:rPr lang="en-US" dirty="0" smtClean="0"/>
              <a:t>Title of Presentation – Calibri, 32, Bold</a:t>
            </a:r>
          </a:p>
        </p:txBody>
      </p:sp>
      <p:sp>
        <p:nvSpPr>
          <p:cNvPr id="22" name="Text Placeholder 49"/>
          <p:cNvSpPr>
            <a:spLocks noGrp="1"/>
          </p:cNvSpPr>
          <p:nvPr>
            <p:ph type="body" sz="quarter" idx="11" hasCustomPrompt="1"/>
          </p:nvPr>
        </p:nvSpPr>
        <p:spPr>
          <a:xfrm>
            <a:off x="1259203" y="4269709"/>
            <a:ext cx="5807338" cy="1888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 smtClean="0"/>
              <a:t>Presented by: - Calibri, 20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Name here</a:t>
            </a:r>
          </a:p>
          <a:p>
            <a:pPr lvl="0"/>
            <a:r>
              <a:rPr lang="en-US" dirty="0" smtClean="0"/>
              <a:t>Name here</a:t>
            </a:r>
          </a:p>
          <a:p>
            <a:pPr lvl="0"/>
            <a:r>
              <a:rPr lang="en-US" dirty="0" smtClean="0"/>
              <a:t>Name here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7679144" y="2047172"/>
            <a:ext cx="3600000" cy="1800000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  <a:buFont typeface="Wingdings" pitchFamily="2" charset="2"/>
              <a:buNone/>
            </a:pPr>
            <a:endParaRPr lang="en-US" sz="2000" b="1" strike="noStrike" spc="3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Aft>
                <a:spcPts val="300"/>
              </a:spcAft>
              <a:buFont typeface="Wingdings" pitchFamily="2" charset="2"/>
              <a:buNone/>
            </a:pPr>
            <a:endParaRPr lang="en-US" sz="2000" b="1" strike="noStrike" spc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Aft>
                <a:spcPts val="300"/>
              </a:spcAft>
              <a:buFont typeface="Wingdings" pitchFamily="2" charset="2"/>
              <a:buNone/>
            </a:pPr>
            <a:r>
              <a:rPr lang="en-US" sz="2000" b="1" strike="noStrike" spc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Accelerate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Business Results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by</a:t>
            </a:r>
            <a:r>
              <a:rPr lang="en-US" sz="2000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Delivering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Value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as an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Enabler of Change</a:t>
            </a:r>
          </a:p>
          <a:p>
            <a:pPr algn="ctr">
              <a:lnSpc>
                <a:spcPct val="90000"/>
              </a:lnSpc>
              <a:spcAft>
                <a:spcPts val="300"/>
              </a:spcAft>
              <a:buFont typeface="Wingdings" pitchFamily="2" charset="2"/>
              <a:buNone/>
            </a:pPr>
            <a:endParaRPr lang="en-US" sz="2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>
            <a:off x="7066540" y="6745638"/>
            <a:ext cx="5125460" cy="116259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8501084" y="2239206"/>
            <a:ext cx="195612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SG" b="1" spc="300" dirty="0" smtClean="0">
                <a:solidFill>
                  <a:schemeClr val="bg1"/>
                </a:solidFill>
              </a:rPr>
              <a:t>VISION:</a:t>
            </a:r>
            <a:endParaRPr lang="en-SG" b="1" spc="300" dirty="0">
              <a:solidFill>
                <a:schemeClr val="bg1"/>
              </a:solidFill>
            </a:endParaRP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202" y="675422"/>
            <a:ext cx="2662237" cy="965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 smtClean="0"/>
              <a:t>Insert client logo here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8" r="12877"/>
          <a:stretch/>
        </p:blipFill>
        <p:spPr>
          <a:xfrm>
            <a:off x="8164049" y="296214"/>
            <a:ext cx="3195117" cy="151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/>
              <a:t>in Singapore </a:t>
            </a:r>
          </a:p>
          <a:p>
            <a:pPr algn="ctr"/>
            <a:r>
              <a:rPr lang="en-US" sz="1600" dirty="0" smtClean="0"/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/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/>
              <a:t>In China and India With </a:t>
            </a:r>
            <a:br>
              <a:rPr lang="en-US" sz="1600" dirty="0" smtClean="0"/>
            </a:br>
            <a:r>
              <a:rPr lang="en-US" sz="1600" dirty="0" smtClean="0"/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55A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About ODE Consulting®</a:t>
            </a:r>
            <a:endParaRPr lang="en-SG" b="0" dirty="0">
              <a:solidFill>
                <a:srgbClr val="0455A6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47AB0411-8CE6-0545-AF7E-403EFA42C1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1649" y="2658165"/>
            <a:ext cx="1175056" cy="748923"/>
          </a:xfrm>
          <a:prstGeom prst="callout3">
            <a:avLst>
              <a:gd name="adj1" fmla="val 5793"/>
              <a:gd name="adj2" fmla="val -8589"/>
              <a:gd name="adj3" fmla="val 202480"/>
              <a:gd name="adj4" fmla="val -10168"/>
              <a:gd name="adj5" fmla="val 202864"/>
              <a:gd name="adj6" fmla="val -9543"/>
              <a:gd name="adj7" fmla="val 204526"/>
              <a:gd name="adj8" fmla="val -9318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Developed and opened the first shopping centre, The Centrepoint</a:t>
            </a: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BF15BDA8-06F8-C449-AE8C-480DE7294D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26016" y="5534268"/>
            <a:ext cx="1344013" cy="561692"/>
          </a:xfrm>
          <a:prstGeom prst="callout3">
            <a:avLst>
              <a:gd name="adj1" fmla="val 100708"/>
              <a:gd name="adj2" fmla="val -7336"/>
              <a:gd name="adj3" fmla="val -109039"/>
              <a:gd name="adj4" fmla="val -6653"/>
              <a:gd name="adj5" fmla="val -109445"/>
              <a:gd name="adj6" fmla="val 68044"/>
              <a:gd name="adj7" fmla="val -242895"/>
              <a:gd name="adj8" fmla="val 68180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Became a subsidiary of Fraser and Neave Limited</a:t>
            </a: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E49B3BF8-EC06-ED4D-82C2-001C2625C2A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7511" y="3118392"/>
            <a:ext cx="1383241" cy="561692"/>
          </a:xfrm>
          <a:prstGeom prst="callout3">
            <a:avLst>
              <a:gd name="adj1" fmla="val 5451"/>
              <a:gd name="adj2" fmla="val -6396"/>
              <a:gd name="adj3" fmla="val 137232"/>
              <a:gd name="adj4" fmla="val -6497"/>
              <a:gd name="adj5" fmla="val 138688"/>
              <a:gd name="adj6" fmla="val 362048"/>
              <a:gd name="adj7" fmla="val 186712"/>
              <a:gd name="adj8" fmla="val 362149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Launched its</a:t>
            </a:r>
            <a:b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first REIT, Frasers Centrepoint Trust</a:t>
            </a:r>
          </a:p>
        </p:txBody>
      </p:sp>
      <p:sp>
        <p:nvSpPr>
          <p:cNvPr id="13" name="Text Box 25">
            <a:extLst>
              <a:ext uri="{FF2B5EF4-FFF2-40B4-BE49-F238E27FC236}">
                <a16:creationId xmlns:a16="http://schemas.microsoft.com/office/drawing/2014/main" id="{471EBE64-F2C1-8840-A1FA-3F47EC4CEF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051" y="2766085"/>
            <a:ext cx="1252753" cy="748923"/>
          </a:xfrm>
          <a:prstGeom prst="callout3">
            <a:avLst>
              <a:gd name="adj1" fmla="val 4290"/>
              <a:gd name="adj2" fmla="val -7264"/>
              <a:gd name="adj3" fmla="val 124490"/>
              <a:gd name="adj4" fmla="val -7041"/>
              <a:gd name="adj5" fmla="val 126209"/>
              <a:gd name="adj6" fmla="val 320216"/>
              <a:gd name="adj7" fmla="val 186168"/>
              <a:gd name="adj8" fmla="val 321063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Allco REIT and branded it as Frasers Commercial Trust</a:t>
            </a:r>
          </a:p>
        </p:txBody>
      </p:sp>
      <p:sp>
        <p:nvSpPr>
          <p:cNvPr id="14" name="Text Box 25">
            <a:extLst>
              <a:ext uri="{FF2B5EF4-FFF2-40B4-BE49-F238E27FC236}">
                <a16:creationId xmlns:a16="http://schemas.microsoft.com/office/drawing/2014/main" id="{E39C7AB3-26B1-3E44-A848-1D0106EF18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17561" y="4868287"/>
            <a:ext cx="991753" cy="561692"/>
          </a:xfrm>
          <a:prstGeom prst="callout3">
            <a:avLst>
              <a:gd name="adj1" fmla="val 96126"/>
              <a:gd name="adj2" fmla="val -13061"/>
              <a:gd name="adj3" fmla="val -81597"/>
              <a:gd name="adj4" fmla="val -13290"/>
              <a:gd name="adj5" fmla="val -82560"/>
              <a:gd name="adj6" fmla="val 583818"/>
              <a:gd name="adj7" fmla="val -125211"/>
              <a:gd name="adj8" fmla="val 583370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Became a member of the TCC Group</a:t>
            </a: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8863CFEC-C214-C24F-99F7-FBA556B8D3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74786" y="5570095"/>
            <a:ext cx="1833460" cy="748923"/>
          </a:xfrm>
          <a:prstGeom prst="callout3">
            <a:avLst>
              <a:gd name="adj1" fmla="val 100088"/>
              <a:gd name="adj2" fmla="val -5411"/>
              <a:gd name="adj3" fmla="val -125851"/>
              <a:gd name="adj4" fmla="val -5341"/>
              <a:gd name="adj5" fmla="val -125939"/>
              <a:gd name="adj6" fmla="val 255899"/>
              <a:gd name="adj7" fmla="val -185277"/>
              <a:gd name="adj8" fmla="val 256195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Listing of Frasers Property Limited and Frasers Hospitality Trust on Singapore Stock Exchange</a:t>
            </a:r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CD60A619-F525-7349-BD53-F520C1E280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60264" y="2547993"/>
            <a:ext cx="2166951" cy="748923"/>
          </a:xfrm>
          <a:prstGeom prst="callout3">
            <a:avLst>
              <a:gd name="adj1" fmla="val 3386"/>
              <a:gd name="adj2" fmla="val -3696"/>
              <a:gd name="adj3" fmla="val 132624"/>
              <a:gd name="adj4" fmla="val -3683"/>
              <a:gd name="adj5" fmla="val 132535"/>
              <a:gd name="adj6" fmla="val 193857"/>
              <a:gd name="adj7" fmla="val 217798"/>
              <a:gd name="adj8" fmla="val 194463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Australand, a leading property company established in 1924, and rebranded it as Frasers Property Australia</a:t>
            </a:r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6EBBA775-7B02-9C46-B86F-56AD3A1B6E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2001" y="5293055"/>
            <a:ext cx="1227755" cy="561692"/>
          </a:xfrm>
          <a:prstGeom prst="callout3">
            <a:avLst>
              <a:gd name="adj1" fmla="val 97335"/>
              <a:gd name="adj2" fmla="val -7242"/>
              <a:gd name="adj3" fmla="val -84015"/>
              <a:gd name="adj4" fmla="val -8482"/>
              <a:gd name="adj5" fmla="val -82560"/>
              <a:gd name="adj6" fmla="val 246868"/>
              <a:gd name="adj7" fmla="val -205005"/>
              <a:gd name="adj8" fmla="val 246472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Launched Frasers Logistics and Industrial Trust</a:t>
            </a:r>
          </a:p>
        </p:txBody>
      </p:sp>
      <p:sp>
        <p:nvSpPr>
          <p:cNvPr id="18" name="Text Box 25">
            <a:extLst>
              <a:ext uri="{FF2B5EF4-FFF2-40B4-BE49-F238E27FC236}">
                <a16:creationId xmlns:a16="http://schemas.microsoft.com/office/drawing/2014/main" id="{005E8EE6-1F8F-8848-BD0E-DBEA7E3C75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28675" y="2161202"/>
            <a:ext cx="1019108" cy="561692"/>
          </a:xfrm>
          <a:prstGeom prst="callout3">
            <a:avLst>
              <a:gd name="adj1" fmla="val 6660"/>
              <a:gd name="adj2" fmla="val -6361"/>
              <a:gd name="adj3" fmla="val 214609"/>
              <a:gd name="adj4" fmla="val -5491"/>
              <a:gd name="adj5" fmla="val 213647"/>
              <a:gd name="adj6" fmla="val 252182"/>
              <a:gd name="adj7" fmla="val 358391"/>
              <a:gd name="adj8" fmla="val 252627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listed Geneba Properties NV </a:t>
            </a: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784328E5-F1C3-E641-B143-100D5889A9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99043" y="5544441"/>
            <a:ext cx="2038880" cy="936154"/>
          </a:xfrm>
          <a:prstGeom prst="callout3">
            <a:avLst>
              <a:gd name="adj1" fmla="val 97944"/>
              <a:gd name="adj2" fmla="val -6556"/>
              <a:gd name="adj3" fmla="val -37303"/>
              <a:gd name="adj4" fmla="val -7339"/>
              <a:gd name="adj5" fmla="val -37510"/>
              <a:gd name="adj6" fmla="val 85034"/>
              <a:gd name="adj7" fmla="val -149299"/>
              <a:gd name="adj8" fmla="val 84484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listed TICON Industrial Connection Public Company Limited which was subsequently rebranded as Frasers Property Thailand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295A07-10A0-4C40-8D6C-952AE556CA4E}"/>
              </a:ext>
            </a:extLst>
          </p:cNvPr>
          <p:cNvSpPr txBox="1"/>
          <p:nvPr userDrawn="1"/>
        </p:nvSpPr>
        <p:spPr>
          <a:xfrm>
            <a:off x="10353081" y="183551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57B4E7-AE47-2C48-8C8C-BAED24BFC775}"/>
              </a:ext>
            </a:extLst>
          </p:cNvPr>
          <p:cNvSpPr txBox="1"/>
          <p:nvPr userDrawn="1"/>
        </p:nvSpPr>
        <p:spPr>
          <a:xfrm>
            <a:off x="9598479" y="529305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F9FB7C-B46E-A848-BB0C-BDAC58AB5EF1}"/>
              </a:ext>
            </a:extLst>
          </p:cNvPr>
          <p:cNvSpPr txBox="1"/>
          <p:nvPr userDrawn="1"/>
        </p:nvSpPr>
        <p:spPr>
          <a:xfrm>
            <a:off x="8435374" y="1918969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63E00E-38F7-1C42-BAF2-07624BAA0DF8}"/>
              </a:ext>
            </a:extLst>
          </p:cNvPr>
          <p:cNvSpPr txBox="1"/>
          <p:nvPr userDrawn="1"/>
        </p:nvSpPr>
        <p:spPr>
          <a:xfrm>
            <a:off x="7662001" y="5046835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7E3B3E-DBC1-0D41-9A11-908E0A39E77B}"/>
              </a:ext>
            </a:extLst>
          </p:cNvPr>
          <p:cNvSpPr txBox="1"/>
          <p:nvPr userDrawn="1"/>
        </p:nvSpPr>
        <p:spPr>
          <a:xfrm>
            <a:off x="5381779" y="532387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BFCED6-51C4-D245-A016-86508206468B}"/>
              </a:ext>
            </a:extLst>
          </p:cNvPr>
          <p:cNvSpPr txBox="1"/>
          <p:nvPr userDrawn="1"/>
        </p:nvSpPr>
        <p:spPr>
          <a:xfrm>
            <a:off x="5860263" y="2312168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3242B-E7E5-864D-97D0-05226F5C6E69}"/>
              </a:ext>
            </a:extLst>
          </p:cNvPr>
          <p:cNvSpPr txBox="1"/>
          <p:nvPr userDrawn="1"/>
        </p:nvSpPr>
        <p:spPr>
          <a:xfrm>
            <a:off x="3997335" y="4625375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1BCF4-CBB4-444E-885F-A4912E858779}"/>
              </a:ext>
            </a:extLst>
          </p:cNvPr>
          <p:cNvSpPr txBox="1"/>
          <p:nvPr userDrawn="1"/>
        </p:nvSpPr>
        <p:spPr>
          <a:xfrm>
            <a:off x="4206050" y="2511302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5D398C-BE3A-AA42-837F-FBD2ABB37752}"/>
              </a:ext>
            </a:extLst>
          </p:cNvPr>
          <p:cNvSpPr txBox="1"/>
          <p:nvPr userDrawn="1"/>
        </p:nvSpPr>
        <p:spPr>
          <a:xfrm>
            <a:off x="2577511" y="2862840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2006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C0430B-5E9D-8241-B807-305B69D35B00}"/>
              </a:ext>
            </a:extLst>
          </p:cNvPr>
          <p:cNvSpPr txBox="1"/>
          <p:nvPr userDrawn="1"/>
        </p:nvSpPr>
        <p:spPr>
          <a:xfrm>
            <a:off x="1726013" y="5296343"/>
            <a:ext cx="5755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1990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4A84E4-311A-2546-9496-093C0B0E1631}"/>
              </a:ext>
            </a:extLst>
          </p:cNvPr>
          <p:cNvSpPr txBox="1"/>
          <p:nvPr userDrawn="1"/>
        </p:nvSpPr>
        <p:spPr>
          <a:xfrm>
            <a:off x="581651" y="2412990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1983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8746516A-8354-0545-B797-1F813609B0D3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198156" y="4076457"/>
          <a:ext cx="11703003" cy="37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73D7D9-E815-0A47-B31A-BCFC7DB746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599" y="1348976"/>
            <a:ext cx="7976659" cy="595681"/>
          </a:xfrm>
        </p:spPr>
        <p:txBody>
          <a:bodyPr/>
          <a:lstStyle>
            <a:lvl2pPr marL="33599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79ABA32B-014E-AA4A-A827-A328C1239B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353080" y="2086438"/>
            <a:ext cx="1508075" cy="936154"/>
          </a:xfrm>
          <a:prstGeom prst="callout3">
            <a:avLst>
              <a:gd name="adj1" fmla="val 5040"/>
              <a:gd name="adj2" fmla="val -5668"/>
              <a:gd name="adj3" fmla="val 109669"/>
              <a:gd name="adj4" fmla="val -4230"/>
              <a:gd name="adj5" fmla="val 110102"/>
              <a:gd name="adj6" fmla="val 84611"/>
              <a:gd name="adj7" fmla="val 221198"/>
              <a:gd name="adj8" fmla="val 84949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Formed Frasers Property Industrial Strategic Business Unit and Frasers Property</a:t>
            </a:r>
            <a:b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Retail unit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9F3787A-6926-F94F-B427-C7E3576F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C35CFDD-71F3-0740-8E9E-FF892CC82D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CFCD66-EA7A-FE49-81A1-9B0AADB8F0D9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236745230"/>
      </p:ext>
    </p:extLst>
  </p:cSld>
  <p:clrMapOvr>
    <a:masterClrMapping/>
  </p:clrMapOvr>
  <p:transition spd="med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2632" y="876550"/>
            <a:ext cx="4613600" cy="4709209"/>
          </a:xfrm>
          <a:prstGeom prst="rect">
            <a:avLst/>
          </a:prstGeom>
          <a:gradFill flip="none" rotWithShape="1">
            <a:gsLst>
              <a:gs pos="33000">
                <a:srgbClr val="036CB7"/>
              </a:gs>
              <a:gs pos="11000">
                <a:srgbClr val="0455A6"/>
              </a:gs>
              <a:gs pos="100000">
                <a:srgbClr val="08B6BA"/>
              </a:gs>
              <a:gs pos="74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911963" y="5041386"/>
            <a:ext cx="197541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1283338" y="696540"/>
            <a:ext cx="4616335" cy="466436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7683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 baseline="0">
                <a:solidFill>
                  <a:srgbClr val="0455A6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2971426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77825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22906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65744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1616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20162002">
            <a:off x="8203901" y="2951311"/>
            <a:ext cx="5334001" cy="5334001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2000">
                <a:srgbClr val="0279C0"/>
              </a:gs>
              <a:gs pos="2000">
                <a:schemeClr val="accent1">
                  <a:lumMod val="75000"/>
                </a:schemeClr>
              </a:gs>
              <a:gs pos="68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11195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8441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20162002">
            <a:off x="8912520" y="3041665"/>
            <a:ext cx="2827154" cy="282715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41000">
                <a:srgbClr val="0279C0"/>
              </a:gs>
              <a:gs pos="2000">
                <a:schemeClr val="accent1">
                  <a:lumMod val="75000"/>
                </a:schemeClr>
              </a:gs>
              <a:gs pos="6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6540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/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41877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/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8933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Net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F1148AA2-D772-0D4D-B9DD-2E9DFB39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EA9B3599-0C21-1849-A7C2-9916762E2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F45CE40E-51D4-A54D-848B-55AC1E2FCE7E}"/>
              </a:ext>
            </a:extLst>
          </p:cNvPr>
          <p:cNvGrpSpPr/>
          <p:nvPr userDrawn="1"/>
        </p:nvGrpSpPr>
        <p:grpSpPr>
          <a:xfrm>
            <a:off x="8342520" y="4159922"/>
            <a:ext cx="1539245" cy="1555797"/>
            <a:chOff x="3582536" y="935875"/>
            <a:chExt cx="1344922" cy="1359384"/>
          </a:xfrm>
        </p:grpSpPr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F6D793A5-8B18-AF48-BC86-BFAB8B82F94C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4" name="Graphic 313">
              <a:extLst>
                <a:ext uri="{FF2B5EF4-FFF2-40B4-BE49-F238E27FC236}">
                  <a16:creationId xmlns:a16="http://schemas.microsoft.com/office/drawing/2014/main" id="{37C09439-8073-A040-9331-DBC77CC2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82536" y="935875"/>
              <a:ext cx="1344922" cy="1359384"/>
            </a:xfrm>
            <a:prstGeom prst="rect">
              <a:avLst/>
            </a:prstGeom>
          </p:spPr>
        </p:pic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76DE7B6F-8989-994E-87E7-5662EBD0EA4A}"/>
              </a:ext>
            </a:extLst>
          </p:cNvPr>
          <p:cNvGrpSpPr/>
          <p:nvPr userDrawn="1"/>
        </p:nvGrpSpPr>
        <p:grpSpPr>
          <a:xfrm>
            <a:off x="10309059" y="4159922"/>
            <a:ext cx="1539245" cy="1555797"/>
            <a:chOff x="3582536" y="935875"/>
            <a:chExt cx="1344922" cy="1359384"/>
          </a:xfrm>
        </p:grpSpPr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CB0EE6E9-B5FD-4D49-BCC4-501B5E844476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7" name="Graphic 316">
              <a:extLst>
                <a:ext uri="{FF2B5EF4-FFF2-40B4-BE49-F238E27FC236}">
                  <a16:creationId xmlns:a16="http://schemas.microsoft.com/office/drawing/2014/main" id="{4C382F2A-7DF5-9E41-8EF1-13329AB03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82536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318" name="Text Placeholder 5">
            <a:extLst>
              <a:ext uri="{FF2B5EF4-FFF2-40B4-BE49-F238E27FC236}">
                <a16:creationId xmlns:a16="http://schemas.microsoft.com/office/drawing/2014/main" id="{C4269A49-C7D6-6F4A-9C9C-466E7D929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7727" y="5733721"/>
            <a:ext cx="1668846" cy="293293"/>
          </a:xfrm>
        </p:spPr>
        <p:txBody>
          <a:bodyPr wrap="none">
            <a:sp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9" name="Text Placeholder 5">
            <a:extLst>
              <a:ext uri="{FF2B5EF4-FFF2-40B4-BE49-F238E27FC236}">
                <a16:creationId xmlns:a16="http://schemas.microsoft.com/office/drawing/2014/main" id="{6FF023EE-55A1-1A4F-A7CF-67E574375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44259" y="5733721"/>
            <a:ext cx="1668846" cy="293293"/>
          </a:xfrm>
        </p:spPr>
        <p:txBody>
          <a:bodyPr wrap="none">
            <a:sp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20" name="Text Placeholder 5">
            <a:extLst>
              <a:ext uri="{FF2B5EF4-FFF2-40B4-BE49-F238E27FC236}">
                <a16:creationId xmlns:a16="http://schemas.microsoft.com/office/drawing/2014/main" id="{E1932531-0014-0A4E-AAFB-4136F5FAED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4432" y="4545740"/>
            <a:ext cx="81542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1" name="Text Placeholder 5">
            <a:extLst>
              <a:ext uri="{FF2B5EF4-FFF2-40B4-BE49-F238E27FC236}">
                <a16:creationId xmlns:a16="http://schemas.microsoft.com/office/drawing/2014/main" id="{C48D45B9-273A-1141-9202-91C0DDFF52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0972" y="4545740"/>
            <a:ext cx="81542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2" name="Text Placeholder 121">
            <a:extLst>
              <a:ext uri="{FF2B5EF4-FFF2-40B4-BE49-F238E27FC236}">
                <a16:creationId xmlns:a16="http://schemas.microsoft.com/office/drawing/2014/main" id="{492C624D-09CB-4645-AAD8-EE1A4A810B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6473" y="1316567"/>
            <a:ext cx="3726345" cy="23283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B349B3E-9BB5-454A-8985-C7B0B6E71AFD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95F36B4A-6636-2A4E-8DBD-614961B4C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082873"/>
            <a:ext cx="8697799" cy="5781304"/>
          </a:xfrm>
          <a:prstGeom prst="rect">
            <a:avLst/>
          </a:prstGeom>
        </p:spPr>
      </p:pic>
      <p:sp>
        <p:nvSpPr>
          <p:cNvPr id="196" name="Andorra" descr="© INSCALE GmbH, 15.06.2010">
            <a:extLst>
              <a:ext uri="{FF2B5EF4-FFF2-40B4-BE49-F238E27FC236}">
                <a16:creationId xmlns:a16="http://schemas.microsoft.com/office/drawing/2014/main" id="{FCA79F79-DCD2-604F-8AE7-15C2386BBA21}"/>
              </a:ext>
            </a:extLst>
          </p:cNvPr>
          <p:cNvSpPr>
            <a:spLocks/>
          </p:cNvSpPr>
          <p:nvPr userDrawn="1"/>
        </p:nvSpPr>
        <p:spPr bwMode="gray">
          <a:xfrm>
            <a:off x="3119024" y="2533000"/>
            <a:ext cx="18261" cy="9431"/>
          </a:xfrm>
          <a:custGeom>
            <a:avLst/>
            <a:gdLst>
              <a:gd name="T0" fmla="*/ 2147483647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2147483647 h 18"/>
              <a:gd name="T6" fmla="*/ 2147483647 w 30"/>
              <a:gd name="T7" fmla="*/ 0 h 18"/>
              <a:gd name="T8" fmla="*/ 0 w 30"/>
              <a:gd name="T9" fmla="*/ 0 h 18"/>
              <a:gd name="T10" fmla="*/ 2147483647 w 30"/>
              <a:gd name="T11" fmla="*/ 2147483647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18"/>
              <a:gd name="T20" fmla="*/ 30 w 30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18">
                <a:moveTo>
                  <a:pt x="6" y="18"/>
                </a:moveTo>
                <a:lnTo>
                  <a:pt x="18" y="12"/>
                </a:lnTo>
                <a:lnTo>
                  <a:pt x="30" y="12"/>
                </a:lnTo>
                <a:lnTo>
                  <a:pt x="30" y="0"/>
                </a:lnTo>
                <a:lnTo>
                  <a:pt x="0" y="0"/>
                </a:lnTo>
                <a:lnTo>
                  <a:pt x="6" y="18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 w="3175">
            <a:solidFill>
              <a:srgbClr val="FFFFFF">
                <a:lumMod val="85000"/>
              </a:srgbClr>
            </a:solidFill>
            <a:round/>
            <a:headEnd/>
            <a:tailEnd/>
          </a:ln>
        </p:spPr>
        <p:txBody>
          <a:bodyPr wrap="square"/>
          <a:lstStyle/>
          <a:p>
            <a:pPr marL="0" marR="0" lvl="0" indent="0" algn="l" defTabSz="12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33" b="0" i="0" u="none" strike="noStrike" kern="0" cap="none" spc="0" normalizeH="0" baseline="0" noProof="0">
              <a:ln>
                <a:noFill/>
              </a:ln>
              <a:solidFill>
                <a:srgbClr val="332B2A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F8DCFD9-7BCF-DC44-B322-3CAF29694CD5}"/>
              </a:ext>
            </a:extLst>
          </p:cNvPr>
          <p:cNvSpPr/>
          <p:nvPr userDrawn="1"/>
        </p:nvSpPr>
        <p:spPr bwMode="auto">
          <a:xfrm>
            <a:off x="5780577" y="2785944"/>
            <a:ext cx="31579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China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3DFDE349-9A72-3C47-90F7-158E68A4A151}"/>
              </a:ext>
            </a:extLst>
          </p:cNvPr>
          <p:cNvSpPr/>
          <p:nvPr userDrawn="1"/>
        </p:nvSpPr>
        <p:spPr bwMode="auto">
          <a:xfrm>
            <a:off x="2505865" y="1940880"/>
            <a:ext cx="16671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UK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680C94B2-4F95-BF4A-9575-2254949EF819}"/>
              </a:ext>
            </a:extLst>
          </p:cNvPr>
          <p:cNvSpPr/>
          <p:nvPr userDrawn="1"/>
        </p:nvSpPr>
        <p:spPr bwMode="auto">
          <a:xfrm>
            <a:off x="6596542" y="5544243"/>
            <a:ext cx="46968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Australia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357EF00-21C2-AC44-A3B8-9074705330D6}"/>
              </a:ext>
            </a:extLst>
          </p:cNvPr>
          <p:cNvSpPr/>
          <p:nvPr userDrawn="1"/>
        </p:nvSpPr>
        <p:spPr bwMode="auto">
          <a:xfrm>
            <a:off x="5287524" y="4346563"/>
            <a:ext cx="55143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Singapore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C85B7CFE-B179-684A-996C-E8C8262B148D}"/>
              </a:ext>
            </a:extLst>
          </p:cNvPr>
          <p:cNvSpPr/>
          <p:nvPr userDrawn="1"/>
        </p:nvSpPr>
        <p:spPr bwMode="auto">
          <a:xfrm>
            <a:off x="5692646" y="4780263"/>
            <a:ext cx="52418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Indonesia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38713A2-950F-F445-A132-338BD417A3B4}"/>
              </a:ext>
            </a:extLst>
          </p:cNvPr>
          <p:cNvSpPr/>
          <p:nvPr userDrawn="1"/>
        </p:nvSpPr>
        <p:spPr bwMode="auto">
          <a:xfrm>
            <a:off x="4027352" y="3127207"/>
            <a:ext cx="416781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Bahrain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DC3FB57E-97F4-4A4D-8F52-71DE30C57506}"/>
              </a:ext>
            </a:extLst>
          </p:cNvPr>
          <p:cNvSpPr/>
          <p:nvPr userDrawn="1"/>
        </p:nvSpPr>
        <p:spPr bwMode="auto">
          <a:xfrm>
            <a:off x="6759199" y="2885078"/>
            <a:ext cx="328616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Japan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50F61994-A25D-3049-99A3-69BFC0BEE420}"/>
              </a:ext>
            </a:extLst>
          </p:cNvPr>
          <p:cNvSpPr/>
          <p:nvPr userDrawn="1"/>
        </p:nvSpPr>
        <p:spPr bwMode="auto">
          <a:xfrm>
            <a:off x="2535805" y="2219162"/>
            <a:ext cx="37510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France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EB63670-FAA4-B34D-BCEB-F2E3026FFAF0}"/>
              </a:ext>
            </a:extLst>
          </p:cNvPr>
          <p:cNvSpPr/>
          <p:nvPr userDrawn="1"/>
        </p:nvSpPr>
        <p:spPr bwMode="auto">
          <a:xfrm>
            <a:off x="5084105" y="4135108"/>
            <a:ext cx="47449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Malaysia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F556150-60BF-2042-82DC-65CCA10651B6}"/>
              </a:ext>
            </a:extLst>
          </p:cNvPr>
          <p:cNvSpPr/>
          <p:nvPr userDrawn="1"/>
        </p:nvSpPr>
        <p:spPr bwMode="auto">
          <a:xfrm>
            <a:off x="3417122" y="2227443"/>
            <a:ext cx="45525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Hungary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5A427C8A-09D5-C042-BB42-5706F218992E}"/>
              </a:ext>
            </a:extLst>
          </p:cNvPr>
          <p:cNvSpPr/>
          <p:nvPr userDrawn="1"/>
        </p:nvSpPr>
        <p:spPr bwMode="auto">
          <a:xfrm>
            <a:off x="4140419" y="3261679"/>
            <a:ext cx="301365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Qatar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5E2D2392-D2D4-3A43-A831-43B521DC66B3}"/>
              </a:ext>
            </a:extLst>
          </p:cNvPr>
          <p:cNvSpPr/>
          <p:nvPr userDrawn="1"/>
        </p:nvSpPr>
        <p:spPr bwMode="auto">
          <a:xfrm>
            <a:off x="6627189" y="3087611"/>
            <a:ext cx="671659" cy="114840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South Korea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2DE1DEE9-BA85-EF41-A802-E24C00879BD3}"/>
              </a:ext>
            </a:extLst>
          </p:cNvPr>
          <p:cNvSpPr/>
          <p:nvPr userDrawn="1"/>
        </p:nvSpPr>
        <p:spPr bwMode="auto">
          <a:xfrm>
            <a:off x="6329606" y="3743647"/>
            <a:ext cx="44242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Vietnam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7A86C57F-7DB1-0146-9135-E4831C977715}"/>
              </a:ext>
            </a:extLst>
          </p:cNvPr>
          <p:cNvSpPr/>
          <p:nvPr userDrawn="1"/>
        </p:nvSpPr>
        <p:spPr bwMode="auto">
          <a:xfrm>
            <a:off x="4188323" y="3410640"/>
            <a:ext cx="24686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UAE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DA81C265-F702-2446-BB7C-CB91B2BA8C84}"/>
              </a:ext>
            </a:extLst>
          </p:cNvPr>
          <p:cNvSpPr/>
          <p:nvPr userDrawn="1"/>
        </p:nvSpPr>
        <p:spPr bwMode="auto">
          <a:xfrm>
            <a:off x="3677259" y="2488198"/>
            <a:ext cx="36708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Turkey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4F184FFD-D894-2D47-A611-2F86D733E2DD}"/>
              </a:ext>
            </a:extLst>
          </p:cNvPr>
          <p:cNvSpPr/>
          <p:nvPr userDrawn="1"/>
        </p:nvSpPr>
        <p:spPr bwMode="auto">
          <a:xfrm>
            <a:off x="4901739" y="3829898"/>
            <a:ext cx="46487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Thailand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0BD51D7A-E076-764F-86B0-B58E49993585}"/>
              </a:ext>
            </a:extLst>
          </p:cNvPr>
          <p:cNvSpPr/>
          <p:nvPr userDrawn="1"/>
        </p:nvSpPr>
        <p:spPr bwMode="auto">
          <a:xfrm>
            <a:off x="5334227" y="3514627"/>
            <a:ext cx="26289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India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6837CAE-BD87-964F-B59E-A581AF0C0F94}"/>
              </a:ext>
            </a:extLst>
          </p:cNvPr>
          <p:cNvSpPr/>
          <p:nvPr userDrawn="1"/>
        </p:nvSpPr>
        <p:spPr bwMode="auto">
          <a:xfrm>
            <a:off x="2194126" y="2476600"/>
            <a:ext cx="30938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Spain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3D3F897C-88FA-2A42-B5DF-00B411C5BFE1}"/>
              </a:ext>
            </a:extLst>
          </p:cNvPr>
          <p:cNvSpPr/>
          <p:nvPr userDrawn="1"/>
        </p:nvSpPr>
        <p:spPr bwMode="auto">
          <a:xfrm>
            <a:off x="3394863" y="2085124"/>
            <a:ext cx="493725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Germany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9D1CC3BF-300C-1949-A751-BAA7EC2387AD}"/>
              </a:ext>
            </a:extLst>
          </p:cNvPr>
          <p:cNvSpPr/>
          <p:nvPr userDrawn="1"/>
        </p:nvSpPr>
        <p:spPr bwMode="auto">
          <a:xfrm>
            <a:off x="3057662" y="2974816"/>
            <a:ext cx="69249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Saudi Arabia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4E578E54-A3BF-C64A-A476-25E387A910F6}"/>
              </a:ext>
            </a:extLst>
          </p:cNvPr>
          <p:cNvSpPr/>
          <p:nvPr userDrawn="1"/>
        </p:nvSpPr>
        <p:spPr bwMode="auto">
          <a:xfrm>
            <a:off x="2667866" y="3661742"/>
            <a:ext cx="38311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Nigeria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AEE71738-19FF-9048-8D80-2B7772529122}"/>
              </a:ext>
            </a:extLst>
          </p:cNvPr>
          <p:cNvSpPr/>
          <p:nvPr userDrawn="1"/>
        </p:nvSpPr>
        <p:spPr bwMode="auto">
          <a:xfrm>
            <a:off x="2180253" y="2360772"/>
            <a:ext cx="62356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Switzerland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423428D-3A70-CC42-B328-E6D7AD09200B}"/>
              </a:ext>
            </a:extLst>
          </p:cNvPr>
          <p:cNvGrpSpPr/>
          <p:nvPr userDrawn="1"/>
        </p:nvGrpSpPr>
        <p:grpSpPr>
          <a:xfrm>
            <a:off x="6611289" y="5753393"/>
            <a:ext cx="440183" cy="86843"/>
            <a:chOff x="3961613" y="4186268"/>
            <a:chExt cx="273710" cy="54000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5093F21F-4A4D-7C4E-893F-C699700DC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A2ACCF20-C4AB-724B-AF9A-F54FA73395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F0E2E5F-1945-A34C-9477-BA37760D3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78808DEC-7B2D-0E43-95A3-1164FC3B3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67BD07FD-105F-EE4A-9D0B-536970BF21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323" y="418626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9" name="Oval 248">
            <a:extLst>
              <a:ext uri="{FF2B5EF4-FFF2-40B4-BE49-F238E27FC236}">
                <a16:creationId xmlns:a16="http://schemas.microsoft.com/office/drawing/2014/main" id="{2D1BC40F-4CEF-294B-992A-362A73D0A0E6}"/>
              </a:ext>
            </a:extLst>
          </p:cNvPr>
          <p:cNvSpPr>
            <a:spLocks noChangeAspect="1"/>
          </p:cNvSpPr>
          <p:nvPr userDrawn="1"/>
        </p:nvSpPr>
        <p:spPr>
          <a:xfrm>
            <a:off x="6276629" y="4817071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10F70578-F171-7646-A41B-F12DD169799F}"/>
              </a:ext>
            </a:extLst>
          </p:cNvPr>
          <p:cNvGrpSpPr/>
          <p:nvPr userDrawn="1"/>
        </p:nvGrpSpPr>
        <p:grpSpPr>
          <a:xfrm>
            <a:off x="5867926" y="4368936"/>
            <a:ext cx="355347" cy="86843"/>
            <a:chOff x="3680259" y="3430130"/>
            <a:chExt cx="220958" cy="54000"/>
          </a:xfrm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23669177-5779-4D43-AE68-621D76D14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187" y="3430130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017C01A-4335-4C4A-82F6-46FA2CC42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0259" y="3430130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CEE44E22-290B-9B48-8C27-80FED918BC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2291" y="3430130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DC6562D9-7AE7-BD4C-8B52-188F961DF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7217" y="343013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24C44BB3-7F02-4648-A82D-C0C4C4E8EC0F}"/>
              </a:ext>
            </a:extLst>
          </p:cNvPr>
          <p:cNvGrpSpPr/>
          <p:nvPr userDrawn="1"/>
        </p:nvGrpSpPr>
        <p:grpSpPr>
          <a:xfrm>
            <a:off x="5616402" y="4170485"/>
            <a:ext cx="258723" cy="86843"/>
            <a:chOff x="3680259" y="3430130"/>
            <a:chExt cx="160876" cy="54000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A87C50C5-99E3-8B44-BC84-402614470F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0259" y="3430130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B07C846-7863-0D46-8DB2-14E90C2544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2212" y="3430130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FF4C7F2-DCD4-E641-8B52-0ACB994E6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87135" y="343013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9" name="Oval 258">
            <a:extLst>
              <a:ext uri="{FF2B5EF4-FFF2-40B4-BE49-F238E27FC236}">
                <a16:creationId xmlns:a16="http://schemas.microsoft.com/office/drawing/2014/main" id="{B438F99A-64D3-8049-B0BC-CDF97E17F1AB}"/>
              </a:ext>
            </a:extLst>
          </p:cNvPr>
          <p:cNvSpPr>
            <a:spLocks noChangeAspect="1"/>
          </p:cNvSpPr>
          <p:nvPr userDrawn="1"/>
        </p:nvSpPr>
        <p:spPr>
          <a:xfrm>
            <a:off x="6471898" y="308447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97867999-A73D-FF43-BBA7-C51383056C72}"/>
              </a:ext>
            </a:extLst>
          </p:cNvPr>
          <p:cNvSpPr>
            <a:spLocks noChangeAspect="1"/>
          </p:cNvSpPr>
          <p:nvPr userDrawn="1"/>
        </p:nvSpPr>
        <p:spPr>
          <a:xfrm>
            <a:off x="6613725" y="2910784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80D4596D-5B48-CD4B-9A0C-29C1A01C1531}"/>
              </a:ext>
            </a:extLst>
          </p:cNvPr>
          <p:cNvGrpSpPr/>
          <p:nvPr userDrawn="1"/>
        </p:nvGrpSpPr>
        <p:grpSpPr>
          <a:xfrm>
            <a:off x="5427743" y="3873780"/>
            <a:ext cx="440183" cy="86843"/>
            <a:chOff x="3961613" y="4186268"/>
            <a:chExt cx="273710" cy="54000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1D59008-0ACF-4740-A70C-EB6058044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7E802C62-EB15-2C4F-91DC-361470A0CE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11BF19BE-A3AF-AF42-B109-AA288ACBD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AB3C370B-EE6B-894C-9830-A702E989C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1DFEDEF4-3467-324F-82BF-9AADE0D55E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323" y="418626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FF81CCB4-A1B9-D84F-BBED-603766A71B8A}"/>
              </a:ext>
            </a:extLst>
          </p:cNvPr>
          <p:cNvGrpSpPr/>
          <p:nvPr userDrawn="1"/>
        </p:nvGrpSpPr>
        <p:grpSpPr>
          <a:xfrm>
            <a:off x="5761624" y="2989205"/>
            <a:ext cx="351851" cy="86843"/>
            <a:chOff x="3961613" y="4186268"/>
            <a:chExt cx="218784" cy="54000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50F63E29-218F-8240-8E97-79BC1D256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8EB902A2-7620-C346-8293-69E46AC30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63F0804F-6FC7-7A4B-BFD5-D0D6B76BD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D0C290BF-5CDB-BC4F-A47C-3D4F53B68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2" name="Oval 271">
            <a:extLst>
              <a:ext uri="{FF2B5EF4-FFF2-40B4-BE49-F238E27FC236}">
                <a16:creationId xmlns:a16="http://schemas.microsoft.com/office/drawing/2014/main" id="{E11F4C1D-D542-8841-BE88-FCC505E82529}"/>
              </a:ext>
            </a:extLst>
          </p:cNvPr>
          <p:cNvSpPr>
            <a:spLocks noChangeAspect="1"/>
          </p:cNvSpPr>
          <p:nvPr userDrawn="1"/>
        </p:nvSpPr>
        <p:spPr>
          <a:xfrm>
            <a:off x="4023858" y="344219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A3122C62-0CD7-214A-BDE3-9B75EF8EDD1B}"/>
              </a:ext>
            </a:extLst>
          </p:cNvPr>
          <p:cNvSpPr/>
          <p:nvPr userDrawn="1"/>
        </p:nvSpPr>
        <p:spPr bwMode="auto">
          <a:xfrm>
            <a:off x="4194285" y="3570114"/>
            <a:ext cx="32701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Oman</a:t>
            </a: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8A4CF460-DE51-2045-B8F1-AA1E8CF018E4}"/>
              </a:ext>
            </a:extLst>
          </p:cNvPr>
          <p:cNvSpPr>
            <a:spLocks noChangeAspect="1"/>
          </p:cNvSpPr>
          <p:nvPr userDrawn="1"/>
        </p:nvSpPr>
        <p:spPr>
          <a:xfrm>
            <a:off x="4051609" y="357489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5252C451-04F5-BF43-9E0F-696A56ADAC94}"/>
              </a:ext>
            </a:extLst>
          </p:cNvPr>
          <p:cNvSpPr>
            <a:spLocks noChangeAspect="1"/>
          </p:cNvSpPr>
          <p:nvPr userDrawn="1"/>
        </p:nvSpPr>
        <p:spPr>
          <a:xfrm>
            <a:off x="3990473" y="3289988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63EC1A50-33F9-F74C-A210-730BCE26404D}"/>
              </a:ext>
            </a:extLst>
          </p:cNvPr>
          <p:cNvSpPr>
            <a:spLocks noChangeAspect="1"/>
          </p:cNvSpPr>
          <p:nvPr userDrawn="1"/>
        </p:nvSpPr>
        <p:spPr>
          <a:xfrm>
            <a:off x="3882726" y="315441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D4F04468-4BAC-3F4B-BADD-6E801FE74344}"/>
              </a:ext>
            </a:extLst>
          </p:cNvPr>
          <p:cNvSpPr>
            <a:spLocks noChangeAspect="1"/>
          </p:cNvSpPr>
          <p:nvPr userDrawn="1"/>
        </p:nvSpPr>
        <p:spPr>
          <a:xfrm>
            <a:off x="3781236" y="2997839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51E00B6A-837B-8045-84E3-7201091D84AD}"/>
              </a:ext>
            </a:extLst>
          </p:cNvPr>
          <p:cNvSpPr>
            <a:spLocks noChangeAspect="1"/>
          </p:cNvSpPr>
          <p:nvPr userDrawn="1"/>
        </p:nvSpPr>
        <p:spPr>
          <a:xfrm>
            <a:off x="3546417" y="2523588"/>
            <a:ext cx="86400" cy="86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5203737D-2A01-3443-8369-E8A59DF891CE}"/>
              </a:ext>
            </a:extLst>
          </p:cNvPr>
          <p:cNvSpPr>
            <a:spLocks noChangeAspect="1"/>
          </p:cNvSpPr>
          <p:nvPr userDrawn="1"/>
        </p:nvSpPr>
        <p:spPr>
          <a:xfrm>
            <a:off x="5195680" y="355704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E02C5B01-77C6-FD4D-B6CC-284B3BF53CA2}"/>
              </a:ext>
            </a:extLst>
          </p:cNvPr>
          <p:cNvSpPr>
            <a:spLocks noChangeAspect="1"/>
          </p:cNvSpPr>
          <p:nvPr userDrawn="1"/>
        </p:nvSpPr>
        <p:spPr>
          <a:xfrm>
            <a:off x="3270657" y="223955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8ABF482E-9EC0-9C48-8C36-B7C217D38A65}"/>
              </a:ext>
            </a:extLst>
          </p:cNvPr>
          <p:cNvSpPr>
            <a:spLocks noChangeAspect="1"/>
          </p:cNvSpPr>
          <p:nvPr userDrawn="1"/>
        </p:nvSpPr>
        <p:spPr>
          <a:xfrm>
            <a:off x="2462735" y="3681696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30F71412-4499-D24D-9340-5776C5109063}"/>
              </a:ext>
            </a:extLst>
          </p:cNvPr>
          <p:cNvSpPr>
            <a:spLocks noChangeAspect="1"/>
          </p:cNvSpPr>
          <p:nvPr userDrawn="1"/>
        </p:nvSpPr>
        <p:spPr>
          <a:xfrm>
            <a:off x="2542051" y="2509021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6018C3D9-6DCE-744F-8DEF-F2193C1F0B18}"/>
              </a:ext>
            </a:extLst>
          </p:cNvPr>
          <p:cNvSpPr>
            <a:spLocks noChangeAspect="1"/>
          </p:cNvSpPr>
          <p:nvPr userDrawn="1"/>
        </p:nvSpPr>
        <p:spPr>
          <a:xfrm>
            <a:off x="2956791" y="2251938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F7520810-F807-494A-AF4C-45AA3400EBA6}"/>
              </a:ext>
            </a:extLst>
          </p:cNvPr>
          <p:cNvGrpSpPr/>
          <p:nvPr userDrawn="1"/>
        </p:nvGrpSpPr>
        <p:grpSpPr>
          <a:xfrm>
            <a:off x="2722270" y="1973260"/>
            <a:ext cx="280969" cy="86843"/>
            <a:chOff x="3961613" y="4186268"/>
            <a:chExt cx="174710" cy="54000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F0FFD56-898B-2147-BD75-2EC6894300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7D5BDADD-CEE0-8144-A0B7-F6C276277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E66465D4-5141-1E49-BACA-9B363F3BCF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2323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8" name="Oval 287">
            <a:extLst>
              <a:ext uri="{FF2B5EF4-FFF2-40B4-BE49-F238E27FC236}">
                <a16:creationId xmlns:a16="http://schemas.microsoft.com/office/drawing/2014/main" id="{E8A1421A-ABE1-7343-8E41-2EB95F5B5CF1}"/>
              </a:ext>
            </a:extLst>
          </p:cNvPr>
          <p:cNvSpPr>
            <a:spLocks noChangeAspect="1"/>
          </p:cNvSpPr>
          <p:nvPr userDrawn="1"/>
        </p:nvSpPr>
        <p:spPr>
          <a:xfrm>
            <a:off x="3019634" y="2137016"/>
            <a:ext cx="86843" cy="86843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8E6A5567-E84E-334D-AF54-F52117E55276}"/>
              </a:ext>
            </a:extLst>
          </p:cNvPr>
          <p:cNvSpPr/>
          <p:nvPr userDrawn="1"/>
        </p:nvSpPr>
        <p:spPr bwMode="auto">
          <a:xfrm>
            <a:off x="2334993" y="2093818"/>
            <a:ext cx="65081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Netherlands</a:t>
            </a:r>
          </a:p>
        </p:txBody>
      </p: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044E195B-EA0C-4042-A1A8-7FB15CA95D89}"/>
              </a:ext>
            </a:extLst>
          </p:cNvPr>
          <p:cNvGrpSpPr/>
          <p:nvPr userDrawn="1"/>
        </p:nvGrpSpPr>
        <p:grpSpPr>
          <a:xfrm>
            <a:off x="3163188" y="2113444"/>
            <a:ext cx="175179" cy="86843"/>
            <a:chOff x="4071469" y="4186268"/>
            <a:chExt cx="108928" cy="54000"/>
          </a:xfrm>
        </p:grpSpPr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ECE757CA-825F-2F40-9581-C81EECB9C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0C3D03D4-970C-C341-87E4-E5F6C85D0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266CAC5-8C6F-7940-8584-FD2C60271B04}"/>
              </a:ext>
            </a:extLst>
          </p:cNvPr>
          <p:cNvSpPr/>
          <p:nvPr userDrawn="1"/>
        </p:nvSpPr>
        <p:spPr bwMode="auto">
          <a:xfrm>
            <a:off x="2976970" y="2367188"/>
            <a:ext cx="37510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Austria</a:t>
            </a: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DBDDD19F-F325-1F4A-88A0-4738D1B6D06E}"/>
              </a:ext>
            </a:extLst>
          </p:cNvPr>
          <p:cNvSpPr>
            <a:spLocks noChangeAspect="1"/>
          </p:cNvSpPr>
          <p:nvPr userDrawn="1"/>
        </p:nvSpPr>
        <p:spPr>
          <a:xfrm>
            <a:off x="3123724" y="2281369"/>
            <a:ext cx="86843" cy="86843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BE0FDC24-6677-AC4C-967A-303CED867CCD}"/>
              </a:ext>
            </a:extLst>
          </p:cNvPr>
          <p:cNvSpPr>
            <a:spLocks noChangeAspect="1"/>
          </p:cNvSpPr>
          <p:nvPr userDrawn="1"/>
        </p:nvSpPr>
        <p:spPr>
          <a:xfrm>
            <a:off x="2842363" y="2383929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DCF55F36-275E-0346-B022-81490390B009}"/>
              </a:ext>
            </a:extLst>
          </p:cNvPr>
          <p:cNvGrpSpPr/>
          <p:nvPr userDrawn="1"/>
        </p:nvGrpSpPr>
        <p:grpSpPr>
          <a:xfrm>
            <a:off x="6023003" y="3772040"/>
            <a:ext cx="267015" cy="86843"/>
            <a:chOff x="3961613" y="4186268"/>
            <a:chExt cx="166032" cy="54000"/>
          </a:xfrm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FCEE63CB-5682-FC42-B5E6-7443F09156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DCC0CDF1-69DE-B743-827B-F567314AB8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D3D1FB37-9A0E-4147-9128-C52FAE12A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3645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8D4292B1-5DFD-0E4B-876D-66799695F626}"/>
              </a:ext>
            </a:extLst>
          </p:cNvPr>
          <p:cNvSpPr txBox="1"/>
          <p:nvPr userDrawn="1"/>
        </p:nvSpPr>
        <p:spPr bwMode="auto">
          <a:xfrm>
            <a:off x="367295" y="5759099"/>
            <a:ext cx="1889705" cy="8976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Residential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Commercial / Business Parks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Industrial &amp; Logistics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Hospitality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Retail</a:t>
            </a:r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91783D9B-F412-9E4F-BECB-75A73A470099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5969299"/>
            <a:ext cx="72000" cy="72000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09880A78-943B-2F42-AFBA-6D11A470BF2B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5779435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2D016B52-F439-124B-B55E-F2B14DEB3A74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159163"/>
            <a:ext cx="72000" cy="72000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77EC7DBD-22F0-8749-9222-F21BA8FA011D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349027"/>
            <a:ext cx="72000" cy="720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A609F9E4-B556-F24B-B4B2-A51836B21621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538889"/>
            <a:ext cx="72000" cy="72000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470040"/>
      </p:ext>
    </p:extLst>
  </p:cSld>
  <p:clrMapOvr>
    <a:masterClrMapping/>
  </p:clrMapOvr>
  <p:transition spd="med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8961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4126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570867"/>
      </p:ext>
    </p:extLst>
  </p:cSld>
  <p:clrMapOvr>
    <a:masterClrMapping/>
  </p:clrMapOvr>
  <p:transition spd="slow">
    <p:wipe dir="r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81303"/>
      </p:ext>
    </p:extLst>
  </p:cSld>
  <p:clrMapOvr>
    <a:masterClrMapping/>
  </p:clrMapOvr>
  <p:transition spd="slow">
    <p:wipe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201750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02534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30456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6084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36763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4884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il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C273CC0-C0C8-5F42-9AFA-57D658C28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41-AAB2-A44E-86D4-D87C7626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19" y="4759487"/>
            <a:ext cx="812237" cy="81223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7511947-7BED-6B42-8FA0-C9A7273C0E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511" y="2007208"/>
            <a:ext cx="4977345" cy="1988393"/>
          </a:xfrm>
          <a:solidFill>
            <a:schemeClr val="bg1">
              <a:alpha val="85000"/>
            </a:schemeClr>
          </a:solidFill>
        </p:spPr>
        <p:txBody>
          <a:bodyPr wrap="square" lIns="180000" tIns="144000" rIns="180000" bIns="14400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2" name="Text Placeholder 121">
            <a:extLst>
              <a:ext uri="{FF2B5EF4-FFF2-40B4-BE49-F238E27FC236}">
                <a16:creationId xmlns:a16="http://schemas.microsoft.com/office/drawing/2014/main" id="{3F56E5FF-4B05-6D47-87F3-352CAD605B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9511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4270770-5BAC-B843-8730-7E543C0CA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5822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Text Placeholder 121">
            <a:extLst>
              <a:ext uri="{FF2B5EF4-FFF2-40B4-BE49-F238E27FC236}">
                <a16:creationId xmlns:a16="http://schemas.microsoft.com/office/drawing/2014/main" id="{93B4BA87-52C9-2B44-BCE5-BE3328599C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34940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64C8373-EB84-E642-B007-6498A2CE79F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61249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6" name="Text Placeholder 121">
            <a:extLst>
              <a:ext uri="{FF2B5EF4-FFF2-40B4-BE49-F238E27FC236}">
                <a16:creationId xmlns:a16="http://schemas.microsoft.com/office/drawing/2014/main" id="{D376452C-A4B4-044F-B3B7-77059BAF39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61248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A131D3C6-486C-A648-A53F-ECAB56C40D8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687558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D58264-3CBA-6A4C-AFD3-E1E9E6697D5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443643308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07586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4906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4899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607191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762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580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05973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08032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443333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0560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C273CC0-C0C8-5F42-9AFA-57D658C28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41-AAB2-A44E-86D4-D87C7626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137" y="4404269"/>
            <a:ext cx="812237" cy="812237"/>
          </a:xfrm>
          <a:prstGeom prst="rect">
            <a:avLst/>
          </a:prstGeom>
        </p:spPr>
      </p:pic>
      <p:sp>
        <p:nvSpPr>
          <p:cNvPr id="22" name="Text Placeholder 121">
            <a:extLst>
              <a:ext uri="{FF2B5EF4-FFF2-40B4-BE49-F238E27FC236}">
                <a16:creationId xmlns:a16="http://schemas.microsoft.com/office/drawing/2014/main" id="{3F56E5FF-4B05-6D47-87F3-352CAD605B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82330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4270770-5BAC-B843-8730-7E543C0CA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8640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Text Placeholder 121">
            <a:extLst>
              <a:ext uri="{FF2B5EF4-FFF2-40B4-BE49-F238E27FC236}">
                <a16:creationId xmlns:a16="http://schemas.microsoft.com/office/drawing/2014/main" id="{93B4BA87-52C9-2B44-BCE5-BE3328599C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87758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64C8373-EB84-E642-B007-6498A2CE79F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514067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6" name="Text Placeholder 121">
            <a:extLst>
              <a:ext uri="{FF2B5EF4-FFF2-40B4-BE49-F238E27FC236}">
                <a16:creationId xmlns:a16="http://schemas.microsoft.com/office/drawing/2014/main" id="{D376452C-A4B4-044F-B3B7-77059BAF39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14067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A131D3C6-486C-A648-A53F-ECAB56C40D8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140378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09C8C331-32CD-6C4C-8F15-B5F1EDBB2E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99789" y="3230177"/>
            <a:ext cx="6640588" cy="629367"/>
          </a:xfrm>
          <a:solidFill>
            <a:schemeClr val="bg1">
              <a:alpha val="85000"/>
            </a:schemeClr>
          </a:solidFill>
        </p:spPr>
        <p:txBody>
          <a:bodyPr wrap="square" lIns="180000" tIns="144000" rIns="180000" bIns="144000" anchor="b" anchorCtr="0">
            <a:spAutoFit/>
          </a:bodyPr>
          <a:lstStyle>
            <a:lvl1pPr marL="0" indent="0" algn="r">
              <a:buNone/>
              <a:defRPr sz="20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121">
            <a:extLst>
              <a:ext uri="{FF2B5EF4-FFF2-40B4-BE49-F238E27FC236}">
                <a16:creationId xmlns:a16="http://schemas.microsoft.com/office/drawing/2014/main" id="{F1BF0F26-91DE-954F-9D4D-4748B9B476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40377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DD84F3C-8F28-5247-9464-8046DC97367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766686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8F8327-7CCF-5942-93E9-4C97E16CD58E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428612022"/>
      </p:ext>
    </p:extLst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602986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98130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240842508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40134069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40057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42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854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493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3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36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apore Mall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FD9960-937C-8E41-99FA-5B9BE4AA19AE}"/>
              </a:ext>
            </a:extLst>
          </p:cNvPr>
          <p:cNvSpPr/>
          <p:nvPr userDrawn="1"/>
        </p:nvSpPr>
        <p:spPr>
          <a:xfrm>
            <a:off x="0" y="1070921"/>
            <a:ext cx="8477281" cy="578708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58D4BA-B953-8B48-862F-B421C40E920D}"/>
              </a:ext>
            </a:extLst>
          </p:cNvPr>
          <p:cNvGrpSpPr/>
          <p:nvPr userDrawn="1"/>
        </p:nvGrpSpPr>
        <p:grpSpPr>
          <a:xfrm>
            <a:off x="265874" y="2453645"/>
            <a:ext cx="7172467" cy="4606621"/>
            <a:chOff x="619854" y="2596963"/>
            <a:chExt cx="4325526" cy="277813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021F842-D7E8-BB40-A8D3-D6403ED06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9854" y="2596963"/>
              <a:ext cx="4325526" cy="27781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DC7655D-CF63-D94A-9911-DB7019EA2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lum bright="57000" contrast="-77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2212" y="2631108"/>
              <a:ext cx="3364298" cy="181073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4C74C-C952-4E4F-8A24-AB89BC229C22}"/>
              </a:ext>
            </a:extLst>
          </p:cNvPr>
          <p:cNvSpPr/>
          <p:nvPr userDrawn="1"/>
        </p:nvSpPr>
        <p:spPr>
          <a:xfrm>
            <a:off x="242143" y="1329741"/>
            <a:ext cx="8044588" cy="1122995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C128FAB7-53CD-D240-B7DA-A580C034A22A}"/>
              </a:ext>
            </a:extLst>
          </p:cNvPr>
          <p:cNvCxnSpPr>
            <a:cxnSpLocks/>
            <a:endCxn id="23" idx="4"/>
          </p:cNvCxnSpPr>
          <p:nvPr userDrawn="1"/>
        </p:nvCxnSpPr>
        <p:spPr>
          <a:xfrm rot="16200000" flipV="1">
            <a:off x="3255451" y="5243369"/>
            <a:ext cx="1177993" cy="879377"/>
          </a:xfrm>
          <a:prstGeom prst="bentConnector3">
            <a:avLst>
              <a:gd name="adj1" fmla="val 85578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E0EED3EC-07F1-384C-B426-9FDB37C6EE01}"/>
              </a:ext>
            </a:extLst>
          </p:cNvPr>
          <p:cNvCxnSpPr>
            <a:cxnSpLocks/>
            <a:endCxn id="24" idx="6"/>
          </p:cNvCxnSpPr>
          <p:nvPr userDrawn="1"/>
        </p:nvCxnSpPr>
        <p:spPr>
          <a:xfrm rot="16200000" flipV="1">
            <a:off x="4406791" y="4316395"/>
            <a:ext cx="408855" cy="1866785"/>
          </a:xfrm>
          <a:prstGeom prst="bentConnector2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4057D2C2-F8FF-8D43-B3BB-6243F104FEAE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4491615" y="4028377"/>
            <a:ext cx="1380072" cy="2999176"/>
          </a:xfrm>
          <a:prstGeom prst="bentConnector4">
            <a:avLst>
              <a:gd name="adj1" fmla="val 99198"/>
              <a:gd name="adj2" fmla="val 99033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3E4F060-7FD1-0C41-BA8E-CD846846F799}"/>
              </a:ext>
            </a:extLst>
          </p:cNvPr>
          <p:cNvSpPr>
            <a:spLocks noChangeAspect="1"/>
          </p:cNvSpPr>
          <p:nvPr userDrawn="1"/>
        </p:nvSpPr>
        <p:spPr>
          <a:xfrm>
            <a:off x="3368757" y="5022059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CA044B-0BF6-FA42-9FE4-49F065D107B8}"/>
              </a:ext>
            </a:extLst>
          </p:cNvPr>
          <p:cNvSpPr>
            <a:spLocks noChangeAspect="1"/>
          </p:cNvSpPr>
          <p:nvPr userDrawn="1"/>
        </p:nvSpPr>
        <p:spPr>
          <a:xfrm>
            <a:off x="3605824" y="5009360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9CF87E-FACD-364E-B543-9B9965B9CFB1}"/>
              </a:ext>
            </a:extLst>
          </p:cNvPr>
          <p:cNvSpPr>
            <a:spLocks noChangeAspect="1"/>
          </p:cNvSpPr>
          <p:nvPr userDrawn="1"/>
        </p:nvSpPr>
        <p:spPr>
          <a:xfrm>
            <a:off x="3648156" y="4797692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0BFFFD3-B819-2645-8FE4-F5A35E8879A2}"/>
              </a:ext>
            </a:extLst>
          </p:cNvPr>
          <p:cNvSpPr>
            <a:spLocks noChangeAspect="1"/>
          </p:cNvSpPr>
          <p:nvPr userDrawn="1"/>
        </p:nvSpPr>
        <p:spPr>
          <a:xfrm>
            <a:off x="3631224" y="3078960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F9FF02-D03E-D740-B0D4-4AC9B6A57CAB}"/>
              </a:ext>
            </a:extLst>
          </p:cNvPr>
          <p:cNvGrpSpPr/>
          <p:nvPr userDrawn="1"/>
        </p:nvGrpSpPr>
        <p:grpSpPr>
          <a:xfrm>
            <a:off x="759037" y="2281357"/>
            <a:ext cx="7004208" cy="2790592"/>
            <a:chOff x="569278" y="1711018"/>
            <a:chExt cx="5253156" cy="2092944"/>
          </a:xfrm>
        </p:grpSpPr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88D14BF4-EB95-3D40-A8E0-3DDEA9539AE4}"/>
                </a:ext>
              </a:extLst>
            </p:cNvPr>
            <p:cNvCxnSpPr>
              <a:cxnSpLocks/>
              <a:endCxn id="36" idx="4"/>
            </p:cNvCxnSpPr>
            <p:nvPr/>
          </p:nvCxnSpPr>
          <p:spPr>
            <a:xfrm rot="16200000" flipH="1">
              <a:off x="372102" y="1908194"/>
              <a:ext cx="2092944" cy="1698592"/>
            </a:xfrm>
            <a:prstGeom prst="bentConnector3">
              <a:avLst>
                <a:gd name="adj1" fmla="val 9938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731CCDE1-1780-DF4F-BD0D-AC9BF01D2109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rot="16200000" flipH="1">
              <a:off x="1113018" y="1999726"/>
              <a:ext cx="948302" cy="370886"/>
            </a:xfrm>
            <a:prstGeom prst="bentConnector3">
              <a:avLst>
                <a:gd name="adj1" fmla="val 10185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DF9653-41C2-DC41-9AC7-92FCF77F50C1}"/>
                </a:ext>
              </a:extLst>
            </p:cNvPr>
            <p:cNvCxnSpPr>
              <a:stCxn id="41" idx="0"/>
            </p:cNvCxnSpPr>
            <p:nvPr/>
          </p:nvCxnSpPr>
          <p:spPr>
            <a:xfrm flipV="1">
              <a:off x="2217070" y="1711018"/>
              <a:ext cx="0" cy="48954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980B6DF2-CC19-9B4A-ACF0-07217B85D335}"/>
                </a:ext>
              </a:extLst>
            </p:cNvPr>
            <p:cNvCxnSpPr>
              <a:cxnSpLocks/>
              <a:endCxn id="40" idx="7"/>
            </p:cNvCxnSpPr>
            <p:nvPr/>
          </p:nvCxnSpPr>
          <p:spPr>
            <a:xfrm rot="5400000">
              <a:off x="2720791" y="1810065"/>
              <a:ext cx="456701" cy="448058"/>
            </a:xfrm>
            <a:prstGeom prst="bentConnector3">
              <a:avLst>
                <a:gd name="adj1" fmla="val 100999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1DAE1C5A-A1ED-BF4E-9269-C114115CEE2B}"/>
                </a:ext>
              </a:extLst>
            </p:cNvPr>
            <p:cNvCxnSpPr>
              <a:cxnSpLocks/>
              <a:endCxn id="39" idx="5"/>
            </p:cNvCxnSpPr>
            <p:nvPr/>
          </p:nvCxnSpPr>
          <p:spPr>
            <a:xfrm rot="5400000">
              <a:off x="3387992" y="1827460"/>
              <a:ext cx="832640" cy="615349"/>
            </a:xfrm>
            <a:prstGeom prst="bentConnector3">
              <a:avLst>
                <a:gd name="adj1" fmla="val 97842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E518654E-C7AA-4D47-996D-930F8D5853D6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rot="5400000">
              <a:off x="3601803" y="2025841"/>
              <a:ext cx="1679238" cy="1089554"/>
            </a:xfrm>
            <a:prstGeom prst="bentConnector3">
              <a:avLst>
                <a:gd name="adj1" fmla="val 67209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5A68055F-F379-0946-B4A9-E0A29EF9D4BD}"/>
                </a:ext>
              </a:extLst>
            </p:cNvPr>
            <p:cNvCxnSpPr>
              <a:cxnSpLocks/>
              <a:endCxn id="38" idx="4"/>
            </p:cNvCxnSpPr>
            <p:nvPr/>
          </p:nvCxnSpPr>
          <p:spPr>
            <a:xfrm rot="10800000" flipV="1">
              <a:off x="4141121" y="1739452"/>
              <a:ext cx="1681313" cy="1613660"/>
            </a:xfrm>
            <a:prstGeom prst="bentConnector4">
              <a:avLst>
                <a:gd name="adj1" fmla="val 198"/>
                <a:gd name="adj2" fmla="val 9893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485C2E8-52B2-7D42-BDEB-16BA967FEBC1}"/>
              </a:ext>
            </a:extLst>
          </p:cNvPr>
          <p:cNvGrpSpPr/>
          <p:nvPr userDrawn="1"/>
        </p:nvGrpSpPr>
        <p:grpSpPr>
          <a:xfrm>
            <a:off x="2302028" y="2934083"/>
            <a:ext cx="3255467" cy="2137867"/>
            <a:chOff x="1726520" y="2308788"/>
            <a:chExt cx="2441600" cy="1603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50C5D56-6418-F34C-9CAE-B17CCEC677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0870" y="38581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095F3D-BD29-DA4C-B9B1-3BADF5850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9645" y="351846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E52E405-03F4-BB48-8266-F1A924E98E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4120" y="340733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97C98A-2988-4E41-BEB2-0E3167611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0545" y="26135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D0C63D8-7CE5-CA4E-A02E-C08A7ABE92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9020" y="236276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CFD39D-0D32-A742-8009-F7AFE7A94E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0070" y="23087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997F57E-5543-C14D-ACB5-4627EDF4E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6520" y="275963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object 17">
            <a:extLst>
              <a:ext uri="{FF2B5EF4-FFF2-40B4-BE49-F238E27FC236}">
                <a16:creationId xmlns:a16="http://schemas.microsoft.com/office/drawing/2014/main" id="{07DD0484-BBCA-5B4E-BFE5-E9AC2354352D}"/>
              </a:ext>
            </a:extLst>
          </p:cNvPr>
          <p:cNvSpPr/>
          <p:nvPr userDrawn="1"/>
        </p:nvSpPr>
        <p:spPr>
          <a:xfrm>
            <a:off x="328222" y="1414321"/>
            <a:ext cx="1009619" cy="74012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4" name="object 20">
            <a:extLst>
              <a:ext uri="{FF2B5EF4-FFF2-40B4-BE49-F238E27FC236}">
                <a16:creationId xmlns:a16="http://schemas.microsoft.com/office/drawing/2014/main" id="{B0EB2A3E-202D-5540-812D-99E3C5B2E6C1}"/>
              </a:ext>
            </a:extLst>
          </p:cNvPr>
          <p:cNvSpPr/>
          <p:nvPr userDrawn="1"/>
        </p:nvSpPr>
        <p:spPr>
          <a:xfrm>
            <a:off x="2520843" y="1414321"/>
            <a:ext cx="1016192" cy="74012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5" name="object 22">
            <a:extLst>
              <a:ext uri="{FF2B5EF4-FFF2-40B4-BE49-F238E27FC236}">
                <a16:creationId xmlns:a16="http://schemas.microsoft.com/office/drawing/2014/main" id="{0A834C39-BC7A-0B49-BA6C-EE7646598834}"/>
              </a:ext>
            </a:extLst>
          </p:cNvPr>
          <p:cNvSpPr/>
          <p:nvPr userDrawn="1"/>
        </p:nvSpPr>
        <p:spPr>
          <a:xfrm>
            <a:off x="6196080" y="1406433"/>
            <a:ext cx="922855" cy="755899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6" name="object 33">
            <a:extLst>
              <a:ext uri="{FF2B5EF4-FFF2-40B4-BE49-F238E27FC236}">
                <a16:creationId xmlns:a16="http://schemas.microsoft.com/office/drawing/2014/main" id="{A001FD0A-D4E6-834C-BD16-EEB4F16BF166}"/>
              </a:ext>
            </a:extLst>
          </p:cNvPr>
          <p:cNvSpPr/>
          <p:nvPr userDrawn="1"/>
        </p:nvSpPr>
        <p:spPr>
          <a:xfrm>
            <a:off x="3654641" y="1398546"/>
            <a:ext cx="1191033" cy="73880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7" name="object 34">
            <a:extLst>
              <a:ext uri="{FF2B5EF4-FFF2-40B4-BE49-F238E27FC236}">
                <a16:creationId xmlns:a16="http://schemas.microsoft.com/office/drawing/2014/main" id="{F7BA585B-D6B6-2F4C-A842-E22B743BCA5F}"/>
              </a:ext>
            </a:extLst>
          </p:cNvPr>
          <p:cNvSpPr/>
          <p:nvPr userDrawn="1"/>
        </p:nvSpPr>
        <p:spPr>
          <a:xfrm>
            <a:off x="7196153" y="1399862"/>
            <a:ext cx="1014876" cy="767729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8" name="object 35">
            <a:extLst>
              <a:ext uri="{FF2B5EF4-FFF2-40B4-BE49-F238E27FC236}">
                <a16:creationId xmlns:a16="http://schemas.microsoft.com/office/drawing/2014/main" id="{A008D00E-8451-F247-85C1-03C15345477D}"/>
              </a:ext>
            </a:extLst>
          </p:cNvPr>
          <p:cNvSpPr/>
          <p:nvPr userDrawn="1"/>
        </p:nvSpPr>
        <p:spPr>
          <a:xfrm>
            <a:off x="1424759" y="1411691"/>
            <a:ext cx="1039855" cy="750640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9" name="object 36">
            <a:extLst>
              <a:ext uri="{FF2B5EF4-FFF2-40B4-BE49-F238E27FC236}">
                <a16:creationId xmlns:a16="http://schemas.microsoft.com/office/drawing/2014/main" id="{27D1AEBF-E14F-C940-9ECE-EFC38A38436C}"/>
              </a:ext>
            </a:extLst>
          </p:cNvPr>
          <p:cNvSpPr/>
          <p:nvPr userDrawn="1"/>
        </p:nvSpPr>
        <p:spPr>
          <a:xfrm>
            <a:off x="4932590" y="1398544"/>
            <a:ext cx="1176572" cy="766416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889BE4BE-1CE1-B947-A58B-7E44E61C603C}"/>
              </a:ext>
            </a:extLst>
          </p:cNvPr>
          <p:cNvSpPr txBox="1"/>
          <p:nvPr userDrawn="1"/>
        </p:nvSpPr>
        <p:spPr>
          <a:xfrm>
            <a:off x="505762" y="2206667"/>
            <a:ext cx="65453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An</a:t>
            </a:r>
            <a:r>
              <a:rPr kumimoji="0" sz="933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horpoin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t</a:t>
            </a:r>
          </a:p>
        </p:txBody>
      </p:sp>
      <p:sp>
        <p:nvSpPr>
          <p:cNvPr id="51" name="object 19">
            <a:extLst>
              <a:ext uri="{FF2B5EF4-FFF2-40B4-BE49-F238E27FC236}">
                <a16:creationId xmlns:a16="http://schemas.microsoft.com/office/drawing/2014/main" id="{B9D189D4-B2C1-F746-BC8E-B57740B8DA35}"/>
              </a:ext>
            </a:extLst>
          </p:cNvPr>
          <p:cNvSpPr txBox="1"/>
          <p:nvPr userDrawn="1"/>
        </p:nvSpPr>
        <p:spPr>
          <a:xfrm>
            <a:off x="1571347" y="2206667"/>
            <a:ext cx="74667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YewTee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id="{F1744EE1-E3ED-8B48-ABF8-A953B01D0A35}"/>
              </a:ext>
            </a:extLst>
          </p:cNvPr>
          <p:cNvSpPr txBox="1"/>
          <p:nvPr userDrawn="1"/>
        </p:nvSpPr>
        <p:spPr>
          <a:xfrm>
            <a:off x="2592186" y="2206667"/>
            <a:ext cx="87350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Causeway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3" name="object 23">
            <a:extLst>
              <a:ext uri="{FF2B5EF4-FFF2-40B4-BE49-F238E27FC236}">
                <a16:creationId xmlns:a16="http://schemas.microsoft.com/office/drawing/2014/main" id="{BC30B924-8C73-CE4E-8A94-D0389F392711}"/>
              </a:ext>
            </a:extLst>
          </p:cNvPr>
          <p:cNvSpPr txBox="1"/>
          <p:nvPr userDrawn="1"/>
        </p:nvSpPr>
        <p:spPr>
          <a:xfrm>
            <a:off x="6324724" y="2206667"/>
            <a:ext cx="665567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Bedok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</a:p>
        </p:txBody>
      </p:sp>
      <p:sp>
        <p:nvSpPr>
          <p:cNvPr id="54" name="object 24">
            <a:extLst>
              <a:ext uri="{FF2B5EF4-FFF2-40B4-BE49-F238E27FC236}">
                <a16:creationId xmlns:a16="http://schemas.microsoft.com/office/drawing/2014/main" id="{0776B0BE-CFCE-864B-8964-36D172A84095}"/>
              </a:ext>
            </a:extLst>
          </p:cNvPr>
          <p:cNvSpPr txBox="1"/>
          <p:nvPr userDrawn="1"/>
        </p:nvSpPr>
        <p:spPr>
          <a:xfrm>
            <a:off x="7214808" y="2206667"/>
            <a:ext cx="936923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Changi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5" name="object 26">
            <a:extLst>
              <a:ext uri="{FF2B5EF4-FFF2-40B4-BE49-F238E27FC236}">
                <a16:creationId xmlns:a16="http://schemas.microsoft.com/office/drawing/2014/main" id="{A385C879-55AF-194B-AE1C-377AB93D2B80}"/>
              </a:ext>
            </a:extLst>
          </p:cNvPr>
          <p:cNvSpPr txBox="1"/>
          <p:nvPr userDrawn="1"/>
        </p:nvSpPr>
        <p:spPr>
          <a:xfrm>
            <a:off x="3847290" y="2166911"/>
            <a:ext cx="805734" cy="238696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9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Northpoint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/>
            </a:r>
            <a:b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</a:br>
            <a:r>
              <a:rPr kumimoji="0" sz="6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</a:t>
            </a:r>
            <a:r>
              <a:rPr kumimoji="0" sz="667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667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Wing</a:t>
            </a:r>
            <a:r>
              <a:rPr kumimoji="0" sz="933" b="0" i="0" u="none" strike="noStrike" kern="1200" cap="none" spc="9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1</a:t>
            </a:r>
            <a:endParaRPr kumimoji="0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6" name="object 37">
            <a:extLst>
              <a:ext uri="{FF2B5EF4-FFF2-40B4-BE49-F238E27FC236}">
                <a16:creationId xmlns:a16="http://schemas.microsoft.com/office/drawing/2014/main" id="{F2306BA4-2A75-BE4D-8719-0CC18F410BC9}"/>
              </a:ext>
            </a:extLst>
          </p:cNvPr>
          <p:cNvSpPr txBox="1"/>
          <p:nvPr userDrawn="1"/>
        </p:nvSpPr>
        <p:spPr>
          <a:xfrm>
            <a:off x="5069470" y="2206667"/>
            <a:ext cx="902811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Waterway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r>
              <a:rPr kumimoji="0" sz="933" b="0" i="0" u="none" strike="noStrike" kern="1200" cap="none" spc="0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05960A8-50EF-F44D-BED5-EAD7EB34DFAE}"/>
              </a:ext>
            </a:extLst>
          </p:cNvPr>
          <p:cNvSpPr/>
          <p:nvPr userDrawn="1"/>
        </p:nvSpPr>
        <p:spPr>
          <a:xfrm>
            <a:off x="3230645" y="5385412"/>
            <a:ext cx="5079819" cy="112299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bject 23">
            <a:extLst>
              <a:ext uri="{FF2B5EF4-FFF2-40B4-BE49-F238E27FC236}">
                <a16:creationId xmlns:a16="http://schemas.microsoft.com/office/drawing/2014/main" id="{EC1EF0C1-0E43-7A44-B3B0-A9FB1A8CBAA7}"/>
              </a:ext>
            </a:extLst>
          </p:cNvPr>
          <p:cNvSpPr txBox="1"/>
          <p:nvPr userDrawn="1"/>
        </p:nvSpPr>
        <p:spPr>
          <a:xfrm>
            <a:off x="5931709" y="6272054"/>
            <a:ext cx="884538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The Centrepoint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60" name="object 26">
            <a:extLst>
              <a:ext uri="{FF2B5EF4-FFF2-40B4-BE49-F238E27FC236}">
                <a16:creationId xmlns:a16="http://schemas.microsoft.com/office/drawing/2014/main" id="{9BEDDCF4-D88E-F94C-B71D-563AEF441B7A}"/>
              </a:ext>
            </a:extLst>
          </p:cNvPr>
          <p:cNvSpPr txBox="1"/>
          <p:nvPr userDrawn="1"/>
        </p:nvSpPr>
        <p:spPr>
          <a:xfrm>
            <a:off x="3579407" y="6272054"/>
            <a:ext cx="65530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Valley Point</a:t>
            </a:r>
          </a:p>
        </p:txBody>
      </p:sp>
      <p:sp>
        <p:nvSpPr>
          <p:cNvPr id="61" name="object 37">
            <a:extLst>
              <a:ext uri="{FF2B5EF4-FFF2-40B4-BE49-F238E27FC236}">
                <a16:creationId xmlns:a16="http://schemas.microsoft.com/office/drawing/2014/main" id="{A2BC5DBE-086C-5349-B4CC-836B72DD8551}"/>
              </a:ext>
            </a:extLst>
          </p:cNvPr>
          <p:cNvSpPr txBox="1"/>
          <p:nvPr userDrawn="1"/>
        </p:nvSpPr>
        <p:spPr>
          <a:xfrm>
            <a:off x="4640275" y="6272054"/>
            <a:ext cx="873316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Robertson Walk</a:t>
            </a:r>
            <a:endParaRPr kumimoji="0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3CE8D787-86BA-EE4A-B286-5C76B9DACB22}"/>
              </a:ext>
            </a:extLst>
          </p:cNvPr>
          <p:cNvCxnSpPr>
            <a:cxnSpLocks/>
            <a:stCxn id="59" idx="2"/>
            <a:endCxn id="26" idx="4"/>
          </p:cNvCxnSpPr>
          <p:nvPr userDrawn="1"/>
        </p:nvCxnSpPr>
        <p:spPr>
          <a:xfrm rot="5400000" flipH="1">
            <a:off x="4000341" y="2817841"/>
            <a:ext cx="3320036" cy="3986272"/>
          </a:xfrm>
          <a:prstGeom prst="bentConnector3">
            <a:avLst>
              <a:gd name="adj1" fmla="val -6885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>
            <a:extLst>
              <a:ext uri="{FF2B5EF4-FFF2-40B4-BE49-F238E27FC236}">
                <a16:creationId xmlns:a16="http://schemas.microsoft.com/office/drawing/2014/main" id="{222F1181-E9F0-B548-82CA-E86F1D479A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492" y="5461351"/>
            <a:ext cx="1213143" cy="74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>
            <a:extLst>
              <a:ext uri="{FF2B5EF4-FFF2-40B4-BE49-F238E27FC236}">
                <a16:creationId xmlns:a16="http://schemas.microsoft.com/office/drawing/2014/main" id="{159CC146-5349-7F45-876B-93C303C7D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028" y="5462101"/>
            <a:ext cx="1128496" cy="7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>
            <a:extLst>
              <a:ext uri="{FF2B5EF4-FFF2-40B4-BE49-F238E27FC236}">
                <a16:creationId xmlns:a16="http://schemas.microsoft.com/office/drawing/2014/main" id="{70A2E2A6-55E1-3E4F-95DB-90ACAD272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920" y="5460346"/>
            <a:ext cx="1130663" cy="7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5FFB23DA-0A73-6948-AB99-8DE85EA29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706E137C-CEE9-3E4E-B6F9-D23B510C3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DEB2EC2A-4224-5548-950E-789BEB1330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4BF626CB-1979-9F4F-BBF1-7EA4C46C7C3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689727" y="1316568"/>
            <a:ext cx="3263093" cy="5191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9" name="object 24">
            <a:extLst>
              <a:ext uri="{FF2B5EF4-FFF2-40B4-BE49-F238E27FC236}">
                <a16:creationId xmlns:a16="http://schemas.microsoft.com/office/drawing/2014/main" id="{F5520EFE-A6F8-F948-A594-D8102EABECA1}"/>
              </a:ext>
            </a:extLst>
          </p:cNvPr>
          <p:cNvSpPr txBox="1"/>
          <p:nvPr userDrawn="1"/>
        </p:nvSpPr>
        <p:spPr>
          <a:xfrm>
            <a:off x="7250629" y="6232298"/>
            <a:ext cx="805734" cy="238696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9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Northpoint </a:t>
            </a: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b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</a:br>
            <a:r>
              <a:rPr kumimoji="0" lang="en-AU" sz="6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South </a:t>
            </a:r>
            <a:r>
              <a:rPr kumimoji="0" lang="en-AU" sz="667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Wing</a:t>
            </a:r>
            <a:endParaRPr kumimoji="0" lang="en-AU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pic>
        <p:nvPicPr>
          <p:cNvPr id="66" name="Picture 12" descr="Image result for northpoint city">
            <a:extLst>
              <a:ext uri="{FF2B5EF4-FFF2-40B4-BE49-F238E27FC236}">
                <a16:creationId xmlns:a16="http://schemas.microsoft.com/office/drawing/2014/main" id="{FEBF99BD-E82A-664D-ACB0-2CABB06FF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977" y="5460346"/>
            <a:ext cx="1141041" cy="7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CADAC88F-6C95-5343-B9E8-7283ECFBDCCE}"/>
              </a:ext>
            </a:extLst>
          </p:cNvPr>
          <p:cNvGrpSpPr/>
          <p:nvPr userDrawn="1"/>
        </p:nvGrpSpPr>
        <p:grpSpPr>
          <a:xfrm>
            <a:off x="317621" y="5822015"/>
            <a:ext cx="1450220" cy="328295"/>
            <a:chOff x="238215" y="4328952"/>
            <a:chExt cx="1087665" cy="24622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8AC0DC5-B59F-AB46-81B6-ED32DB54F9BB}"/>
                </a:ext>
              </a:extLst>
            </p:cNvPr>
            <p:cNvSpPr txBox="1"/>
            <p:nvPr/>
          </p:nvSpPr>
          <p:spPr bwMode="auto">
            <a:xfrm>
              <a:off x="347541" y="4328952"/>
              <a:ext cx="97833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504040504020204" pitchFamily="34" charset="77"/>
                  <a:ea typeface="+mn-ea"/>
                  <a:cs typeface="Arial"/>
                </a:rPr>
                <a:t>Malls owned by FPL</a:t>
              </a:r>
            </a:p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504040504020204" pitchFamily="34" charset="77"/>
                  <a:ea typeface="+mn-ea"/>
                  <a:cs typeface="Arial"/>
                </a:rPr>
                <a:t>Malls owned by FCT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40C174B-E85A-3942-A7BC-6BC5154661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15" y="4344204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867B7D2-0A53-E842-A887-8C0E847C5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15" y="4496820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D0D4784-C8F8-BC43-928E-9E77562162AE}"/>
              </a:ext>
            </a:extLst>
          </p:cNvPr>
          <p:cNvSpPr txBox="1"/>
          <p:nvPr userDrawn="1"/>
        </p:nvSpPr>
        <p:spPr>
          <a:xfrm>
            <a:off x="202628" y="6154796"/>
            <a:ext cx="3028017" cy="40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map above is a modified and/or derivative version of a work taken from 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17" tooltip="https://commons.wikimedia.org/wiki/File:Singapore_location_map.sv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https://commons.wikimedia.org/wiki/File:Singapore_location_map.svg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under a Creative Commons license.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D552E6-A031-2945-8D6A-2FF119C3BFD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768275242"/>
      </p:ext>
    </p:extLst>
  </p:cSld>
  <p:clrMapOvr>
    <a:masterClrMapping/>
  </p:clrMapOvr>
  <p:transition spd="med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8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87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3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915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187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4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5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9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6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96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25D199C-0017-BD42-A6C1-62ECF1838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00" y="221129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3D37D5-1CCF-7148-8230-D68A57EF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46986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804921A-AF17-2B45-88FA-59C234884E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5BEFE-4815-5346-87FF-B4BC6AC4E8BC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165743716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roup Stru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413" y="6571567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571C89-29F0-1246-8AE1-0F5098C27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8423" y="1316568"/>
            <a:ext cx="4254397" cy="1582591"/>
          </a:xfrm>
        </p:spPr>
        <p:txBody>
          <a:bodyPr/>
          <a:lstStyle>
            <a:lvl1pPr marL="191994" indent="-191994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Char char="◆"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DE1A40B8-8D52-EB46-8193-B9DC7A3482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9524" y="1348167"/>
            <a:ext cx="1456704" cy="543463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9984C37-7C77-FC4B-A879-DBC06AECB080}"/>
              </a:ext>
            </a:extLst>
          </p:cNvPr>
          <p:cNvCxnSpPr>
            <a:cxnSpLocks/>
          </p:cNvCxnSpPr>
          <p:nvPr userDrawn="1"/>
        </p:nvCxnSpPr>
        <p:spPr>
          <a:xfrm>
            <a:off x="7698422" y="3185593"/>
            <a:ext cx="39872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0675092F-5121-5B47-A352-C8DDCF017D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8423" y="3377376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67398FA3-6F08-AA49-AC5B-DF315DC28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8423" y="3764416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C6FF7924-0668-5F47-8E58-2FFA09922E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10556" y="3377376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1D66C9A6-E787-7643-B30D-9AB04918E4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10556" y="3764416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5" name="Text Placeholder 20">
            <a:extLst>
              <a:ext uri="{FF2B5EF4-FFF2-40B4-BE49-F238E27FC236}">
                <a16:creationId xmlns:a16="http://schemas.microsoft.com/office/drawing/2014/main" id="{A1AEA269-E29E-F343-8CC2-D09836B2C6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6471" y="421190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17398756-5B4C-9848-B9F1-94F2D686B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86471" y="4598941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7" name="Text Placeholder 20">
            <a:extLst>
              <a:ext uri="{FF2B5EF4-FFF2-40B4-BE49-F238E27FC236}">
                <a16:creationId xmlns:a16="http://schemas.microsoft.com/office/drawing/2014/main" id="{D1E5F200-1110-804E-8DE4-85EA2F6B81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98604" y="421190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8" name="Text Placeholder 20">
            <a:extLst>
              <a:ext uri="{FF2B5EF4-FFF2-40B4-BE49-F238E27FC236}">
                <a16:creationId xmlns:a16="http://schemas.microsoft.com/office/drawing/2014/main" id="{B93A52DF-9ACA-994F-9E95-A4B984D557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98604" y="4598941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9" name="Text Placeholder 20">
            <a:extLst>
              <a:ext uri="{FF2B5EF4-FFF2-40B4-BE49-F238E27FC236}">
                <a16:creationId xmlns:a16="http://schemas.microsoft.com/office/drawing/2014/main" id="{0F1122BD-507E-8743-AB6F-5407B89FD0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86471" y="5123135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70" name="Text Placeholder 20">
            <a:extLst>
              <a:ext uri="{FF2B5EF4-FFF2-40B4-BE49-F238E27FC236}">
                <a16:creationId xmlns:a16="http://schemas.microsoft.com/office/drawing/2014/main" id="{501A4A86-2A18-E64A-B1B0-8F72907049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86471" y="5510174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1" name="Text Placeholder 20">
            <a:extLst>
              <a:ext uri="{FF2B5EF4-FFF2-40B4-BE49-F238E27FC236}">
                <a16:creationId xmlns:a16="http://schemas.microsoft.com/office/drawing/2014/main" id="{C29BF387-B674-6B4E-B75A-154AA86AC8D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98604" y="5123135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 REITs</a:t>
            </a:r>
            <a:endParaRPr lang="en-US" dirty="0"/>
          </a:p>
        </p:txBody>
      </p:sp>
      <p:sp>
        <p:nvSpPr>
          <p:cNvPr id="72" name="Text Placeholder 20">
            <a:extLst>
              <a:ext uri="{FF2B5EF4-FFF2-40B4-BE49-F238E27FC236}">
                <a16:creationId xmlns:a16="http://schemas.microsoft.com/office/drawing/2014/main" id="{385E4A0E-219D-004C-AD70-B4C0DEE329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98604" y="5510174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C554569-F288-7749-A48F-64524DA1455F}"/>
              </a:ext>
            </a:extLst>
          </p:cNvPr>
          <p:cNvSpPr/>
          <p:nvPr userDrawn="1"/>
        </p:nvSpPr>
        <p:spPr>
          <a:xfrm>
            <a:off x="445108" y="5002372"/>
            <a:ext cx="7046007" cy="1291115"/>
          </a:xfrm>
          <a:prstGeom prst="rect">
            <a:avLst/>
          </a:prstGeom>
          <a:solidFill>
            <a:schemeClr val="tx1">
              <a:alpha val="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66A5ABF-A738-FE42-89DE-2D638E673590}"/>
              </a:ext>
            </a:extLst>
          </p:cNvPr>
          <p:cNvSpPr/>
          <p:nvPr userDrawn="1"/>
        </p:nvSpPr>
        <p:spPr>
          <a:xfrm>
            <a:off x="2801392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EDE9C2B-C2E8-564B-B366-F1855C7C1500}"/>
              </a:ext>
            </a:extLst>
          </p:cNvPr>
          <p:cNvSpPr/>
          <p:nvPr userDrawn="1"/>
        </p:nvSpPr>
        <p:spPr>
          <a:xfrm>
            <a:off x="516719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2ED02FE-70E6-2240-AD67-74B5EEBAF434}"/>
              </a:ext>
            </a:extLst>
          </p:cNvPr>
          <p:cNvSpPr/>
          <p:nvPr userDrawn="1"/>
        </p:nvSpPr>
        <p:spPr>
          <a:xfrm>
            <a:off x="398667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0147D48-48DC-E846-A14F-E829D770E3C5}"/>
              </a:ext>
            </a:extLst>
          </p:cNvPr>
          <p:cNvSpPr/>
          <p:nvPr userDrawn="1"/>
        </p:nvSpPr>
        <p:spPr>
          <a:xfrm>
            <a:off x="634771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DBF8B6-8298-3147-BF35-F6BBB7853B46}"/>
              </a:ext>
            </a:extLst>
          </p:cNvPr>
          <p:cNvSpPr/>
          <p:nvPr userDrawn="1"/>
        </p:nvSpPr>
        <p:spPr>
          <a:xfrm>
            <a:off x="162563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B3AC661-B7DE-5B4D-BB26-1BE96F61127B}"/>
              </a:ext>
            </a:extLst>
          </p:cNvPr>
          <p:cNvSpPr/>
          <p:nvPr userDrawn="1"/>
        </p:nvSpPr>
        <p:spPr>
          <a:xfrm>
            <a:off x="445109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24CFD1-3D35-8E49-A8E5-7C15620010BA}"/>
              </a:ext>
            </a:extLst>
          </p:cNvPr>
          <p:cNvSpPr/>
          <p:nvPr userDrawn="1"/>
        </p:nvSpPr>
        <p:spPr>
          <a:xfrm>
            <a:off x="6359753" y="2708589"/>
            <a:ext cx="1131363" cy="2222903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88F3E58-1B71-7B49-AC5C-03BB2CCC6A59}"/>
              </a:ext>
            </a:extLst>
          </p:cNvPr>
          <p:cNvSpPr/>
          <p:nvPr userDrawn="1"/>
        </p:nvSpPr>
        <p:spPr>
          <a:xfrm>
            <a:off x="5180579" y="2708589"/>
            <a:ext cx="1131363" cy="2222903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210605A-A762-5546-89FA-F2165101F613}"/>
              </a:ext>
            </a:extLst>
          </p:cNvPr>
          <p:cNvSpPr/>
          <p:nvPr userDrawn="1"/>
        </p:nvSpPr>
        <p:spPr>
          <a:xfrm>
            <a:off x="2803721" y="4425320"/>
            <a:ext cx="1144156" cy="511464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0A5E8BB-4342-FE4D-BBAB-D8AEE77962B5}"/>
              </a:ext>
            </a:extLst>
          </p:cNvPr>
          <p:cNvSpPr/>
          <p:nvPr userDrawn="1"/>
        </p:nvSpPr>
        <p:spPr>
          <a:xfrm>
            <a:off x="445108" y="2708589"/>
            <a:ext cx="4690136" cy="515249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A61C5E2-5D4A-104A-A52F-0A653060F3DB}"/>
              </a:ext>
            </a:extLst>
          </p:cNvPr>
          <p:cNvSpPr/>
          <p:nvPr userDrawn="1"/>
        </p:nvSpPr>
        <p:spPr>
          <a:xfrm>
            <a:off x="445108" y="3865757"/>
            <a:ext cx="3506949" cy="502489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18">
            <a:extLst>
              <a:ext uri="{FF2B5EF4-FFF2-40B4-BE49-F238E27FC236}">
                <a16:creationId xmlns:a16="http://schemas.microsoft.com/office/drawing/2014/main" id="{BBA80FB9-24A4-D94C-8B90-09C587A9FE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328591" y="5565909"/>
            <a:ext cx="1300511" cy="154640"/>
          </a:xfrm>
          <a:prstGeom prst="rect">
            <a:avLst/>
          </a:prstGeom>
          <a:solidFill>
            <a:schemeClr val="tx1">
              <a:alpha val="1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lIns="0" tIns="18000" rIns="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REITs</a:t>
            </a:r>
            <a:endParaRPr kumimoji="0" lang="en-GB" altLang="en-US" sz="10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6" name="Text Box 25">
            <a:extLst>
              <a:ext uri="{FF2B5EF4-FFF2-40B4-BE49-F238E27FC236}">
                <a16:creationId xmlns:a16="http://schemas.microsoft.com/office/drawing/2014/main" id="{DC5D0DDF-DA60-314B-AE67-15D2604589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6585" y="2451945"/>
            <a:ext cx="565861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Singapore</a:t>
            </a:r>
          </a:p>
        </p:txBody>
      </p:sp>
      <p:sp>
        <p:nvSpPr>
          <p:cNvPr id="87" name="Text Box 25">
            <a:extLst>
              <a:ext uri="{FF2B5EF4-FFF2-40B4-BE49-F238E27FC236}">
                <a16:creationId xmlns:a16="http://schemas.microsoft.com/office/drawing/2014/main" id="{15DBE73A-1465-3D4D-9BFB-49E8024E24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46758" y="2451945"/>
            <a:ext cx="506550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Australia</a:t>
            </a:r>
          </a:p>
        </p:txBody>
      </p:sp>
      <p:sp>
        <p:nvSpPr>
          <p:cNvPr id="88" name="Text Box 25">
            <a:extLst>
              <a:ext uri="{FF2B5EF4-FFF2-40B4-BE49-F238E27FC236}">
                <a16:creationId xmlns:a16="http://schemas.microsoft.com/office/drawing/2014/main" id="{E9AB413F-0757-3F43-848E-18ED5507D9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76154" y="2451945"/>
            <a:ext cx="1130887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Industrial &amp; Logistics</a:t>
            </a:r>
          </a:p>
        </p:txBody>
      </p:sp>
      <p:sp>
        <p:nvSpPr>
          <p:cNvPr id="89" name="Text Box 25">
            <a:extLst>
              <a:ext uri="{FF2B5EF4-FFF2-40B4-BE49-F238E27FC236}">
                <a16:creationId xmlns:a16="http://schemas.microsoft.com/office/drawing/2014/main" id="{69219B19-8AB0-1C4C-80F9-A05B051162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15095" y="2451945"/>
            <a:ext cx="1112485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Thailand &amp; Vietnam</a:t>
            </a:r>
          </a:p>
        </p:txBody>
      </p:sp>
      <p:sp>
        <p:nvSpPr>
          <p:cNvPr id="90" name="Text Box 25">
            <a:extLst>
              <a:ext uri="{FF2B5EF4-FFF2-40B4-BE49-F238E27FC236}">
                <a16:creationId xmlns:a16="http://schemas.microsoft.com/office/drawing/2014/main" id="{0C9A2F30-384B-8C45-85CC-A3803059D5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29481" y="3649455"/>
            <a:ext cx="833562" cy="348685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&amp; </a:t>
            </a:r>
            <a:b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91" name="Text Box 25">
            <a:extLst>
              <a:ext uri="{FF2B5EF4-FFF2-40B4-BE49-F238E27FC236}">
                <a16:creationId xmlns:a16="http://schemas.microsoft.com/office/drawing/2014/main" id="{098F5396-5795-C24E-82A3-242D51A1AD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05458" y="2881469"/>
            <a:ext cx="769441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Residential</a:t>
            </a:r>
          </a:p>
        </p:txBody>
      </p:sp>
      <p:sp>
        <p:nvSpPr>
          <p:cNvPr id="92" name="Text Box 25">
            <a:extLst>
              <a:ext uri="{FF2B5EF4-FFF2-40B4-BE49-F238E27FC236}">
                <a16:creationId xmlns:a16="http://schemas.microsoft.com/office/drawing/2014/main" id="{87394650-3904-234C-999F-297B8F41F1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2215" y="4032257"/>
            <a:ext cx="392736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</a:t>
            </a:r>
          </a:p>
        </p:txBody>
      </p:sp>
      <p:sp>
        <p:nvSpPr>
          <p:cNvPr id="93" name="Text Box 25">
            <a:extLst>
              <a:ext uri="{FF2B5EF4-FFF2-40B4-BE49-F238E27FC236}">
                <a16:creationId xmlns:a16="http://schemas.microsoft.com/office/drawing/2014/main" id="{9EC52AA3-8BF3-F44C-94F2-7CBFC198D4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59017" y="4511561"/>
            <a:ext cx="833562" cy="348685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&amp; </a:t>
            </a:r>
            <a:b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94" name="Text Box 25">
            <a:extLst>
              <a:ext uri="{FF2B5EF4-FFF2-40B4-BE49-F238E27FC236}">
                <a16:creationId xmlns:a16="http://schemas.microsoft.com/office/drawing/2014/main" id="{8B1D8BB3-7F88-C540-A0D5-7516EEED0A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14784" y="2451945"/>
            <a:ext cx="607539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Hospitality</a:t>
            </a:r>
          </a:p>
        </p:txBody>
      </p:sp>
      <p:sp>
        <p:nvSpPr>
          <p:cNvPr id="95" name="Text Box 25">
            <a:extLst>
              <a:ext uri="{FF2B5EF4-FFF2-40B4-BE49-F238E27FC236}">
                <a16:creationId xmlns:a16="http://schemas.microsoft.com/office/drawing/2014/main" id="{210EED42-2A1C-7E4E-811C-77A2CBC30D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56745" y="3734201"/>
            <a:ext cx="737382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Hospitality</a:t>
            </a:r>
          </a:p>
        </p:txBody>
      </p:sp>
      <p:sp>
        <p:nvSpPr>
          <p:cNvPr id="96" name="Text Box 25">
            <a:extLst>
              <a:ext uri="{FF2B5EF4-FFF2-40B4-BE49-F238E27FC236}">
                <a16:creationId xmlns:a16="http://schemas.microsoft.com/office/drawing/2014/main" id="{026FE25F-CD51-D449-9E61-F47D0A5A5E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36466" y="2451945"/>
            <a:ext cx="649217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UK &amp; China</a:t>
            </a:r>
          </a:p>
        </p:txBody>
      </p:sp>
      <p:sp>
        <p:nvSpPr>
          <p:cNvPr id="102" name="TextBox 18">
            <a:extLst>
              <a:ext uri="{FF2B5EF4-FFF2-40B4-BE49-F238E27FC236}">
                <a16:creationId xmlns:a16="http://schemas.microsoft.com/office/drawing/2014/main" id="{223A06D8-CDA7-9046-A5F2-6E7B918BEA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795909" y="3743735"/>
            <a:ext cx="2228617" cy="146892"/>
          </a:xfrm>
          <a:prstGeom prst="rect">
            <a:avLst/>
          </a:prstGeom>
          <a:solidFill>
            <a:schemeClr val="tx1">
              <a:alpha val="1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lIns="0" tIns="18000" rIns="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Segments</a:t>
            </a:r>
            <a:endParaRPr kumimoji="0" lang="en-GB" altLang="en-US" sz="10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B7E5239-98C7-854E-AB37-04D98235BD8B}"/>
              </a:ext>
            </a:extLst>
          </p:cNvPr>
          <p:cNvSpPr/>
          <p:nvPr userDrawn="1"/>
        </p:nvSpPr>
        <p:spPr>
          <a:xfrm>
            <a:off x="445108" y="3284402"/>
            <a:ext cx="4687661" cy="527164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" name="Text Box 25">
            <a:extLst>
              <a:ext uri="{FF2B5EF4-FFF2-40B4-BE49-F238E27FC236}">
                <a16:creationId xmlns:a16="http://schemas.microsoft.com/office/drawing/2014/main" id="{9447E4B1-638C-564B-97A8-7EA96D1321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45382" y="3463238"/>
            <a:ext cx="2087110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 &amp; Business Parks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3429BAB-8072-694A-96DB-B90453DDEF66}"/>
              </a:ext>
            </a:extLst>
          </p:cNvPr>
          <p:cNvGrpSpPr/>
          <p:nvPr userDrawn="1"/>
        </p:nvGrpSpPr>
        <p:grpSpPr>
          <a:xfrm>
            <a:off x="1031005" y="1954298"/>
            <a:ext cx="5932932" cy="392916"/>
            <a:chOff x="1592065" y="1428264"/>
            <a:chExt cx="6225504" cy="301838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B7F46758-F573-BF4F-9B33-72ED5D133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1543483" y="1655300"/>
              <a:ext cx="129064" cy="20538"/>
            </a:xfrm>
            <a:prstGeom prst="rect">
              <a:avLst/>
            </a:prstGeom>
          </p:spPr>
        </p:pic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2DFF31D9-9431-C445-8D7C-43C80737FBB1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5247307" y="1652243"/>
              <a:ext cx="129064" cy="26653"/>
            </a:xfrm>
            <a:prstGeom prst="rect">
              <a:avLst/>
            </a:prstGeom>
          </p:spPr>
        </p:pic>
        <p:pic>
          <p:nvPicPr>
            <p:cNvPr id="118" name="Graphic 117">
              <a:extLst>
                <a:ext uri="{FF2B5EF4-FFF2-40B4-BE49-F238E27FC236}">
                  <a16:creationId xmlns:a16="http://schemas.microsoft.com/office/drawing/2014/main" id="{0928733F-EE70-D645-A12D-01D14B50CD21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6480896" y="1652243"/>
              <a:ext cx="129064" cy="26653"/>
            </a:xfrm>
            <a:prstGeom prst="rect">
              <a:avLst/>
            </a:prstGeom>
          </p:spPr>
        </p:pic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C6C82A9F-78E3-E147-9830-11C842AE7057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7714483" y="1652243"/>
              <a:ext cx="129064" cy="26653"/>
            </a:xfrm>
            <a:prstGeom prst="rect">
              <a:avLst/>
            </a:prstGeom>
          </p:spPr>
        </p:pic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B71F861-962B-CE45-B575-2B1F4584DAA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2759589" y="1652243"/>
              <a:ext cx="129064" cy="26653"/>
            </a:xfrm>
            <a:prstGeom prst="rect">
              <a:avLst/>
            </a:prstGeom>
          </p:spPr>
        </p:pic>
        <p:pic>
          <p:nvPicPr>
            <p:cNvPr id="121" name="Graphic 120">
              <a:extLst>
                <a:ext uri="{FF2B5EF4-FFF2-40B4-BE49-F238E27FC236}">
                  <a16:creationId xmlns:a16="http://schemas.microsoft.com/office/drawing/2014/main" id="{1745FDDE-6606-0C47-888E-E7387F180E06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4000735" y="1654908"/>
              <a:ext cx="129064" cy="21322"/>
            </a:xfrm>
            <a:prstGeom prst="rect">
              <a:avLst/>
            </a:prstGeom>
          </p:spPr>
        </p:pic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B28B2A07-90B2-BF49-B8E6-5ABFAEC1C42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4586661" y="1497669"/>
              <a:ext cx="165464" cy="26653"/>
            </a:xfrm>
            <a:prstGeom prst="rect">
              <a:avLst/>
            </a:prstGeom>
          </p:spPr>
        </p:pic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0CAFBB95-3B43-944D-B661-B4D85B2BBD8C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92065" y="1583328"/>
              <a:ext cx="6225504" cy="19512"/>
            </a:xfrm>
            <a:prstGeom prst="rect">
              <a:avLst/>
            </a:prstGeom>
          </p:spPr>
        </p:pic>
      </p:grpSp>
      <p:pic>
        <p:nvPicPr>
          <p:cNvPr id="124" name="Graphic 123">
            <a:extLst>
              <a:ext uri="{FF2B5EF4-FFF2-40B4-BE49-F238E27FC236}">
                <a16:creationId xmlns:a16="http://schemas.microsoft.com/office/drawing/2014/main" id="{838DBFE5-B714-6147-B8E6-F2847D773BD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19877" y="5192960"/>
            <a:ext cx="856139" cy="323072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450BFBAE-23E9-BF48-AFA2-40BF27527C3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19877" y="5769960"/>
            <a:ext cx="856139" cy="323072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2B2A3C67-FD39-FD48-B50A-92EAD2139C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467489" y="5192960"/>
            <a:ext cx="856139" cy="323072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7492A80E-E7EF-A24D-8433-EBA587D6694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5066173" y="5192961"/>
            <a:ext cx="1259979" cy="323071"/>
          </a:xfrm>
          <a:prstGeom prst="rect">
            <a:avLst/>
          </a:prstGeom>
        </p:spPr>
      </p:pic>
      <p:pic>
        <p:nvPicPr>
          <p:cNvPr id="128" name="Picture 44">
            <a:extLst>
              <a:ext uri="{FF2B5EF4-FFF2-40B4-BE49-F238E27FC236}">
                <a16:creationId xmlns:a16="http://schemas.microsoft.com/office/drawing/2014/main" id="{71CC2CD5-221A-264D-A650-D0D49BF73AA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665" y="5191237"/>
            <a:ext cx="1186955" cy="32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16B35741-985F-E541-B26A-9C5C58A11C8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866968" y="5749232"/>
            <a:ext cx="958351" cy="37056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2CA67413-1D8F-DD4C-8EDF-4B60503FD249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227322372"/>
      </p:ext>
    </p:extLst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5462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114754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0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2386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2277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4537205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2534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458396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198046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4544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apore Propert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571C89-29F0-1246-8AE1-0F5098C27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1710" y="1316568"/>
            <a:ext cx="6831109" cy="2926728"/>
          </a:xfrm>
        </p:spPr>
        <p:txBody>
          <a:bodyPr/>
          <a:lstStyle>
            <a:lvl1pPr marL="191994" indent="-191994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Char char="◆"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0C5CBBB-011E-6848-B090-C63E80C376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7159" y="4441129"/>
            <a:ext cx="1015670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table</a:t>
            </a:r>
            <a:endParaRPr lang="en-US" dirty="0"/>
          </a:p>
        </p:txBody>
      </p:sp>
      <p:sp>
        <p:nvSpPr>
          <p:cNvPr id="16" name="Chart Placeholder 5">
            <a:extLst>
              <a:ext uri="{FF2B5EF4-FFF2-40B4-BE49-F238E27FC236}">
                <a16:creationId xmlns:a16="http://schemas.microsoft.com/office/drawing/2014/main" id="{0F555133-9F81-A547-A363-AD8BC1F6DCB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21710" y="4721859"/>
            <a:ext cx="6831109" cy="180560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FE4570-173A-9040-8957-684A6C8FC9D6}"/>
              </a:ext>
            </a:extLst>
          </p:cNvPr>
          <p:cNvSpPr/>
          <p:nvPr userDrawn="1"/>
        </p:nvSpPr>
        <p:spPr>
          <a:xfrm>
            <a:off x="249817" y="1322483"/>
            <a:ext cx="4453417" cy="520498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CD86C5-2593-A647-9D2C-1AC15CA638CD}"/>
              </a:ext>
            </a:extLst>
          </p:cNvPr>
          <p:cNvGrpSpPr/>
          <p:nvPr userDrawn="1"/>
        </p:nvGrpSpPr>
        <p:grpSpPr>
          <a:xfrm>
            <a:off x="361156" y="1439275"/>
            <a:ext cx="797795" cy="806373"/>
            <a:chOff x="3582537" y="935875"/>
            <a:chExt cx="1344922" cy="135938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650064E-DEA5-7142-A262-28E16E33D1DA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D15AEAE-CCD4-5746-87D3-EDA8CCDC9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522482-8EBB-5743-902D-E7A2EFF2B1B0}"/>
              </a:ext>
            </a:extLst>
          </p:cNvPr>
          <p:cNvGrpSpPr/>
          <p:nvPr userDrawn="1"/>
        </p:nvGrpSpPr>
        <p:grpSpPr>
          <a:xfrm>
            <a:off x="2060753" y="1452292"/>
            <a:ext cx="797795" cy="806373"/>
            <a:chOff x="3582537" y="935875"/>
            <a:chExt cx="1344922" cy="135938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11FA771-4357-1248-A92F-93F3D70E075F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D0755E5-7C9C-4E4F-BEC8-082C37980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C6598CBD-2846-5142-8517-9B720AB86E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7610" y="1661576"/>
            <a:ext cx="609812" cy="40618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A57B2B98-C9B9-2044-BBCF-AF14610C35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5795" y="1480716"/>
            <a:ext cx="40771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</a:t>
            </a:r>
            <a:endParaRPr lang="en-US" dirty="0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9B0AAFFA-5DDD-A34E-A951-77B5D9D71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2049" y="1661576"/>
            <a:ext cx="609040" cy="40618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C1E678A0-AA6B-CA41-8C77-5364941315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6197" y="1467701"/>
            <a:ext cx="40771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</a:t>
            </a:r>
            <a:endParaRPr lang="en-US" dirty="0"/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02CA835C-982C-184B-872E-CEE220D862A6}"/>
              </a:ext>
            </a:extLst>
          </p:cNvPr>
          <p:cNvGrpSpPr/>
          <p:nvPr userDrawn="1"/>
        </p:nvGrpSpPr>
        <p:grpSpPr>
          <a:xfrm>
            <a:off x="191993" y="2078135"/>
            <a:ext cx="4669096" cy="3002360"/>
            <a:chOff x="76342" y="1557279"/>
            <a:chExt cx="4037146" cy="2595999"/>
          </a:xfrm>
        </p:grpSpPr>
        <p:pic>
          <p:nvPicPr>
            <p:cNvPr id="234" name="Graphic 233">
              <a:extLst>
                <a:ext uri="{FF2B5EF4-FFF2-40B4-BE49-F238E27FC236}">
                  <a16:creationId xmlns:a16="http://schemas.microsoft.com/office/drawing/2014/main" id="{FB6BABD2-8A17-024C-8007-F1A047D6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5941" y="1557279"/>
              <a:ext cx="3664033" cy="2595999"/>
            </a:xfrm>
            <a:prstGeom prst="rect">
              <a:avLst/>
            </a:prstGeom>
          </p:spPr>
        </p:pic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5B1EE826-1F92-3F48-ADCD-98139FB30365}"/>
                </a:ext>
              </a:extLst>
            </p:cNvPr>
            <p:cNvSpPr/>
            <p:nvPr/>
          </p:nvSpPr>
          <p:spPr bwMode="auto">
            <a:xfrm>
              <a:off x="2660721" y="2786307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6" name="TextBox 7">
              <a:extLst>
                <a:ext uri="{FF2B5EF4-FFF2-40B4-BE49-F238E27FC236}">
                  <a16:creationId xmlns:a16="http://schemas.microsoft.com/office/drawing/2014/main" id="{46C88672-A1B4-A64B-81E9-0E00DF6B0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0448" y="2703835"/>
              <a:ext cx="681038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Bedok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C51D9FD9-F8B7-D047-912E-35D9C21CB8B0}"/>
                </a:ext>
              </a:extLst>
            </p:cNvPr>
            <p:cNvSpPr/>
            <p:nvPr/>
          </p:nvSpPr>
          <p:spPr bwMode="auto">
            <a:xfrm>
              <a:off x="1397071" y="2824406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8" name="TextBox 9">
              <a:extLst>
                <a:ext uri="{FF2B5EF4-FFF2-40B4-BE49-F238E27FC236}">
                  <a16:creationId xmlns:a16="http://schemas.microsoft.com/office/drawing/2014/main" id="{1ABDC6C6-E399-AF47-A149-BB531A42F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573" y="2771958"/>
              <a:ext cx="665162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Anchorpoint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D6FD2963-F1A5-8F44-8664-3D429230E21A}"/>
                </a:ext>
              </a:extLst>
            </p:cNvPr>
            <p:cNvSpPr/>
            <p:nvPr/>
          </p:nvSpPr>
          <p:spPr bwMode="auto">
            <a:xfrm>
              <a:off x="1755846" y="194016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600EEFC-B6BB-FF42-A001-CA4908DD43B6}"/>
                </a:ext>
              </a:extLst>
            </p:cNvPr>
            <p:cNvSpPr/>
            <p:nvPr/>
          </p:nvSpPr>
          <p:spPr bwMode="auto">
            <a:xfrm>
              <a:off x="1908246" y="2254494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1" name="TextBox 13">
              <a:extLst>
                <a:ext uri="{FF2B5EF4-FFF2-40B4-BE49-F238E27FC236}">
                  <a16:creationId xmlns:a16="http://schemas.microsoft.com/office/drawing/2014/main" id="{26EFE774-A41D-2C4A-A0E5-1F35C29D1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808" y="1838569"/>
              <a:ext cx="874713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Causeway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956F95D-3677-3041-8FA9-D84D09D0132D}"/>
                </a:ext>
              </a:extLst>
            </p:cNvPr>
            <p:cNvSpPr/>
            <p:nvPr/>
          </p:nvSpPr>
          <p:spPr bwMode="auto">
            <a:xfrm>
              <a:off x="1154183" y="227671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3" name="TextBox 15">
              <a:extLst>
                <a:ext uri="{FF2B5EF4-FFF2-40B4-BE49-F238E27FC236}">
                  <a16:creationId xmlns:a16="http://schemas.microsoft.com/office/drawing/2014/main" id="{48293063-4C5B-E14E-A0DB-E74C720E4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822" y="2177830"/>
              <a:ext cx="754064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YewTee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9504F83E-9E56-DA4E-9B58-D310A631A698}"/>
                </a:ext>
              </a:extLst>
            </p:cNvPr>
            <p:cNvSpPr/>
            <p:nvPr/>
          </p:nvSpPr>
          <p:spPr bwMode="auto">
            <a:xfrm>
              <a:off x="2046358" y="2919656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7B122C86-BCE6-D14C-9564-88EB6B634650}"/>
                </a:ext>
              </a:extLst>
            </p:cNvPr>
            <p:cNvSpPr/>
            <p:nvPr/>
          </p:nvSpPr>
          <p:spPr bwMode="auto">
            <a:xfrm>
              <a:off x="2000321" y="288314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F6D66A4B-997E-3B46-965C-B9609F762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674" y="2543663"/>
              <a:ext cx="797375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The Centrepoint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9E12C03-E555-B146-9E6C-367818F3E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6621" y="3107660"/>
              <a:ext cx="971963" cy="851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Robertson Walk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88B268BA-94E0-C449-B657-944374332E68}"/>
                </a:ext>
              </a:extLst>
            </p:cNvPr>
            <p:cNvSpPr/>
            <p:nvPr/>
          </p:nvSpPr>
          <p:spPr bwMode="auto">
            <a:xfrm>
              <a:off x="1882846" y="303713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9920D61E-1465-7848-B42F-34F797078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94" y="3170758"/>
              <a:ext cx="1249058" cy="17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Valley Point Office Tower and Shopping Centre</a:t>
              </a: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12CDAAEA-D764-784F-BA9F-4D432D1DA61A}"/>
                </a:ext>
              </a:extLst>
            </p:cNvPr>
            <p:cNvSpPr/>
            <p:nvPr/>
          </p:nvSpPr>
          <p:spPr bwMode="auto">
            <a:xfrm>
              <a:off x="2513083" y="228624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AC18F632-567D-A346-9F4B-B6E6D6A3CB83}"/>
                </a:ext>
              </a:extLst>
            </p:cNvPr>
            <p:cNvSpPr/>
            <p:nvPr/>
          </p:nvSpPr>
          <p:spPr bwMode="auto">
            <a:xfrm>
              <a:off x="2079696" y="3114919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2" name="TextBox 38">
              <a:extLst>
                <a:ext uri="{FF2B5EF4-FFF2-40B4-BE49-F238E27FC236}">
                  <a16:creationId xmlns:a16="http://schemas.microsoft.com/office/drawing/2014/main" id="{8BD41052-337B-EB4B-8255-EB7377FF8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3740" y="2157010"/>
              <a:ext cx="864882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Northpoint City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2C2E8F27-30E0-D84F-8EF0-4649A7F19E22}"/>
                </a:ext>
              </a:extLst>
            </p:cNvPr>
            <p:cNvSpPr/>
            <p:nvPr/>
          </p:nvSpPr>
          <p:spPr bwMode="auto">
            <a:xfrm>
              <a:off x="1844746" y="226243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B197C09-A223-944B-9CE5-3ECB71063D4D}"/>
                </a:ext>
              </a:extLst>
            </p:cNvPr>
            <p:cNvSpPr/>
            <p:nvPr/>
          </p:nvSpPr>
          <p:spPr bwMode="auto">
            <a:xfrm>
              <a:off x="3046483" y="2827581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5" name="TextBox 24">
              <a:extLst>
                <a:ext uri="{FF2B5EF4-FFF2-40B4-BE49-F238E27FC236}">
                  <a16:creationId xmlns:a16="http://schemas.microsoft.com/office/drawing/2014/main" id="{85339BB0-6DA3-6D41-BA69-1E13BAAA9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7099" y="2918777"/>
              <a:ext cx="92392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Changi City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6" name="TextBox 28">
              <a:extLst>
                <a:ext uri="{FF2B5EF4-FFF2-40B4-BE49-F238E27FC236}">
                  <a16:creationId xmlns:a16="http://schemas.microsoft.com/office/drawing/2014/main" id="{5E7D8149-EAD8-7C46-B3BE-72469F3EB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578" y="2188791"/>
              <a:ext cx="1069975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Waterway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B28B912-7D19-EE40-91C9-B48CC5653668}"/>
                </a:ext>
              </a:extLst>
            </p:cNvPr>
            <p:cNvSpPr/>
            <p:nvPr/>
          </p:nvSpPr>
          <p:spPr bwMode="auto">
            <a:xfrm>
              <a:off x="1428821" y="2945056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8292107E-2315-914A-95C6-B33EE78445EA}"/>
                </a:ext>
              </a:extLst>
            </p:cNvPr>
            <p:cNvSpPr/>
            <p:nvPr/>
          </p:nvSpPr>
          <p:spPr bwMode="auto">
            <a:xfrm>
              <a:off x="1427233" y="3002206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9" name="TextBox 9">
              <a:extLst>
                <a:ext uri="{FF2B5EF4-FFF2-40B4-BE49-F238E27FC236}">
                  <a16:creationId xmlns:a16="http://schemas.microsoft.com/office/drawing/2014/main" id="{763AA462-E86E-FD4D-A00B-5588EF149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057" y="2891021"/>
              <a:ext cx="828676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Alexandra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0" name="TextBox 9">
              <a:extLst>
                <a:ext uri="{FF2B5EF4-FFF2-40B4-BE49-F238E27FC236}">
                  <a16:creationId xmlns:a16="http://schemas.microsoft.com/office/drawing/2014/main" id="{6894AD48-4AE6-564B-8E98-6DA8F1920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42" y="3011429"/>
              <a:ext cx="1287392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Alexandra Technopark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1" name="TextBox 9">
              <a:extLst>
                <a:ext uri="{FF2B5EF4-FFF2-40B4-BE49-F238E27FC236}">
                  <a16:creationId xmlns:a16="http://schemas.microsoft.com/office/drawing/2014/main" id="{F9EA54AE-0D6C-5D46-AE3F-63C818583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70" y="2899994"/>
              <a:ext cx="963425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51 Cuppage Rd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0AD2DBE3-4E28-E04F-AEAF-309DEB50E2DD}"/>
                </a:ext>
              </a:extLst>
            </p:cNvPr>
            <p:cNvSpPr/>
            <p:nvPr/>
          </p:nvSpPr>
          <p:spPr bwMode="auto">
            <a:xfrm>
              <a:off x="1916183" y="3073644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26C20A04-F1B1-1242-8983-442867C0B8FD}"/>
                </a:ext>
              </a:extLst>
            </p:cNvPr>
            <p:cNvSpPr/>
            <p:nvPr/>
          </p:nvSpPr>
          <p:spPr bwMode="auto">
            <a:xfrm>
              <a:off x="1824108" y="3349870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4" name="TextBox 9">
              <a:extLst>
                <a:ext uri="{FF2B5EF4-FFF2-40B4-BE49-F238E27FC236}">
                  <a16:creationId xmlns:a16="http://schemas.microsoft.com/office/drawing/2014/main" id="{88BEFF53-7CD4-864A-8C85-5CE96F5B29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853" y="3387682"/>
              <a:ext cx="769937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Tower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131F75FC-6EEF-E344-AE34-20362592EF32}"/>
                </a:ext>
              </a:extLst>
            </p:cNvPr>
            <p:cNvSpPr/>
            <p:nvPr/>
          </p:nvSpPr>
          <p:spPr bwMode="auto">
            <a:xfrm>
              <a:off x="1930079" y="3354631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6" name="TextBox 20">
              <a:extLst>
                <a:ext uri="{FF2B5EF4-FFF2-40B4-BE49-F238E27FC236}">
                  <a16:creationId xmlns:a16="http://schemas.microsoft.com/office/drawing/2014/main" id="{7D3FA831-161C-8E49-A927-1F52AAF80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770" y="3356052"/>
              <a:ext cx="108267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Cross Street Exchange 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^</a:t>
              </a:r>
              <a:endPara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55063ABB-AEDC-C744-9403-ABD0DAEA3821}"/>
                </a:ext>
              </a:extLst>
            </p:cNvPr>
            <p:cNvSpPr/>
            <p:nvPr/>
          </p:nvSpPr>
          <p:spPr bwMode="auto">
            <a:xfrm>
              <a:off x="2964075" y="2495517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7E7DDF43-C39F-364C-A782-7E9DE58F83F0}"/>
                </a:ext>
              </a:extLst>
            </p:cNvPr>
            <p:cNvSpPr/>
            <p:nvPr/>
          </p:nvSpPr>
          <p:spPr bwMode="auto">
            <a:xfrm>
              <a:off x="2850569" y="2628073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2FEF0C63-5A24-AE4E-8CC2-5C0279FB1221}"/>
                </a:ext>
              </a:extLst>
            </p:cNvPr>
            <p:cNvSpPr/>
            <p:nvPr/>
          </p:nvSpPr>
          <p:spPr bwMode="auto">
            <a:xfrm>
              <a:off x="1753173" y="3034713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E3313E2-AB83-254C-899E-0F8C7CC47427}"/>
                </a:ext>
              </a:extLst>
            </p:cNvPr>
            <p:cNvSpPr/>
            <p:nvPr/>
          </p:nvSpPr>
          <p:spPr bwMode="auto">
            <a:xfrm>
              <a:off x="2304103" y="2544212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1B7A4761-42CB-614A-A43E-D3F4FB69B387}"/>
                </a:ext>
              </a:extLst>
            </p:cNvPr>
            <p:cNvSpPr/>
            <p:nvPr/>
          </p:nvSpPr>
          <p:spPr bwMode="auto">
            <a:xfrm>
              <a:off x="1803191" y="3094249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2F2E6BAB-18ED-F74D-AD02-9FCF92C24C5F}"/>
                </a:ext>
              </a:extLst>
            </p:cNvPr>
            <p:cNvSpPr/>
            <p:nvPr/>
          </p:nvSpPr>
          <p:spPr bwMode="auto">
            <a:xfrm>
              <a:off x="2910894" y="2641705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3" name="TextBox 28">
              <a:extLst>
                <a:ext uri="{FF2B5EF4-FFF2-40B4-BE49-F238E27FC236}">
                  <a16:creationId xmlns:a16="http://schemas.microsoft.com/office/drawing/2014/main" id="{6E1351E6-ED34-9D41-A02C-096E99D46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989" y="2622121"/>
              <a:ext cx="1069975" cy="17031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Century Squares and Tampines 1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4" name="TextBox 28">
              <a:extLst>
                <a:ext uri="{FF2B5EF4-FFF2-40B4-BE49-F238E27FC236}">
                  <a16:creationId xmlns:a16="http://schemas.microsoft.com/office/drawing/2014/main" id="{E6F3C308-4486-7940-8815-EB2BFAFB9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3513" y="2466372"/>
              <a:ext cx="106997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White Sands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5" name="TextBox 28">
              <a:extLst>
                <a:ext uri="{FF2B5EF4-FFF2-40B4-BE49-F238E27FC236}">
                  <a16:creationId xmlns:a16="http://schemas.microsoft.com/office/drawing/2014/main" id="{00475C6A-8C04-AD47-A77F-2128172C4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170" y="2354562"/>
              <a:ext cx="1069975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Hougang Mall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6" name="TextBox 28">
              <a:extLst>
                <a:ext uri="{FF2B5EF4-FFF2-40B4-BE49-F238E27FC236}">
                  <a16:creationId xmlns:a16="http://schemas.microsoft.com/office/drawing/2014/main" id="{EB39F335-650B-EB43-B45E-DA50147B1A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9663" y="2699943"/>
              <a:ext cx="763275" cy="17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Tiong Bahru and Central Plaza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098028A-52F1-514C-870C-DA2EEA317D0E}"/>
              </a:ext>
            </a:extLst>
          </p:cNvPr>
          <p:cNvGrpSpPr/>
          <p:nvPr userDrawn="1"/>
        </p:nvGrpSpPr>
        <p:grpSpPr>
          <a:xfrm>
            <a:off x="363033" y="4741360"/>
            <a:ext cx="4174597" cy="1168858"/>
            <a:chOff x="-2300216" y="3232156"/>
            <a:chExt cx="3130948" cy="876644"/>
          </a:xfrm>
        </p:grpSpPr>
        <p:sp>
          <p:nvSpPr>
            <p:cNvPr id="77" name="TextBox 41">
              <a:extLst>
                <a:ext uri="{FF2B5EF4-FFF2-40B4-BE49-F238E27FC236}">
                  <a16:creationId xmlns:a16="http://schemas.microsoft.com/office/drawing/2014/main" id="{551E98EC-9574-1543-BE2D-4BD96F15C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232156"/>
              <a:ext cx="2043113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Centrepoint Trust’s (“FCT”) Malls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3777E59-A06D-A941-B4A0-A26004FD2FE1}"/>
                </a:ext>
              </a:extLst>
            </p:cNvPr>
            <p:cNvSpPr/>
            <p:nvPr/>
          </p:nvSpPr>
          <p:spPr bwMode="auto">
            <a:xfrm>
              <a:off x="-2300216" y="323520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70B981E-5F91-C948-A57B-04EECCE6EE35}"/>
                </a:ext>
              </a:extLst>
            </p:cNvPr>
            <p:cNvSpPr/>
            <p:nvPr/>
          </p:nvSpPr>
          <p:spPr bwMode="auto">
            <a:xfrm>
              <a:off x="-2300216" y="385360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0" name="TextBox 41">
              <a:extLst>
                <a:ext uri="{FF2B5EF4-FFF2-40B4-BE49-F238E27FC236}">
                  <a16:creationId xmlns:a16="http://schemas.microsoft.com/office/drawing/2014/main" id="{7F00D6D9-FE02-1E48-A374-4A37CC795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850548"/>
              <a:ext cx="1243012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Directly-Owned Malls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1" name="TextBox 41">
              <a:extLst>
                <a:ext uri="{FF2B5EF4-FFF2-40B4-BE49-F238E27FC236}">
                  <a16:creationId xmlns:a16="http://schemas.microsoft.com/office/drawing/2014/main" id="{77B2629B-8CAB-D140-9C3F-BE99E647E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403813"/>
              <a:ext cx="2125663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Commercial Trust’s (“FCOT”) Assets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FC40D9F-E7E9-2149-A741-379B254835FD}"/>
                </a:ext>
              </a:extLst>
            </p:cNvPr>
            <p:cNvSpPr/>
            <p:nvPr/>
          </p:nvSpPr>
          <p:spPr bwMode="auto">
            <a:xfrm>
              <a:off x="-2300216" y="3404011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A3691BA-0A70-0B49-9151-CAAB30B93093}"/>
                </a:ext>
              </a:extLst>
            </p:cNvPr>
            <p:cNvSpPr/>
            <p:nvPr/>
          </p:nvSpPr>
          <p:spPr bwMode="auto">
            <a:xfrm>
              <a:off x="-2300216" y="402875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8" name="TextBox 41">
              <a:extLst>
                <a:ext uri="{FF2B5EF4-FFF2-40B4-BE49-F238E27FC236}">
                  <a16:creationId xmlns:a16="http://schemas.microsoft.com/office/drawing/2014/main" id="{D145CC2E-E78C-9B45-8E4E-F651F4AF0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4025700"/>
              <a:ext cx="1392238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Directly-Owned Offices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2AE8E5F-D8FA-BA45-8608-F0E3A24F69FF}"/>
                </a:ext>
              </a:extLst>
            </p:cNvPr>
            <p:cNvSpPr/>
            <p:nvPr/>
          </p:nvSpPr>
          <p:spPr bwMode="auto">
            <a:xfrm>
              <a:off x="-2300216" y="3593159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9A582C0-D667-A94E-9FB3-623A4F885674}"/>
                </a:ext>
              </a:extLst>
            </p:cNvPr>
            <p:cNvSpPr/>
            <p:nvPr/>
          </p:nvSpPr>
          <p:spPr>
            <a:xfrm>
              <a:off x="-2177360" y="3566940"/>
              <a:ext cx="3008092" cy="2077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  <a:t>Singapore portfolio of PGIM ARF,</a:t>
              </a:r>
              <a:b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</a:b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  <a:t>in which FPL has an ~53.7% stake and FCT has an ~21.1% stake</a:t>
              </a:r>
              <a:endParaRPr kumimoji="0" lang="en-SG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0043E2F-6465-B64D-A73D-8B24A1F3B74D}"/>
              </a:ext>
            </a:extLst>
          </p:cNvPr>
          <p:cNvSpPr txBox="1"/>
          <p:nvPr userDrawn="1"/>
        </p:nvSpPr>
        <p:spPr>
          <a:xfrm>
            <a:off x="249601" y="5927513"/>
            <a:ext cx="48885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^    18, 20 and 22 Cross Street were renamed “Cross Street Exchange” on 1 January 2020.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DF1A96-6784-1F44-89C1-6E8D33C639C5}"/>
              </a:ext>
            </a:extLst>
          </p:cNvPr>
          <p:cNvSpPr txBox="1"/>
          <p:nvPr userDrawn="1"/>
        </p:nvSpPr>
        <p:spPr>
          <a:xfrm>
            <a:off x="244382" y="6171496"/>
            <a:ext cx="4453417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map above is a modified and/or derivative version of a work taken from 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https://commons.wikimedia.org/wiki/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File:Singapore_location_map.svg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under a Creative Commons license.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3ED44A8-18AA-654D-953B-C25354A818E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723696649"/>
      </p:ext>
    </p:extLst>
  </p:cSld>
  <p:clrMapOvr>
    <a:masterClrMapping/>
  </p:clrMapOvr>
  <p:transition spd="med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553095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128765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9661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17844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6796712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3787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7896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503795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5649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6269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B5E310-B193-8E4A-9770-1531631CACB6}"/>
              </a:ext>
            </a:extLst>
          </p:cNvPr>
          <p:cNvSpPr/>
          <p:nvPr userDrawn="1"/>
        </p:nvSpPr>
        <p:spPr>
          <a:xfrm>
            <a:off x="0" y="3538397"/>
            <a:ext cx="12192000" cy="215444"/>
          </a:xfrm>
          <a:prstGeom prst="rect">
            <a:avLst/>
          </a:prstGeom>
          <a:solidFill>
            <a:srgbClr val="EC1B29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6CE2518-8691-8949-8B2D-B7416FF3D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14" y="2813762"/>
            <a:ext cx="4390601" cy="43906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8BC68C3-8553-3242-871B-E4935092B348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2076" y="5542298"/>
            <a:ext cx="3200400" cy="60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D5830-1F23-E642-8D1E-754D194D76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1480"/>
            <a:ext cx="12192000" cy="190195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A0C170-7650-F74F-BA1E-883AB9E90A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2963" y="4931177"/>
            <a:ext cx="5706079" cy="556691"/>
          </a:xfrm>
          <a:prstGeom prst="rect">
            <a:avLst/>
          </a:prstGeom>
        </p:spPr>
      </p:pic>
      <p:pic>
        <p:nvPicPr>
          <p:cNvPr id="9" name="Frasers Logo">
            <a:extLst>
              <a:ext uri="{FF2B5EF4-FFF2-40B4-BE49-F238E27FC236}">
                <a16:creationId xmlns:a16="http://schemas.microsoft.com/office/drawing/2014/main" id="{40C5602A-7113-BD48-AB04-2DFF789414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108945" y="1"/>
            <a:ext cx="1777081" cy="100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73321"/>
      </p:ext>
    </p:extLst>
  </p:cSld>
  <p:clrMapOvr>
    <a:masterClrMapping/>
  </p:clrMapOvr>
  <p:transition spd="med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925909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594381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08485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02092956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144648437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82676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402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9929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350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27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49FCA-E499-784D-A8D4-8E0FDE66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99" y="544010"/>
            <a:ext cx="4249240" cy="384721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FE1D40F-B297-A040-B15F-3F348C61849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93FE142-6D14-5742-B9BA-C27B2926C5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61730"/>
      </p:ext>
    </p:extLst>
  </p:cSld>
  <p:clrMapOvr>
    <a:masterClrMapping/>
  </p:clrMapOvr>
  <p:transition spd="med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60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8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72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243451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7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6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35516"/>
      </p:ext>
    </p:extLst>
  </p:cSld>
  <p:clrMapOvr>
    <a:masterClrMapping/>
  </p:clrMapOvr>
  <p:transition spd="slow">
    <p:wipe dir="r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4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41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1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85F27DC1-AA71-6647-A804-48CB172BF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25A760-1BCB-0045-B4DE-39C4EA812B01}"/>
              </a:ext>
            </a:extLst>
          </p:cNvPr>
          <p:cNvSpPr/>
          <p:nvPr userDrawn="1"/>
        </p:nvSpPr>
        <p:spPr>
          <a:xfrm>
            <a:off x="6096000" y="2"/>
            <a:ext cx="6096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7EB179-D556-6745-AFB4-3EF801A1A6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44753" y="6436800"/>
            <a:ext cx="394210" cy="225731"/>
          </a:xfrm>
        </p:spPr>
        <p:txBody>
          <a:bodyPr wrap="none">
            <a:spAutoFit/>
          </a:bodyPr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333" kern="1200" spc="-20" dirty="0">
                <a:solidFill>
                  <a:schemeClr val="bg1"/>
                </a:solidFill>
                <a:latin typeface="Burlingame Pro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335990" indent="0">
              <a:buNone/>
              <a:defRPr/>
            </a:lvl2pPr>
            <a:lvl3pPr marL="815975" indent="0">
              <a:buNone/>
              <a:defRPr/>
            </a:lvl3pPr>
            <a:lvl4pPr marL="1295960" indent="0">
              <a:buNone/>
              <a:defRPr/>
            </a:lvl4pPr>
            <a:lvl5pPr marL="1775944" indent="0">
              <a:buNone/>
              <a:defRPr/>
            </a:lvl5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108D5D-408A-8E40-A325-209C9F502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7162" y="3722654"/>
            <a:ext cx="2171066" cy="293293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33" kern="1200" spc="-20" dirty="0">
                <a:solidFill>
                  <a:schemeClr val="bg1"/>
                </a:solidFill>
                <a:latin typeface="Burlingame Pro Medium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335990" indent="0">
              <a:buNone/>
              <a:defRPr/>
            </a:lvl2pPr>
            <a:lvl3pPr marL="815975" indent="0">
              <a:buNone/>
              <a:defRPr/>
            </a:lvl3pPr>
            <a:lvl4pPr marL="1295960" indent="0">
              <a:buNone/>
              <a:defRPr/>
            </a:lvl4pPr>
            <a:lvl5pPr marL="1775944" indent="0">
              <a:buNone/>
              <a:defRPr/>
            </a:lvl5pPr>
          </a:lstStyle>
          <a:p>
            <a:pPr lvl="0"/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D58751-FF69-E740-A0D6-737443EA5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6168" y="2982623"/>
            <a:ext cx="4635663" cy="65653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</a:bodyPr>
          <a:lstStyle>
            <a:lvl1pPr algn="l">
              <a:lnSpc>
                <a:spcPct val="100000"/>
              </a:lnSpc>
              <a:defRPr lang="en-US" sz="4267" b="0" kern="1200" spc="-20" dirty="0">
                <a:solidFill>
                  <a:schemeClr val="bg1"/>
                </a:solidFill>
                <a:latin typeface="Burlingame Pro Medium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 algn="ctr" eaLnBrk="1" hangingPunct="1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448C633-27DE-8140-A8E3-7D670BCE2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08945" y="1"/>
            <a:ext cx="1777081" cy="100739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E7EF-C3D5-49E9-9900-08B2A90E2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2353" y="6436785"/>
            <a:ext cx="755649" cy="205316"/>
          </a:xfrm>
        </p:spPr>
        <p:txBody>
          <a:bodyPr/>
          <a:lstStyle/>
          <a:p>
            <a:pPr lvl="0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38738754"/>
      </p:ext>
    </p:extLst>
  </p:cSld>
  <p:clrMapOvr>
    <a:masterClrMapping/>
  </p:clrMapOvr>
  <p:transition spd="med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746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612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0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1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21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83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55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81058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918831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6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gradFill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05209"/>
      </p:ext>
    </p:extLst>
  </p:cSld>
  <p:clrMapOvr>
    <a:masterClrMapping/>
  </p:clrMapOvr>
  <p:transition spd="med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0545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819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1217457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236505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463865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1619727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11742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83147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871994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5294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rds with picture">
    <p:bg>
      <p:bgPr>
        <a:gradFill>
          <a:gsLst>
            <a:gs pos="0">
              <a:schemeClr val="bg1">
                <a:lumMod val="100000"/>
              </a:schemeClr>
            </a:gs>
            <a:gs pos="100000">
              <a:schemeClr val="bg1">
                <a:lumMod val="85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DEA30E-C0D0-654E-8D62-547E354266F4}"/>
              </a:ext>
            </a:extLst>
          </p:cNvPr>
          <p:cNvSpPr/>
          <p:nvPr userDrawn="1"/>
        </p:nvSpPr>
        <p:spPr>
          <a:xfrm>
            <a:off x="0" y="3"/>
            <a:ext cx="12192000" cy="1070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46FE22-9C0C-4B4C-8669-D1DBE70BC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3518" y="-1"/>
            <a:ext cx="1428671" cy="80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3" y="220802"/>
            <a:ext cx="4871847" cy="39344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80" dirty="0">
                <a:solidFill>
                  <a:schemeClr val="bg1">
                    <a:alpha val="99000"/>
                  </a:schemeClr>
                </a:solidFill>
                <a:latin typeface="Burlingame Pro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3" y="657600"/>
            <a:ext cx="1705101" cy="205189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333" b="1" i="0" kern="1200" spc="0" baseline="0" dirty="0">
                <a:solidFill>
                  <a:schemeClr val="bg1">
                    <a:alpha val="99000"/>
                  </a:schemeClr>
                </a:solidFill>
                <a:latin typeface="Burlingame Pro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40D977-58FB-2142-B44C-4476B220DC1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73544" y="6561664"/>
            <a:ext cx="297311" cy="259668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Burlingame Pro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Burlingame Pro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B01ABEF-35FD-E143-9659-4751454C3D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1" y="6649382"/>
            <a:ext cx="9727521" cy="11971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707" dirty="0">
                <a:latin typeface="Burlingame Pro Medium" panose="020B0504040504020204" pitchFamily="34" charset="77"/>
              </a:defRPr>
            </a:lvl1pPr>
          </a:lstStyle>
          <a:p>
            <a:pPr marL="191989" lvl="0" indent="-191989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6545B0A-57A3-2C46-947D-DCCB9AA1B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9183" y="1316567"/>
            <a:ext cx="3972936" cy="507199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54A5E3C-5BB0-5343-AD0E-D30503ACF6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3235" y="1316569"/>
            <a:ext cx="7249584" cy="3367193"/>
          </a:xfrm>
        </p:spPr>
        <p:txBody>
          <a:bodyPr/>
          <a:lstStyle>
            <a:lvl1pPr marL="191989" indent="-191989">
              <a:spcAft>
                <a:spcPts val="800"/>
              </a:spcAft>
              <a:buClr>
                <a:schemeClr val="accent1"/>
              </a:buClr>
              <a:buFont typeface="Wingdings" pitchFamily="2" charset="2"/>
              <a:buChar char="§"/>
              <a:defRPr b="0" i="0">
                <a:latin typeface="Burlingame Pro Medium" panose="020B0504040504020204" pitchFamily="34" charset="77"/>
              </a:defRPr>
            </a:lvl1pPr>
            <a:lvl2pPr marL="479973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 lang="en-GB" sz="1400" kern="1200" spc="-20" dirty="0" smtClean="0">
                <a:solidFill>
                  <a:schemeClr val="tx1"/>
                </a:solidFill>
                <a:latin typeface="Burlingame Pro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46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/>
            </a:lvl3pPr>
            <a:lvl4pPr marL="1439919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/>
            </a:lvl4pPr>
            <a:lvl5pPr marL="1919892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333149"/>
      </p:ext>
    </p:extLst>
  </p:cSld>
  <p:clrMapOvr>
    <a:masterClrMapping/>
  </p:clrMapOvr>
  <p:transition spd="med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38561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7307464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3180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3875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418554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822568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699252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195917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77206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62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2" y="1484314"/>
            <a:ext cx="11328399" cy="4824412"/>
          </a:xfrm>
        </p:spPr>
        <p:txBody>
          <a:bodyPr/>
          <a:lstStyle>
            <a:lvl1pPr>
              <a:spcBef>
                <a:spcPts val="0"/>
              </a:spcBef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2FFB-F3B1-4225-8964-3242DC85F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14394"/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0FC3-D9F1-498E-A530-866B15C355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14394"/>
            <a:fld id="{E917DE0E-AFB1-41FD-BC35-27DB61CA125F}" type="slidenum">
              <a:rPr lang="en-AU" smtClean="0">
                <a:solidFill>
                  <a:srgbClr val="000000"/>
                </a:solidFill>
              </a:rPr>
              <a:pPr defTabSz="914394"/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B29413-BC8C-43E6-A0A4-57FC83D11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75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57248005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12510235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842589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252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70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6405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9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75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5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56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E4576B-3F72-4B4E-AE0D-EBEA67441E3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8200" y="1484314"/>
            <a:ext cx="5472000" cy="48244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1484314"/>
            <a:ext cx="5472000" cy="48244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2FFB-F3B1-4225-8964-3242DC85F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394"/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0FC3-D9F1-498E-A530-866B15C355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394"/>
            <a:fld id="{E917DE0E-AFB1-41FD-BC35-27DB61CA125F}" type="slidenum">
              <a:rPr lang="en-AU" smtClean="0">
                <a:solidFill>
                  <a:srgbClr val="000000"/>
                </a:solidFill>
              </a:rPr>
              <a:pPr defTabSz="914394"/>
              <a:t>‹#›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01F5879-06E3-4CD4-A9EC-8BCC0E217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88602"/>
            <a:ext cx="805093" cy="3932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[Title]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70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91868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94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75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99854"/>
      </p:ext>
    </p:extLst>
  </p:cSld>
  <p:clrMapOvr>
    <a:masterClrMapping/>
  </p:clrMapOvr>
  <p:transition spd="slow">
    <p:wipe dir="r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14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11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3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417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932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2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0310D-42CA-6C45-80FA-39CE23EB66F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229A41-1E5A-EF45-B753-DBCE4255FA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BA7426-6952-634E-B4BE-B8FF8BB755A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E29565-32D7-E945-A8AD-E5E0FE936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AAAE302-FAFC-AA40-9A68-EC3AFEE40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92501-D7BF-495D-9A3C-18D45E44CA4D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487217447"/>
      </p:ext>
    </p:extLst>
  </p:cSld>
  <p:clrMapOvr>
    <a:masterClrMapping/>
  </p:clrMapOvr>
  <p:transition spd="med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00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0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6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913800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09832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2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8468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778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5130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f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110E10-9B11-AB41-9D32-2512CD9B44C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A8C9CB4-C6DE-9A40-857C-0FE6F5FCE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3571" y="6577502"/>
            <a:ext cx="3902172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ECCA3D7-4922-F14D-A9DA-63BA35BEE74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" y="1070916"/>
            <a:ext cx="6096000" cy="578708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media here using the icons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024ACBC-F38B-FF4C-850A-85B2D6180D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5632" y="1316567"/>
            <a:ext cx="5587187" cy="509675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C2741-64FF-E343-AB0B-98772D41A9CA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046067266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25D199C-0017-BD42-A6C1-62ECF1838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00" y="221129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3D37D5-1CCF-7148-8230-D68A57EF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46986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804921A-AF17-2B45-88FA-59C234884E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5BEFE-4815-5346-87FF-B4BC6AC4E8BC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613038698"/>
      </p:ext>
    </p:extLst>
  </p:cSld>
  <p:clrMapOvr>
    <a:masterClrMapping/>
  </p:clrMapOvr>
  <p:transition spd="med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869406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673953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507246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727048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7587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747030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1308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00223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7610863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8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f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110E10-9B11-AB41-9D32-2512CD9B44C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A8C9CB4-C6DE-9A40-857C-0FE6F5FCE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3571" y="6577502"/>
            <a:ext cx="3902172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ECCA3D7-4922-F14D-A9DA-63BA35BEE74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" y="1070916"/>
            <a:ext cx="6096000" cy="578708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media here using the icons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024ACBC-F38B-FF4C-850A-85B2D6180D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5632" y="1316567"/>
            <a:ext cx="5587187" cy="509675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7C2741-64FF-E343-AB0B-98772D41A9CA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1155934667"/>
      </p:ext>
    </p:extLst>
  </p:cSld>
  <p:clrMapOvr>
    <a:masterClrMapping/>
  </p:clrMapOvr>
  <p:transition spd="med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7154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690677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710630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502648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265147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992782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32609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97986976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0026153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1833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s with smal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E5BFC-533F-BC42-A0FB-94BA19C5F3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3235" y="1316568"/>
            <a:ext cx="7249584" cy="516413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media here using the icons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2480F00-78C0-0C43-9840-C00D0FC782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9599" y="1316565"/>
            <a:ext cx="3973152" cy="51284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D8D5-8ABD-4947-8E8B-5E5DE9F5B7BD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902513593"/>
      </p:ext>
    </p:extLst>
  </p:cSld>
  <p:clrMapOvr>
    <a:masterClrMapping/>
  </p:clrMapOvr>
  <p:transition spd="med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4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9611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687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3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5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53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99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92819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9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2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es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3FAC199-2A74-6940-8482-B2DCBBCB96BA}"/>
              </a:ext>
            </a:extLst>
          </p:cNvPr>
          <p:cNvSpPr/>
          <p:nvPr userDrawn="1"/>
        </p:nvSpPr>
        <p:spPr>
          <a:xfrm>
            <a:off x="239184" y="4884209"/>
            <a:ext cx="5856816" cy="1504351"/>
          </a:xfrm>
          <a:prstGeom prst="rect">
            <a:avLst/>
          </a:prstGeo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0001EFFB-7B60-0B49-B31B-77017904415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9182" y="1316569"/>
            <a:ext cx="5856819" cy="356373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9521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1"/>
            <a:ext cx="2477688" cy="266740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3FB9D0-4561-FF4C-B28B-F4D995FE6F4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CF82688-A796-F843-BBB2-306B9D7F90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4" name="Table Placeholder 8">
            <a:extLst>
              <a:ext uri="{FF2B5EF4-FFF2-40B4-BE49-F238E27FC236}">
                <a16:creationId xmlns:a16="http://schemas.microsoft.com/office/drawing/2014/main" id="{F9499645-F061-6B49-AADA-7C5446A0EC18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346545" y="4683761"/>
            <a:ext cx="5595640" cy="17047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table from the Tables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8989FC9-18E0-EA48-9CC7-824A9509D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1831" y="4973552"/>
            <a:ext cx="2058909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DE1F9D5-F4CF-2543-82CA-790E70ED31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1831" y="5695838"/>
            <a:ext cx="2058909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BB0435B3-FB84-B140-97D8-EF4521C546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24662" y="4973552"/>
            <a:ext cx="1707217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8C29354A-17DE-1E4D-B22F-67EB3F5F4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4662" y="5695838"/>
            <a:ext cx="1707217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5EE7D42-070B-854D-AF5C-F576C9745C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1831" y="5360593"/>
            <a:ext cx="2058909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6C6786DC-CA99-204C-9743-59EAD45E09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1831" y="6073709"/>
            <a:ext cx="2058909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92B3E7-1533-2343-976B-47473691AE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4662" y="5360591"/>
            <a:ext cx="1707217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8B8227A-4B4F-294F-918F-E8BD9AB21A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4662" y="6073708"/>
            <a:ext cx="1707217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CAD4AA5A-B502-8F4F-A206-0142FC99E2D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46546" y="1316570"/>
            <a:ext cx="5606273" cy="3367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7C7936A-3250-1B44-AF4B-6BCEB590A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217" y="4971958"/>
            <a:ext cx="579323" cy="5793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AE8934-60E1-0C42-A81C-D5B3583F9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215" y="5687778"/>
            <a:ext cx="618172" cy="6181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B8A2BC-A872-E048-ACC6-464E968196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5" y="4989701"/>
            <a:ext cx="563652" cy="5929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D0AC82-EA8E-4041-882F-7AA662431357}"/>
              </a:ext>
            </a:extLst>
          </p:cNvPr>
          <p:cNvGrpSpPr/>
          <p:nvPr userDrawn="1"/>
        </p:nvGrpSpPr>
        <p:grpSpPr>
          <a:xfrm>
            <a:off x="519422" y="5666240"/>
            <a:ext cx="481932" cy="619591"/>
            <a:chOff x="350562" y="4194122"/>
            <a:chExt cx="400454" cy="51483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15D91F4-98E6-5D46-B478-A6F2CDA95A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951" b="-1"/>
            <a:stretch/>
          </p:blipFill>
          <p:spPr>
            <a:xfrm>
              <a:off x="350562" y="4485486"/>
              <a:ext cx="400454" cy="22347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42898E-6F91-8F48-98AD-E9175660F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31" y="4194122"/>
              <a:ext cx="295418" cy="29541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1FAB83-4FDE-8440-9F6E-ADBEEB14CFF9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2456240978"/>
      </p:ext>
    </p:extLst>
  </p:cSld>
  <p:clrMapOvr>
    <a:masterClrMapping/>
  </p:clrMapOvr>
  <p:transition spd="med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60384"/>
      </p:ext>
    </p:extLst>
  </p:cSld>
  <p:clrMapOvr>
    <a:masterClrMapping/>
  </p:clrMapOvr>
  <p:transition spd="slow">
    <p:wipe dir="r"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9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2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18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803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643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2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5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14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7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Text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8166F9-B3F4-4541-8B3F-78EBFF83B2DF}"/>
              </a:ext>
            </a:extLst>
          </p:cNvPr>
          <p:cNvSpPr/>
          <p:nvPr userDrawn="1"/>
        </p:nvSpPr>
        <p:spPr>
          <a:xfrm>
            <a:off x="3242203" y="3976497"/>
            <a:ext cx="2853799" cy="251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53037B-DF74-9244-8CF9-AFC3999800D6}"/>
              </a:ext>
            </a:extLst>
          </p:cNvPr>
          <p:cNvSpPr/>
          <p:nvPr userDrawn="1"/>
        </p:nvSpPr>
        <p:spPr>
          <a:xfrm>
            <a:off x="239184" y="3976497"/>
            <a:ext cx="2853799" cy="251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3A8D3-7283-6D42-A26D-AB102595E2B6}"/>
              </a:ext>
            </a:extLst>
          </p:cNvPr>
          <p:cNvSpPr/>
          <p:nvPr userDrawn="1"/>
        </p:nvSpPr>
        <p:spPr>
          <a:xfrm>
            <a:off x="3241766" y="1316567"/>
            <a:ext cx="2853799" cy="25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C190FB-4BDB-154F-A026-93A7F03A787E}"/>
              </a:ext>
            </a:extLst>
          </p:cNvPr>
          <p:cNvSpPr/>
          <p:nvPr userDrawn="1"/>
        </p:nvSpPr>
        <p:spPr>
          <a:xfrm>
            <a:off x="239184" y="1316567"/>
            <a:ext cx="2853799" cy="25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A100486-76DA-824F-84BF-A32B7975C9B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9FF3207-B2B0-8A49-B96F-6247BFD277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B241B45-41D3-DD44-9F7D-3AB42B29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DFD4802-C767-914F-8C37-FE7238051E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9C41E033-CB46-8341-982E-73D0DEE213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9282" y="1439514"/>
            <a:ext cx="2559683" cy="175854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B157B8F-ADF5-ED44-8F94-23E05E6BA95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89260" y="1439514"/>
            <a:ext cx="2559683" cy="175854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C0D50242-BF96-1E42-AAD6-C291F8747AF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6241" y="4126201"/>
            <a:ext cx="2559683" cy="173818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8EFE933F-815B-234B-9A85-AD45781FD5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89260" y="4126201"/>
            <a:ext cx="2559683" cy="173818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07BE16B-07C1-B746-997F-D0503F420D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9599" y="3198058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D3E9A72-0A78-674A-89D7-1E01743C1A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6974" y="3198058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A30F0FDF-E7FE-D14F-BFD9-AE8F612DC9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599" y="5864382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6F03A208-664C-0042-A338-D11567097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6974" y="5864382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4728C29-400D-1847-8ABA-D0A3561FC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361289" y="1316567"/>
            <a:ext cx="5591528" cy="51719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D5E48-EE85-8C4C-A912-DC0E360F3E4A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427224435"/>
      </p:ext>
    </p:extLst>
  </p:cSld>
  <p:clrMapOvr>
    <a:masterClrMapping/>
  </p:clrMapOvr>
  <p:transition spd="med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1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99508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26421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8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479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533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3477497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330110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279742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6913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Text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AACF1D7D-93C2-864D-A7F9-ACBA4289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E9248D81-DFD0-3C45-B3C2-2D69DEC87E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7A339494-18AE-D745-9DA5-72CDAA22EB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39B5FCD0-25A1-E047-A02F-91C7BD5C57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563D6A-05C7-5048-8247-2CBB00E33471}"/>
              </a:ext>
            </a:extLst>
          </p:cNvPr>
          <p:cNvSpPr/>
          <p:nvPr userDrawn="1"/>
        </p:nvSpPr>
        <p:spPr>
          <a:xfrm>
            <a:off x="239064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54133917-1147-0F45-AD94-E703C62489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6958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979DEE6D-3299-2E44-B210-A27CA4B92B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9477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2D0FA7-3E14-BE4C-B12E-84A3BD4480A3}"/>
              </a:ext>
            </a:extLst>
          </p:cNvPr>
          <p:cNvSpPr/>
          <p:nvPr userDrawn="1"/>
        </p:nvSpPr>
        <p:spPr>
          <a:xfrm>
            <a:off x="3196357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B0FFFAC0-33A7-0143-9D2A-8471340E1F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4251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7B756A03-143B-B745-9F33-2E9ABCB028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06770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7489B3-A3FC-9740-81BB-C658574A49EC}"/>
              </a:ext>
            </a:extLst>
          </p:cNvPr>
          <p:cNvSpPr/>
          <p:nvPr userDrawn="1"/>
        </p:nvSpPr>
        <p:spPr>
          <a:xfrm>
            <a:off x="6185831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EE3AA8FB-53C5-F744-BE70-632C023F34C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303724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BB21859-CDC6-164C-A898-AB1962F1E9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6244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5E753E-7D4B-5A48-8A87-D38E9C976703}"/>
              </a:ext>
            </a:extLst>
          </p:cNvPr>
          <p:cNvSpPr/>
          <p:nvPr userDrawn="1"/>
        </p:nvSpPr>
        <p:spPr>
          <a:xfrm>
            <a:off x="9143124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44E7B140-D4CD-154C-83D8-55C3B6835D2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261018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82158F3-D676-7D4E-806E-892361A841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3537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B6162F-7B0D-2845-8529-3091FABE7881}"/>
              </a:ext>
            </a:extLst>
          </p:cNvPr>
          <p:cNvSpPr/>
          <p:nvPr userDrawn="1"/>
        </p:nvSpPr>
        <p:spPr>
          <a:xfrm>
            <a:off x="239064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08E6F1D4-19ED-2E49-81B2-ABB0844109F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56958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D40018BF-E69D-4440-92B7-75CE6BFA95F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9477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1D3813-9445-4F45-957A-D31984A60D65}"/>
              </a:ext>
            </a:extLst>
          </p:cNvPr>
          <p:cNvSpPr/>
          <p:nvPr userDrawn="1"/>
        </p:nvSpPr>
        <p:spPr>
          <a:xfrm>
            <a:off x="3196357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Picture Placeholder 9">
            <a:extLst>
              <a:ext uri="{FF2B5EF4-FFF2-40B4-BE49-F238E27FC236}">
                <a16:creationId xmlns:a16="http://schemas.microsoft.com/office/drawing/2014/main" id="{DA8BA657-5D1C-5D45-BFE4-933CD01C2B4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14251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85436B42-1DE4-6846-873D-CA1680F011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6770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5C61F83-30B6-1840-A96D-F0B6FBBEC4B3}"/>
              </a:ext>
            </a:extLst>
          </p:cNvPr>
          <p:cNvSpPr/>
          <p:nvPr userDrawn="1"/>
        </p:nvSpPr>
        <p:spPr>
          <a:xfrm>
            <a:off x="6185831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6D67B805-F319-B84F-90A1-CB9ABC57F60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03724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13D4F03B-EB76-624C-9DF4-1CBA604A9DD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6244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1DDE074-5C8F-7842-9C4A-2267D7822062}"/>
              </a:ext>
            </a:extLst>
          </p:cNvPr>
          <p:cNvSpPr/>
          <p:nvPr userDrawn="1"/>
        </p:nvSpPr>
        <p:spPr>
          <a:xfrm>
            <a:off x="9143124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9D1F7D8D-531B-A547-A7C7-5E8F1CB36A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261018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B95599E8-57AF-A442-B59F-983272C2A3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3537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61" name="Text Placeholder 121">
            <a:extLst>
              <a:ext uri="{FF2B5EF4-FFF2-40B4-BE49-F238E27FC236}">
                <a16:creationId xmlns:a16="http://schemas.microsoft.com/office/drawing/2014/main" id="{0C14E317-8A13-3F41-BD38-57C045D475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28376" y="1316569"/>
            <a:ext cx="11724443" cy="8136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7AC070-D854-5040-82D6-A11B9952BD9E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182529954"/>
      </p:ext>
    </p:extLst>
  </p:cSld>
  <p:clrMapOvr>
    <a:masterClrMapping/>
  </p:clrMapOvr>
  <p:transition spd="med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6212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967812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498384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9967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74967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7041931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249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8365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230367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894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1F01A5A2-2907-D34B-8C18-81FCF19C0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B414B2C-A8E0-0746-8CE0-1E017BCB88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EA68277-3B5E-424E-A914-6120121776F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3F3601A-611D-4A41-91DE-9AAF133BF0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1A3B1-0780-5242-BF16-1C6ADDCF75FB}"/>
              </a:ext>
            </a:extLst>
          </p:cNvPr>
          <p:cNvSpPr/>
          <p:nvPr userDrawn="1"/>
        </p:nvSpPr>
        <p:spPr>
          <a:xfrm>
            <a:off x="239185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C233A2B-42B4-AD44-A7AB-18A0729E96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1167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84B7E09-3768-A040-AC45-C4A648A18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5954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1AD471-99D4-8D43-BFE3-98F2EDB0BEF4}"/>
              </a:ext>
            </a:extLst>
          </p:cNvPr>
          <p:cNvSpPr/>
          <p:nvPr userDrawn="1"/>
        </p:nvSpPr>
        <p:spPr>
          <a:xfrm>
            <a:off x="4222752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879B61B0-5A6B-264A-A866-E9A4DDFA4C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34735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E36EB1B-02F3-3347-87D1-C29EEAB508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29522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481050-2551-C245-9A3E-A963E49260F2}"/>
              </a:ext>
            </a:extLst>
          </p:cNvPr>
          <p:cNvSpPr/>
          <p:nvPr userDrawn="1"/>
        </p:nvSpPr>
        <p:spPr>
          <a:xfrm>
            <a:off x="8190627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FBFF14EF-6481-BE43-8F04-C1412E5CF33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02610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6472D695-A5DC-C549-9D61-54B92FCF8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7397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A7856E-564F-0545-9356-311D2CE991A9}"/>
              </a:ext>
            </a:extLst>
          </p:cNvPr>
          <p:cNvSpPr/>
          <p:nvPr userDrawn="1"/>
        </p:nvSpPr>
        <p:spPr>
          <a:xfrm>
            <a:off x="239185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6BEDF1DF-18F9-C345-83B2-CD5855B568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1167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366AB6DB-5537-494D-A1F7-496ABA1971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5954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783D49-CDA9-C54D-94E6-E8F643A0CA50}"/>
              </a:ext>
            </a:extLst>
          </p:cNvPr>
          <p:cNvSpPr/>
          <p:nvPr userDrawn="1"/>
        </p:nvSpPr>
        <p:spPr>
          <a:xfrm>
            <a:off x="4222752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2145F9ED-5A49-1D49-AF83-9429034FB5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34735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03BEA001-88A4-8845-9CA7-EF65278B7C9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29522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3C2948-77D6-B64F-858A-54F5A43D6B4D}"/>
              </a:ext>
            </a:extLst>
          </p:cNvPr>
          <p:cNvSpPr/>
          <p:nvPr userDrawn="1"/>
        </p:nvSpPr>
        <p:spPr>
          <a:xfrm>
            <a:off x="8190627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32642F4E-3C31-4E43-977F-A5FD16016E9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02610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A93F5251-448B-814F-8FC5-A426F4F2170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97397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B643C-5CFE-6F4D-AF58-D0222CE6712C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1908568873"/>
      </p:ext>
    </p:extLst>
  </p:cSld>
  <p:clrMapOvr>
    <a:masterClrMapping/>
  </p:clrMapOvr>
  <p:transition spd="med"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75129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757484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937704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8784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344417452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427706837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160947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2679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7357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0745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D4A29B-F955-F146-B926-5465F4D9E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21">
            <a:extLst>
              <a:ext uri="{FF2B5EF4-FFF2-40B4-BE49-F238E27FC236}">
                <a16:creationId xmlns:a16="http://schemas.microsoft.com/office/drawing/2014/main" id="{6972B746-4526-4D41-A948-5D79EF33CE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9186" y="1615439"/>
            <a:ext cx="3681341" cy="1619144"/>
          </a:xfrm>
          <a:solidFill>
            <a:schemeClr val="bg1">
              <a:alpha val="85000"/>
            </a:schemeClr>
          </a:solidFill>
        </p:spPr>
        <p:txBody>
          <a:bodyPr lIns="144000" tIns="144000" rIns="144000" bIns="144000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479985" indent="-191994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959970" indent="-143995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439955" indent="-143995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4pPr>
            <a:lvl5pPr marL="1919940" indent="-143995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D1C7B0-EF6E-B642-BC83-6A225649F1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5182" y="1856689"/>
            <a:ext cx="3189349" cy="113664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logo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 Placeholder 121">
            <a:extLst>
              <a:ext uri="{FF2B5EF4-FFF2-40B4-BE49-F238E27FC236}">
                <a16:creationId xmlns:a16="http://schemas.microsoft.com/office/drawing/2014/main" id="{01E2922A-0C99-484B-9202-C603BDE1C6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9600" y="3239448"/>
            <a:ext cx="3670928" cy="1988393"/>
          </a:xfrm>
          <a:solidFill>
            <a:schemeClr val="tx2">
              <a:alpha val="80000"/>
            </a:schemeClr>
          </a:solidFill>
        </p:spPr>
        <p:txBody>
          <a:bodyPr wrap="square" lIns="144000" tIns="144000" rIns="144000" bIns="144000">
            <a:sp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79985" indent="-191994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959970" indent="-143995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439955" indent="-143995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4pPr>
            <a:lvl5pPr marL="1919940" indent="-143995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D4510-AAA1-EB4C-9098-FA192E7F9240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1737229109"/>
      </p:ext>
    </p:extLst>
  </p:cSld>
  <p:clrMapOvr>
    <a:masterClrMapping/>
  </p:clrMapOvr>
  <p:transition spd="med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32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77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3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74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4198659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7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71458"/>
      </p:ext>
    </p:extLst>
  </p:cSld>
  <p:clrMapOvr>
    <a:masterClrMapping/>
  </p:clrMapOvr>
  <p:transition spd="slow">
    <p:wipe dir="r"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4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s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040446B-66AF-1B42-A846-84175B271E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0" y="2056863"/>
            <a:ext cx="3663755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1</a:t>
            </a:r>
            <a:endParaRPr 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00786E6F-CB87-C546-985A-C1FF52C320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570" y="2056863"/>
            <a:ext cx="3663755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2</a:t>
            </a:r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41CE2FAA-8832-464F-9BD2-39666589B3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8431" y="2056863"/>
            <a:ext cx="3663752" cy="303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lnSpc>
                <a:spcPct val="114000"/>
              </a:lnSpc>
              <a:spcAft>
                <a:spcPct val="0"/>
              </a:spcAft>
            </a:pPr>
            <a:r>
              <a:rPr lang="en-GB" dirty="0"/>
              <a:t>Point 3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D1970A2-4FA9-5F4F-A7CC-FD3A322B65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981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B45D2B4-7D95-284B-81EA-2190FD0A0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95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1</a:t>
            </a:r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D29B670-775E-2A4C-AA34-D19AB8454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57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2</a:t>
            </a:r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10C152E7-0572-A54A-B2A1-565EE7799D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8430" y="2674225"/>
            <a:ext cx="3663756" cy="608984"/>
          </a:xfrm>
          <a:solidFill>
            <a:schemeClr val="tx2"/>
          </a:solidFill>
          <a:ln>
            <a:noFill/>
          </a:ln>
        </p:spPr>
        <p:txBody>
          <a:bodyPr wrap="square" lIns="144000" tIns="72000" rIns="144000" bIns="72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b="1" dirty="0">
                <a:solidFill>
                  <a:schemeClr val="bg1"/>
                </a:solidFill>
                <a:latin typeface="Arial" panose="020B0504040504020204" pitchFamily="34" charset="77"/>
              </a:defRPr>
            </a:lvl1pPr>
          </a:lstStyle>
          <a:p>
            <a:pPr lvl="0" algn="ctr" eaLnBrk="1" hangingPunct="1">
              <a:spcAft>
                <a:spcPct val="0"/>
              </a:spcAft>
            </a:pPr>
            <a:r>
              <a:rPr lang="en-GB" dirty="0"/>
              <a:t>Consequence 3</a:t>
            </a:r>
            <a:endParaRPr lang="en-US" dirty="0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AA70474C-1C27-0C45-A0BD-09A728DDA1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0603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81349D35-9C45-FA44-9A63-FC2B8D7333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89462" y="3283210"/>
            <a:ext cx="3652724" cy="2880491"/>
          </a:xfrm>
          <a:solidFill>
            <a:schemeClr val="tx1">
              <a:alpha val="10000"/>
            </a:schemeClr>
          </a:solidFill>
          <a:ln>
            <a:noFill/>
          </a:ln>
        </p:spPr>
        <p:txBody>
          <a:bodyPr wrap="square" lIns="180000" tIns="144000" rIns="180000" bIns="180000">
            <a:noAutofit/>
          </a:bodyPr>
          <a:lstStyle>
            <a:lvl1pPr marL="191994" indent="-191994">
              <a:buClr>
                <a:schemeClr val="accent1"/>
              </a:buClr>
              <a:buSzPct val="70000"/>
              <a:buFont typeface="Arial"/>
              <a:buChar char="◆"/>
              <a:defRPr lang="en-GB" altLang="en-US" sz="1733" kern="1200" spc="-20" dirty="0" smtClean="0">
                <a:solidFill>
                  <a:schemeClr val="tx1"/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191994" indent="-191994">
              <a:defRPr lang="en-GB" smtClean="0">
                <a:latin typeface="Arial" panose="020B0604020202020204" pitchFamily="34" charset="0"/>
              </a:defRPr>
            </a:lvl2pPr>
            <a:lvl3pPr>
              <a:defRPr lang="en-GB" smtClean="0">
                <a:latin typeface="Arial" panose="020B0604020202020204" pitchFamily="34" charset="0"/>
              </a:defRPr>
            </a:lvl3pPr>
            <a:lvl4pPr>
              <a:defRPr lang="en-GB" smtClean="0">
                <a:latin typeface="Arial" panose="020B0604020202020204" pitchFamily="34" charset="0"/>
              </a:defRPr>
            </a:lvl4pPr>
            <a:lvl5pPr>
              <a:defRPr lang="en-US">
                <a:latin typeface="Arial" panose="020B0604020202020204" pitchFamily="34" charset="0"/>
              </a:defRPr>
            </a:lvl5pPr>
          </a:lstStyle>
          <a:p>
            <a:pPr marL="215993" lvl="0" indent="-215993" eaLnBrk="1" hangingPunct="1">
              <a:spcAft>
                <a:spcPts val="900"/>
              </a:spcAft>
              <a:buClr>
                <a:schemeClr val="accent1"/>
              </a:buClr>
              <a:buSzPct val="70000"/>
              <a:buFont typeface="Arial"/>
              <a:buChar char="◆"/>
            </a:pPr>
            <a:r>
              <a:rPr lang="en-GB" dirty="0"/>
              <a:t>Click to edit text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49AD6E4-53D7-1A41-BEDC-DAAAD1C0FCC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6C96C65-7C58-3941-BEFA-9BE27DF2F4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9D8775A6-8947-E64B-9EC4-3F4AE6542E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57461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82403EF-23F7-3048-9267-12C2A591872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9082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E6198ACD-3878-474A-BD5A-B60BD53E4A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687941" y="1316566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6980E61-F0BD-9C4E-9B7E-E02B6F29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872FA23-3E04-AE4F-8C2C-4E5CD04187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C6025A5-551F-DA47-AD0D-F61B4E670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185883">
            <a:off x="1979494" y="2271031"/>
            <a:ext cx="218464" cy="32293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8A830BC-BFC0-7B42-903E-57BB7DA3F2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185883">
            <a:off x="5948765" y="2304455"/>
            <a:ext cx="218464" cy="32293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86C660B-77DC-D044-BD08-F3C6F3C817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185883">
            <a:off x="9994045" y="2304457"/>
            <a:ext cx="218464" cy="3229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96078D-F0CD-254B-8F52-58BC53A956D1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893388232"/>
      </p:ext>
    </p:extLst>
  </p:cSld>
  <p:clrMapOvr>
    <a:masterClrMapping/>
  </p:clrMapOvr>
  <p:transition spd="med">
    <p:fade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0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834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908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59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2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66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5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2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39744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065081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121">
            <a:extLst>
              <a:ext uri="{FF2B5EF4-FFF2-40B4-BE49-F238E27FC236}">
                <a16:creationId xmlns:a16="http://schemas.microsoft.com/office/drawing/2014/main" id="{94AFD727-8465-5B41-A471-7CE132AA16F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9188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64" name="Text Placeholder 121">
            <a:extLst>
              <a:ext uri="{FF2B5EF4-FFF2-40B4-BE49-F238E27FC236}">
                <a16:creationId xmlns:a16="http://schemas.microsoft.com/office/drawing/2014/main" id="{CFB95D74-BAF9-8344-9CAF-0F823F91BA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38700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63" name="Text Placeholder 121">
            <a:extLst>
              <a:ext uri="{FF2B5EF4-FFF2-40B4-BE49-F238E27FC236}">
                <a16:creationId xmlns:a16="http://schemas.microsoft.com/office/drawing/2014/main" id="{07321427-949B-7E49-A0B6-B7D1AD657A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259375" y="4691488"/>
            <a:ext cx="3703975" cy="1764300"/>
          </a:xfr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9" name="Text Placeholder 121">
            <a:extLst>
              <a:ext uri="{FF2B5EF4-FFF2-40B4-BE49-F238E27FC236}">
                <a16:creationId xmlns:a16="http://schemas.microsoft.com/office/drawing/2014/main" id="{2123F65F-DCE6-D540-B74E-7DA6AFA6E8C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38216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8" name="Text Placeholder 121">
            <a:extLst>
              <a:ext uri="{FF2B5EF4-FFF2-40B4-BE49-F238E27FC236}">
                <a16:creationId xmlns:a16="http://schemas.microsoft.com/office/drawing/2014/main" id="{0358A04A-B38B-8E4E-96C7-E3817BB997F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238700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57" name="Text Placeholder 121">
            <a:extLst>
              <a:ext uri="{FF2B5EF4-FFF2-40B4-BE49-F238E27FC236}">
                <a16:creationId xmlns:a16="http://schemas.microsoft.com/office/drawing/2014/main" id="{632148D9-00BD-DF45-B2A0-E5FEF3510B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39188" y="4165691"/>
            <a:ext cx="3725133" cy="531069"/>
          </a:xfr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918206-74BF-7343-ABD9-758875F4314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88B5AC-95B9-6448-BD5A-E2A679BD2F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DF90277-E5EE-F841-9ED4-3FFD4DAAAC2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9182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22D8DDCF-BA6D-5040-95AD-289A0E130D2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38699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AC0051B-39B4-4441-8D5C-BAAD43AE0C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238215" y="1316570"/>
            <a:ext cx="3714604" cy="284912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0452BB0-A447-6A40-B010-6BCE0B6947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840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16048411-B1AF-7E41-B562-D6C051298B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6840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66F5EF31-5F55-9742-915A-E734B6414D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840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1421E25-BF3A-2245-8155-91155E67BD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6840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FBA2783E-5BD0-5D42-B05D-6103A7A761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13984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AB4B0D06-8914-E144-80A9-93C2C0F6EC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13984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7A8E3DC-2FAD-DD41-B100-4722E0D3B5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13984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9D477B1B-C842-1941-A9D2-5163D7AE9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13984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5F82F4AE-99A2-9840-9326-39AE773644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15217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4010560C-466B-674B-9610-A730ADC888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15217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DDD1F2C4-F53E-3B4A-B8A8-E576614885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5217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FEFF0819-2520-5C4A-9C46-6EAE9128189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15217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9CC9131D-8210-7B4A-B3CB-0FA1827EB8D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82360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ADD81F1C-9737-014A-8CE2-04BB8167A6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82360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23CC3F7E-29DF-1647-A720-FAB857D7686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2360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4CB10C58-01E2-DD44-9CE7-AAE30121701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82360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8A9F2AD8-A8E6-7047-A725-34D9727FD94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419453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85C7B6B8-9ADB-554F-A7AC-EEC5252A6EB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19453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AB01E557-FF29-E148-B1D6-BA2C4D57FD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19453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5719EAC6-4D5F-CD4C-8B8C-BC1768E89B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19453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487E1553-4B4B-224D-B1FB-E5B2B437CF6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186596" y="4892438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A0CD3E45-3DD2-B14E-9BDC-F49CB542932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86596" y="5279477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0A0AAFC9-CCF9-EE4B-8E66-7A35F886A83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86596" y="568133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2138E266-D69B-104F-8D04-A621F72F56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86596" y="6068373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84AA33B6-CECF-4749-82B2-420E4563044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6840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A2DD63CB-CEE1-4A4C-9272-888995E0929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15217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4CF9D1DC-4E32-6841-99B6-F90BDFDE631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419453" y="4311149"/>
            <a:ext cx="1575101" cy="2708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6E3D60E-7178-324E-95D0-98D682EA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9521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79BD900A-DF46-F24F-B987-18F49B8B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4C4859-9651-1C4B-8247-7CFE2929ADB4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714067379"/>
      </p:ext>
    </p:extLst>
  </p:cSld>
  <p:clrMapOvr>
    <a:masterClrMapping/>
  </p:clrMapOvr>
  <p:transition spd="med">
    <p:fade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6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0334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571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20482167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31064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8160262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898471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615988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970691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744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s with smal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E5BFC-533F-BC42-A0FB-94BA19C5F3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3235" y="1316568"/>
            <a:ext cx="7249584" cy="516413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Add media here using the icons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2480F00-78C0-0C43-9840-C00D0FC782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9599" y="1316565"/>
            <a:ext cx="3973152" cy="51284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D8D5-8ABD-4947-8E8B-5E5DE9F5B7BD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468941275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ng Environ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Chart Placeholder 5">
            <a:extLst>
              <a:ext uri="{FF2B5EF4-FFF2-40B4-BE49-F238E27FC236}">
                <a16:creationId xmlns:a16="http://schemas.microsoft.com/office/drawing/2014/main" id="{A764B15C-8963-6842-93A0-14B929A7899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39185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8868DA2-4E7E-164C-AE90-D831B5F24C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186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0" name="Chart Placeholder 5">
            <a:extLst>
              <a:ext uri="{FF2B5EF4-FFF2-40B4-BE49-F238E27FC236}">
                <a16:creationId xmlns:a16="http://schemas.microsoft.com/office/drawing/2014/main" id="{AF274A91-FA2E-DD44-BA68-1D6F52A5E375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201523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Chart Placeholder 5">
            <a:extLst>
              <a:ext uri="{FF2B5EF4-FFF2-40B4-BE49-F238E27FC236}">
                <a16:creationId xmlns:a16="http://schemas.microsoft.com/office/drawing/2014/main" id="{C899A856-3C05-AC47-8C2F-BF5C7D6C81AD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163860" y="1624096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Chart Placeholder 5">
            <a:extLst>
              <a:ext uri="{FF2B5EF4-FFF2-40B4-BE49-F238E27FC236}">
                <a16:creationId xmlns:a16="http://schemas.microsoft.com/office/drawing/2014/main" id="{E331DBA0-E2AE-7F4A-ACE1-97136306D6E8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239185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E9D39942-D59B-4B4A-8B01-CE8EFB01C9C2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201523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Chart Placeholder 5">
            <a:extLst>
              <a:ext uri="{FF2B5EF4-FFF2-40B4-BE49-F238E27FC236}">
                <a16:creationId xmlns:a16="http://schemas.microsoft.com/office/drawing/2014/main" id="{AC3274BE-6397-C74F-B669-4B504D78FA97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8163860" y="4297051"/>
            <a:ext cx="3788957" cy="20260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7AFEE340-9B0B-B149-B36C-3D446C2679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523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93E8649-5455-F346-8558-D01DF4019B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3862" y="1326892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A1477D7-372D-6C4F-AFA6-36F25F22DB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9186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B217F23-0A11-5C4F-9B40-E2ACCE95A9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1523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BF789B9-31C2-634C-8B9B-12B5D49414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63862" y="4011799"/>
            <a:ext cx="1036039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chart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074D03-63EE-8B47-A438-AE688F9B63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9599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59A2B59F-707A-0249-AB3E-BBE647403A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01523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D40B1F10-C0CE-AC49-928F-D6E5D718BAB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3860" y="3716797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734893CE-433D-5044-828A-C725020D50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9185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4AD3445-0F14-E341-BBB3-79C496E846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01523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341F7426-CA6A-1048-A6B5-ACE7076A12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63860" y="6394256"/>
            <a:ext cx="3788957" cy="135299"/>
          </a:xfrm>
        </p:spPr>
        <p:txBody>
          <a:bodyPr>
            <a:spAutoFit/>
          </a:bodyPr>
          <a:lstStyle>
            <a:lvl1pPr marL="0" indent="0">
              <a:buNone/>
              <a:defRPr sz="8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source notes for chart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A34938-0AEE-5F41-BBBA-FC55ACCF2CD2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749035661"/>
      </p:ext>
    </p:extLst>
  </p:cSld>
  <p:clrMapOvr>
    <a:masterClrMapping/>
  </p:clrMapOvr>
  <p:transition spd="med">
    <p:fade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4086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1794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4699619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7538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7728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216450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107141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315651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120343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9614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sset Class Experti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8C6CDA3-E62B-4E4E-8368-1613469FA0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599" y="1316567"/>
            <a:ext cx="11703220" cy="587520"/>
          </a:xfrm>
        </p:spPr>
        <p:txBody>
          <a:bodyPr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2BC48-064D-D54D-BD8C-FB6987A4BA0A}"/>
              </a:ext>
            </a:extLst>
          </p:cNvPr>
          <p:cNvSpPr/>
          <p:nvPr userDrawn="1"/>
        </p:nvSpPr>
        <p:spPr>
          <a:xfrm>
            <a:off x="249814" y="4815736"/>
            <a:ext cx="11171719" cy="122087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2B3F1-0691-F649-9C2B-56F32A076974}"/>
              </a:ext>
            </a:extLst>
          </p:cNvPr>
          <p:cNvSpPr/>
          <p:nvPr userDrawn="1"/>
        </p:nvSpPr>
        <p:spPr>
          <a:xfrm>
            <a:off x="249816" y="2072765"/>
            <a:ext cx="2130427" cy="2290900"/>
          </a:xfrm>
          <a:prstGeom prst="rect">
            <a:avLst/>
          </a:prstGeom>
          <a:solidFill>
            <a:schemeClr val="tx2"/>
          </a:solidFill>
          <a:ln w="254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A50E14-29F4-534B-95FE-B4FAE843F395}"/>
              </a:ext>
            </a:extLst>
          </p:cNvPr>
          <p:cNvSpPr/>
          <p:nvPr userDrawn="1"/>
        </p:nvSpPr>
        <p:spPr>
          <a:xfrm>
            <a:off x="2653038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2255D5-693F-E04F-B483-A15CEBA62748}"/>
              </a:ext>
            </a:extLst>
          </p:cNvPr>
          <p:cNvSpPr/>
          <p:nvPr userDrawn="1"/>
        </p:nvSpPr>
        <p:spPr>
          <a:xfrm>
            <a:off x="5056265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690048-5AF1-CC47-AA0F-11AA63C6658B}"/>
              </a:ext>
            </a:extLst>
          </p:cNvPr>
          <p:cNvSpPr/>
          <p:nvPr userDrawn="1"/>
        </p:nvSpPr>
        <p:spPr>
          <a:xfrm>
            <a:off x="7434013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E1595C-EA83-4F49-9EB7-E0D66588CFC4}"/>
              </a:ext>
            </a:extLst>
          </p:cNvPr>
          <p:cNvSpPr/>
          <p:nvPr userDrawn="1"/>
        </p:nvSpPr>
        <p:spPr>
          <a:xfrm>
            <a:off x="9811760" y="2072765"/>
            <a:ext cx="2130427" cy="22909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44">
            <a:extLst>
              <a:ext uri="{FF2B5EF4-FFF2-40B4-BE49-F238E27FC236}">
                <a16:creationId xmlns:a16="http://schemas.microsoft.com/office/drawing/2014/main" id="{6D4F2842-9DC9-314F-9AAD-E62773D868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6698081" y="5412075"/>
            <a:ext cx="1440136" cy="39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E6239276-7E57-3E4E-B6CF-4BB61962A2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5257278" y="5416138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3">
            <a:extLst>
              <a:ext uri="{FF2B5EF4-FFF2-40B4-BE49-F238E27FC236}">
                <a16:creationId xmlns:a16="http://schemas.microsoft.com/office/drawing/2014/main" id="{EA4CC459-1DCF-C749-9459-E1285745EF7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331529" y="5420429"/>
            <a:ext cx="1528307" cy="39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6">
            <a:extLst>
              <a:ext uri="{FF2B5EF4-FFF2-40B4-BE49-F238E27FC236}">
                <a16:creationId xmlns:a16="http://schemas.microsoft.com/office/drawing/2014/main" id="{22777253-EFAB-B14A-B6A3-A0B9B4BAE9B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1890725" y="5423150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7">
            <a:extLst>
              <a:ext uri="{FF2B5EF4-FFF2-40B4-BE49-F238E27FC236}">
                <a16:creationId xmlns:a16="http://schemas.microsoft.com/office/drawing/2014/main" id="{9E4674BE-D9EA-6C45-9C52-D32F4311AAD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449919" y="5423150"/>
            <a:ext cx="1043364" cy="38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07F42DE-2967-174C-AE87-952B1DE261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74601" y="5410967"/>
            <a:ext cx="1080139" cy="41765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2501871-DB79-4148-A9D6-0474FEE449E1}"/>
              </a:ext>
            </a:extLst>
          </p:cNvPr>
          <p:cNvGrpSpPr/>
          <p:nvPr userDrawn="1"/>
        </p:nvGrpSpPr>
        <p:grpSpPr>
          <a:xfrm>
            <a:off x="9691123" y="4218231"/>
            <a:ext cx="2309469" cy="2334301"/>
            <a:chOff x="3582537" y="935875"/>
            <a:chExt cx="1344922" cy="135938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C35DA19-D808-FF4E-B10E-ED90041AD471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DAD337A-A7E8-204C-920B-21E2D63E9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C79C2517-DCE5-E847-9312-26D207A11F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5431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6DED55B4-224B-BC41-BF8A-CCD978D72E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45917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BDAB5DB-892F-5D4F-AC21-E7B6787F64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6402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2" name="Picture Placeholder 9">
            <a:extLst>
              <a:ext uri="{FF2B5EF4-FFF2-40B4-BE49-F238E27FC236}">
                <a16:creationId xmlns:a16="http://schemas.microsoft.com/office/drawing/2014/main" id="{03F6B6D4-D99B-DB43-A778-163C826452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26887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Picture Placeholder 9">
            <a:extLst>
              <a:ext uri="{FF2B5EF4-FFF2-40B4-BE49-F238E27FC236}">
                <a16:creationId xmlns:a16="http://schemas.microsoft.com/office/drawing/2014/main" id="{BB3F01B1-914F-7343-AC3B-129D8BD2A4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17375" y="2199392"/>
            <a:ext cx="1919196" cy="1584648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4CDF4192-450D-5B42-8420-85658DE170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1597" y="4976357"/>
            <a:ext cx="1574919" cy="266676"/>
          </a:xfrm>
        </p:spPr>
        <p:txBody>
          <a:bodyPr wrap="none">
            <a:spAutoFit/>
          </a:bodyPr>
          <a:lstStyle>
            <a:lvl1pPr marL="0" marR="0" indent="0" algn="ctr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marL="0" marR="0" lvl="0" indent="0" algn="ctr" defTabSz="12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33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rPr>
              <a:t>Click to add text</a:t>
            </a:r>
            <a:endParaRPr kumimoji="0" lang="en-US" altLang="en-US" sz="1733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6BC40C2-FF18-1D4A-96D9-0D908E6D0C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816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415B609-9C9F-CE4E-B025-B39B3D806D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53038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1C01CFFF-F987-CF42-ACF5-60F6BA4CF9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6265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0041EB82-26F9-504C-A304-3135573D48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4013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FC121911-FCA3-C248-A7F2-5B89C2BF5E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11760" y="3813890"/>
            <a:ext cx="2130427" cy="525132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1A654A56-EB06-D84D-8E03-6A7A7F445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98298" y="4858914"/>
            <a:ext cx="725221" cy="722176"/>
          </a:xfrm>
        </p:spPr>
        <p:txBody>
          <a:bodyPr wrap="none">
            <a:spAutoFit/>
          </a:bodyPr>
          <a:lstStyle>
            <a:lvl1pPr marL="0" indent="0" algn="ctr">
              <a:buNone/>
              <a:defRPr sz="4267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BD5EC7CF-8078-B043-BCF9-790E93FCF7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89090" y="5701423"/>
            <a:ext cx="1143640" cy="203094"/>
          </a:xfrm>
        </p:spPr>
        <p:txBody>
          <a:bodyPr wrap="none">
            <a:sp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7AC0E048-AE79-C24E-92D0-D9E4687D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8E2D031A-8C9D-D643-9E1E-8AB267502A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E5D751-670D-B94F-B6EB-1B4D50F2BB86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675546997"/>
      </p:ext>
    </p:extLst>
  </p:cSld>
  <p:clrMapOvr>
    <a:masterClrMapping/>
  </p:clrMapOvr>
  <p:transition spd="med">
    <p:fade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92007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654044014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80956697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232138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4688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3713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407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43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2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49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A626F64D-5C19-6E47-B7CB-2B5D8320D6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070917"/>
            <a:ext cx="6096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1A813D7C-FBD4-9B42-B91F-8E10A8C7C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070917"/>
            <a:ext cx="6096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AA323DA-E55A-6C48-86A2-26808A912E6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DABF27E-5C13-3045-9059-130B2DBEA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5191D59-6CC5-D546-B32C-72707D49C5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9892" y="3969148"/>
            <a:ext cx="4232219" cy="584163"/>
          </a:xfr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lIns="180000" tIns="144000" rIns="180000" bIns="144000" anchor="b" anchorCtr="0">
            <a:spAutoFit/>
          </a:bodyPr>
          <a:lstStyle>
            <a:lvl1pPr marL="0" marR="0" indent="0" algn="ctr" defTabSz="12191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en-GB" sz="1467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1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2pPr>
            <a:lvl3pPr marL="1219163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3pPr>
            <a:lvl4pPr marL="1828742" indent="0">
              <a:buFont typeface="Arial" panose="020B0604020202020204" pitchFamily="34" charset="0"/>
              <a:buNone/>
              <a:defRPr lang="en-GB" dirty="0" smtClean="0">
                <a:latin typeface="Arial" panose="020B0604020202020204" pitchFamily="34" charset="0"/>
              </a:defRPr>
            </a:lvl4pPr>
            <a:lvl5pPr marL="2438324" indent="0">
              <a:buFont typeface="Arial" panose="020B0604020202020204" pitchFamily="34" charset="0"/>
              <a:buNone/>
              <a:defRPr lang="en-US" dirty="0">
                <a:latin typeface="Arial" panose="020B0604020202020204" pitchFamily="34" charset="0"/>
              </a:defRPr>
            </a:lvl5pPr>
          </a:lstStyle>
          <a:p>
            <a:pPr marL="0" marR="0" lvl="0" indent="0" algn="ctr" defTabSz="121916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33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Click to add text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28FBDF-C431-A741-923E-FF5644A63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9892" y="4559885"/>
            <a:ext cx="4232219" cy="778634"/>
          </a:xfrm>
          <a:solidFill>
            <a:schemeClr val="accent1"/>
          </a:solidFill>
        </p:spPr>
        <p:txBody>
          <a:bodyPr wrap="square" lIns="180000" tIns="108000" rIns="180000" bIns="216000">
            <a:spAutoFit/>
          </a:bodyPr>
          <a:lstStyle>
            <a:lvl1pPr marL="0" indent="0" algn="ctr">
              <a:buNone/>
              <a:defRPr sz="2667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5990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5B91139-B6F5-8C40-BCA4-D49050BE060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8131" y="5142833"/>
            <a:ext cx="1475740" cy="384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9567831F-953F-534D-95F4-58B87F2C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FCC500A-F683-8A43-96D2-30BBE4D11F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E03C7C-DB11-C948-8DD9-1F96EDC259A3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2295945051"/>
      </p:ext>
    </p:extLst>
  </p:cSld>
  <p:clrMapOvr>
    <a:masterClrMapping/>
  </p:clrMapOvr>
  <p:transition spd="med">
    <p:fade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0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802207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36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7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1258"/>
      </p:ext>
    </p:extLst>
  </p:cSld>
  <p:clrMapOvr>
    <a:masterClrMapping/>
  </p:clrMapOvr>
  <p:transition spd="slow">
    <p:wipe dir="r"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70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05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24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709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91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47AB0411-8CE6-0545-AF7E-403EFA42C1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1649" y="2658165"/>
            <a:ext cx="1175056" cy="748923"/>
          </a:xfrm>
          <a:prstGeom prst="callout3">
            <a:avLst>
              <a:gd name="adj1" fmla="val 5793"/>
              <a:gd name="adj2" fmla="val -8589"/>
              <a:gd name="adj3" fmla="val 202480"/>
              <a:gd name="adj4" fmla="val -10168"/>
              <a:gd name="adj5" fmla="val 202864"/>
              <a:gd name="adj6" fmla="val -9543"/>
              <a:gd name="adj7" fmla="val 204526"/>
              <a:gd name="adj8" fmla="val -9318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Developed and opened the first shopping centre, The Centrepoint</a:t>
            </a: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BF15BDA8-06F8-C449-AE8C-480DE7294D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26016" y="5534268"/>
            <a:ext cx="1344013" cy="561692"/>
          </a:xfrm>
          <a:prstGeom prst="callout3">
            <a:avLst>
              <a:gd name="adj1" fmla="val 100708"/>
              <a:gd name="adj2" fmla="val -7336"/>
              <a:gd name="adj3" fmla="val -109039"/>
              <a:gd name="adj4" fmla="val -6653"/>
              <a:gd name="adj5" fmla="val -109445"/>
              <a:gd name="adj6" fmla="val 68044"/>
              <a:gd name="adj7" fmla="val -242895"/>
              <a:gd name="adj8" fmla="val 68180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Became a subsidiary of Fraser and Neave Limited</a:t>
            </a: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E49B3BF8-EC06-ED4D-82C2-001C2625C2A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7511" y="3118392"/>
            <a:ext cx="1383241" cy="561692"/>
          </a:xfrm>
          <a:prstGeom prst="callout3">
            <a:avLst>
              <a:gd name="adj1" fmla="val 5451"/>
              <a:gd name="adj2" fmla="val -6396"/>
              <a:gd name="adj3" fmla="val 137232"/>
              <a:gd name="adj4" fmla="val -6497"/>
              <a:gd name="adj5" fmla="val 138688"/>
              <a:gd name="adj6" fmla="val 362048"/>
              <a:gd name="adj7" fmla="val 186712"/>
              <a:gd name="adj8" fmla="val 362149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Launched its</a:t>
            </a:r>
            <a:b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first REIT, Frasers Centrepoint Trust</a:t>
            </a:r>
          </a:p>
        </p:txBody>
      </p:sp>
      <p:sp>
        <p:nvSpPr>
          <p:cNvPr id="13" name="Text Box 25">
            <a:extLst>
              <a:ext uri="{FF2B5EF4-FFF2-40B4-BE49-F238E27FC236}">
                <a16:creationId xmlns:a16="http://schemas.microsoft.com/office/drawing/2014/main" id="{471EBE64-F2C1-8840-A1FA-3F47EC4CEF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051" y="2766085"/>
            <a:ext cx="1252753" cy="748923"/>
          </a:xfrm>
          <a:prstGeom prst="callout3">
            <a:avLst>
              <a:gd name="adj1" fmla="val 4290"/>
              <a:gd name="adj2" fmla="val -7264"/>
              <a:gd name="adj3" fmla="val 124490"/>
              <a:gd name="adj4" fmla="val -7041"/>
              <a:gd name="adj5" fmla="val 126209"/>
              <a:gd name="adj6" fmla="val 320216"/>
              <a:gd name="adj7" fmla="val 186168"/>
              <a:gd name="adj8" fmla="val 321063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Allco REIT and branded it as Frasers Commercial Trust</a:t>
            </a:r>
          </a:p>
        </p:txBody>
      </p:sp>
      <p:sp>
        <p:nvSpPr>
          <p:cNvPr id="14" name="Text Box 25">
            <a:extLst>
              <a:ext uri="{FF2B5EF4-FFF2-40B4-BE49-F238E27FC236}">
                <a16:creationId xmlns:a16="http://schemas.microsoft.com/office/drawing/2014/main" id="{E39C7AB3-26B1-3E44-A848-1D0106EF18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17561" y="4868287"/>
            <a:ext cx="991753" cy="561692"/>
          </a:xfrm>
          <a:prstGeom prst="callout3">
            <a:avLst>
              <a:gd name="adj1" fmla="val 96126"/>
              <a:gd name="adj2" fmla="val -13061"/>
              <a:gd name="adj3" fmla="val -81597"/>
              <a:gd name="adj4" fmla="val -13290"/>
              <a:gd name="adj5" fmla="val -82560"/>
              <a:gd name="adj6" fmla="val 583818"/>
              <a:gd name="adj7" fmla="val -125211"/>
              <a:gd name="adj8" fmla="val 583370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Became a member of the TCC Group</a:t>
            </a: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id="{8863CFEC-C214-C24F-99F7-FBA556B8D3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74786" y="5570095"/>
            <a:ext cx="1833460" cy="748923"/>
          </a:xfrm>
          <a:prstGeom prst="callout3">
            <a:avLst>
              <a:gd name="adj1" fmla="val 100088"/>
              <a:gd name="adj2" fmla="val -5411"/>
              <a:gd name="adj3" fmla="val -125851"/>
              <a:gd name="adj4" fmla="val -5341"/>
              <a:gd name="adj5" fmla="val -125939"/>
              <a:gd name="adj6" fmla="val 255899"/>
              <a:gd name="adj7" fmla="val -185277"/>
              <a:gd name="adj8" fmla="val 256195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Listing of Frasers Property Limited and Frasers Hospitality Trust on Singapore Stock Exchange</a:t>
            </a:r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CD60A619-F525-7349-BD53-F520C1E280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60264" y="2547993"/>
            <a:ext cx="2166951" cy="748923"/>
          </a:xfrm>
          <a:prstGeom prst="callout3">
            <a:avLst>
              <a:gd name="adj1" fmla="val 3386"/>
              <a:gd name="adj2" fmla="val -3696"/>
              <a:gd name="adj3" fmla="val 132624"/>
              <a:gd name="adj4" fmla="val -3683"/>
              <a:gd name="adj5" fmla="val 132535"/>
              <a:gd name="adj6" fmla="val 193857"/>
              <a:gd name="adj7" fmla="val 217798"/>
              <a:gd name="adj8" fmla="val 194463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Australand, a leading property company established in 1924, and rebranded it as Frasers Property Australia</a:t>
            </a:r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6EBBA775-7B02-9C46-B86F-56AD3A1B6E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2001" y="5293055"/>
            <a:ext cx="1227755" cy="561692"/>
          </a:xfrm>
          <a:prstGeom prst="callout3">
            <a:avLst>
              <a:gd name="adj1" fmla="val 97335"/>
              <a:gd name="adj2" fmla="val -7242"/>
              <a:gd name="adj3" fmla="val -84015"/>
              <a:gd name="adj4" fmla="val -8482"/>
              <a:gd name="adj5" fmla="val -82560"/>
              <a:gd name="adj6" fmla="val 246868"/>
              <a:gd name="adj7" fmla="val -205005"/>
              <a:gd name="adj8" fmla="val 246472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Launched Frasers Logistics and Industrial Trust</a:t>
            </a:r>
          </a:p>
        </p:txBody>
      </p:sp>
      <p:sp>
        <p:nvSpPr>
          <p:cNvPr id="18" name="Text Box 25">
            <a:extLst>
              <a:ext uri="{FF2B5EF4-FFF2-40B4-BE49-F238E27FC236}">
                <a16:creationId xmlns:a16="http://schemas.microsoft.com/office/drawing/2014/main" id="{005E8EE6-1F8F-8848-BD0E-DBEA7E3C75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28675" y="2161202"/>
            <a:ext cx="1019108" cy="561692"/>
          </a:xfrm>
          <a:prstGeom prst="callout3">
            <a:avLst>
              <a:gd name="adj1" fmla="val 6660"/>
              <a:gd name="adj2" fmla="val -6361"/>
              <a:gd name="adj3" fmla="val 214609"/>
              <a:gd name="adj4" fmla="val -5491"/>
              <a:gd name="adj5" fmla="val 213647"/>
              <a:gd name="adj6" fmla="val 252182"/>
              <a:gd name="adj7" fmla="val 358391"/>
              <a:gd name="adj8" fmla="val 252627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listed Geneba Properties NV </a:t>
            </a: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784328E5-F1C3-E641-B143-100D5889A9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99043" y="5544441"/>
            <a:ext cx="2038880" cy="936154"/>
          </a:xfrm>
          <a:prstGeom prst="callout3">
            <a:avLst>
              <a:gd name="adj1" fmla="val 97944"/>
              <a:gd name="adj2" fmla="val -6556"/>
              <a:gd name="adj3" fmla="val -37303"/>
              <a:gd name="adj4" fmla="val -7339"/>
              <a:gd name="adj5" fmla="val -37510"/>
              <a:gd name="adj6" fmla="val 85034"/>
              <a:gd name="adj7" fmla="val -149299"/>
              <a:gd name="adj8" fmla="val 84484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Acquired listed TICON Industrial Connection Public Company Limited which was subsequently rebranded as Frasers Property Thailand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295A07-10A0-4C40-8D6C-952AE556CA4E}"/>
              </a:ext>
            </a:extLst>
          </p:cNvPr>
          <p:cNvSpPr txBox="1"/>
          <p:nvPr userDrawn="1"/>
        </p:nvSpPr>
        <p:spPr>
          <a:xfrm>
            <a:off x="10353081" y="183551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57B4E7-AE47-2C48-8C8C-BAED24BFC775}"/>
              </a:ext>
            </a:extLst>
          </p:cNvPr>
          <p:cNvSpPr txBox="1"/>
          <p:nvPr userDrawn="1"/>
        </p:nvSpPr>
        <p:spPr>
          <a:xfrm>
            <a:off x="9598479" y="529305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F9FB7C-B46E-A848-BB0C-BDAC58AB5EF1}"/>
              </a:ext>
            </a:extLst>
          </p:cNvPr>
          <p:cNvSpPr txBox="1"/>
          <p:nvPr userDrawn="1"/>
        </p:nvSpPr>
        <p:spPr>
          <a:xfrm>
            <a:off x="8435374" y="1918969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63E00E-38F7-1C42-BAF2-07624BAA0DF8}"/>
              </a:ext>
            </a:extLst>
          </p:cNvPr>
          <p:cNvSpPr txBox="1"/>
          <p:nvPr userDrawn="1"/>
        </p:nvSpPr>
        <p:spPr>
          <a:xfrm>
            <a:off x="7662001" y="5046835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7E3B3E-DBC1-0D41-9A11-908E0A39E77B}"/>
              </a:ext>
            </a:extLst>
          </p:cNvPr>
          <p:cNvSpPr txBox="1"/>
          <p:nvPr userDrawn="1"/>
        </p:nvSpPr>
        <p:spPr>
          <a:xfrm>
            <a:off x="5381779" y="532387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BFCED6-51C4-D245-A016-86508206468B}"/>
              </a:ext>
            </a:extLst>
          </p:cNvPr>
          <p:cNvSpPr txBox="1"/>
          <p:nvPr userDrawn="1"/>
        </p:nvSpPr>
        <p:spPr>
          <a:xfrm>
            <a:off x="5860263" y="2312168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3242B-E7E5-864D-97D0-05226F5C6E69}"/>
              </a:ext>
            </a:extLst>
          </p:cNvPr>
          <p:cNvSpPr txBox="1"/>
          <p:nvPr userDrawn="1"/>
        </p:nvSpPr>
        <p:spPr>
          <a:xfrm>
            <a:off x="3997335" y="4625375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2013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1BCF4-CBB4-444E-885F-A4912E858779}"/>
              </a:ext>
            </a:extLst>
          </p:cNvPr>
          <p:cNvSpPr txBox="1"/>
          <p:nvPr userDrawn="1"/>
        </p:nvSpPr>
        <p:spPr>
          <a:xfrm>
            <a:off x="4206050" y="2511302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5D398C-BE3A-AA42-837F-FBD2ABB37752}"/>
              </a:ext>
            </a:extLst>
          </p:cNvPr>
          <p:cNvSpPr txBox="1"/>
          <p:nvPr userDrawn="1"/>
        </p:nvSpPr>
        <p:spPr>
          <a:xfrm>
            <a:off x="2577511" y="2862840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2006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C0430B-5E9D-8241-B807-305B69D35B00}"/>
              </a:ext>
            </a:extLst>
          </p:cNvPr>
          <p:cNvSpPr txBox="1"/>
          <p:nvPr userDrawn="1"/>
        </p:nvSpPr>
        <p:spPr>
          <a:xfrm>
            <a:off x="1726013" y="5296343"/>
            <a:ext cx="5755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1990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4A84E4-311A-2546-9496-093C0B0E1631}"/>
              </a:ext>
            </a:extLst>
          </p:cNvPr>
          <p:cNvSpPr txBox="1"/>
          <p:nvPr userDrawn="1"/>
        </p:nvSpPr>
        <p:spPr>
          <a:xfrm>
            <a:off x="581651" y="2412990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504040504020204" pitchFamily="34" charset="77"/>
                <a:ea typeface="+mn-ea"/>
                <a:cs typeface="+mn-cs"/>
              </a:rPr>
              <a:t>1983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8746516A-8354-0545-B797-1F813609B0D3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198156" y="4076457"/>
          <a:ext cx="11703003" cy="37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73D7D9-E815-0A47-B31A-BCFC7DB746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599" y="1348976"/>
            <a:ext cx="7976659" cy="595681"/>
          </a:xfrm>
        </p:spPr>
        <p:txBody>
          <a:bodyPr/>
          <a:lstStyle>
            <a:lvl2pPr marL="33599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79ABA32B-014E-AA4A-A827-A328C1239B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353080" y="2086438"/>
            <a:ext cx="1508075" cy="936154"/>
          </a:xfrm>
          <a:prstGeom prst="callout3">
            <a:avLst>
              <a:gd name="adj1" fmla="val 5040"/>
              <a:gd name="adj2" fmla="val -5668"/>
              <a:gd name="adj3" fmla="val 109669"/>
              <a:gd name="adj4" fmla="val -4230"/>
              <a:gd name="adj5" fmla="val 110102"/>
              <a:gd name="adj6" fmla="val 84611"/>
              <a:gd name="adj7" fmla="val 221198"/>
              <a:gd name="adj8" fmla="val 84949"/>
            </a:avLst>
          </a:prstGeom>
          <a:noFill/>
          <a:ln w="3175"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9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Formed Frasers Property Industrial Strategic Business Unit and Frasers Property</a:t>
            </a:r>
            <a:b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0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MS PGothic" panose="020B0600070205080204" pitchFamily="34" charset="-128"/>
                <a:cs typeface="+mn-cs"/>
              </a:rPr>
              <a:t>Retail unit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9F3787A-6926-F94F-B427-C7E3576F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C35CFDD-71F3-0740-8E9E-FF892CC82D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CFCD66-EA7A-FE49-81A1-9B0AADB8F0D9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411328408"/>
      </p:ext>
    </p:extLst>
  </p:cSld>
  <p:clrMapOvr>
    <a:masterClrMapping/>
  </p:clrMapOvr>
  <p:transition spd="med">
    <p:fad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55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3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7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7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64705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87866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2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2147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00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Netwo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502FC9-21F9-EC4F-B876-D8FD48107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F1148AA2-D772-0D4D-B9DD-2E9DFB39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EA9B3599-0C21-1849-A7C2-9916762E2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F45CE40E-51D4-A54D-848B-55AC1E2FCE7E}"/>
              </a:ext>
            </a:extLst>
          </p:cNvPr>
          <p:cNvGrpSpPr/>
          <p:nvPr userDrawn="1"/>
        </p:nvGrpSpPr>
        <p:grpSpPr>
          <a:xfrm>
            <a:off x="8342520" y="4159922"/>
            <a:ext cx="1539245" cy="1555797"/>
            <a:chOff x="3582536" y="935875"/>
            <a:chExt cx="1344922" cy="1359384"/>
          </a:xfrm>
        </p:grpSpPr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F6D793A5-8B18-AF48-BC86-BFAB8B82F94C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4" name="Graphic 313">
              <a:extLst>
                <a:ext uri="{FF2B5EF4-FFF2-40B4-BE49-F238E27FC236}">
                  <a16:creationId xmlns:a16="http://schemas.microsoft.com/office/drawing/2014/main" id="{37C09439-8073-A040-9331-DBC77CC2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82536" y="935875"/>
              <a:ext cx="1344922" cy="1359384"/>
            </a:xfrm>
            <a:prstGeom prst="rect">
              <a:avLst/>
            </a:prstGeom>
          </p:spPr>
        </p:pic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76DE7B6F-8989-994E-87E7-5662EBD0EA4A}"/>
              </a:ext>
            </a:extLst>
          </p:cNvPr>
          <p:cNvGrpSpPr/>
          <p:nvPr userDrawn="1"/>
        </p:nvGrpSpPr>
        <p:grpSpPr>
          <a:xfrm>
            <a:off x="10309059" y="4159922"/>
            <a:ext cx="1539245" cy="1555797"/>
            <a:chOff x="3582536" y="935875"/>
            <a:chExt cx="1344922" cy="1359384"/>
          </a:xfrm>
        </p:grpSpPr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CB0EE6E9-B5FD-4D49-BCC4-501B5E844476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7" name="Graphic 316">
              <a:extLst>
                <a:ext uri="{FF2B5EF4-FFF2-40B4-BE49-F238E27FC236}">
                  <a16:creationId xmlns:a16="http://schemas.microsoft.com/office/drawing/2014/main" id="{4C382F2A-7DF5-9E41-8EF1-13329AB03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82536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318" name="Text Placeholder 5">
            <a:extLst>
              <a:ext uri="{FF2B5EF4-FFF2-40B4-BE49-F238E27FC236}">
                <a16:creationId xmlns:a16="http://schemas.microsoft.com/office/drawing/2014/main" id="{C4269A49-C7D6-6F4A-9C9C-466E7D929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7727" y="5733721"/>
            <a:ext cx="1668846" cy="293293"/>
          </a:xfrm>
        </p:spPr>
        <p:txBody>
          <a:bodyPr wrap="none">
            <a:sp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9" name="Text Placeholder 5">
            <a:extLst>
              <a:ext uri="{FF2B5EF4-FFF2-40B4-BE49-F238E27FC236}">
                <a16:creationId xmlns:a16="http://schemas.microsoft.com/office/drawing/2014/main" id="{6FF023EE-55A1-1A4F-A7CF-67E574375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44259" y="5733721"/>
            <a:ext cx="1668846" cy="293293"/>
          </a:xfrm>
        </p:spPr>
        <p:txBody>
          <a:bodyPr wrap="none">
            <a:sp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20" name="Text Placeholder 5">
            <a:extLst>
              <a:ext uri="{FF2B5EF4-FFF2-40B4-BE49-F238E27FC236}">
                <a16:creationId xmlns:a16="http://schemas.microsoft.com/office/drawing/2014/main" id="{E1932531-0014-0A4E-AAFB-4136F5FAED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4432" y="4545740"/>
            <a:ext cx="81542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1" name="Text Placeholder 5">
            <a:extLst>
              <a:ext uri="{FF2B5EF4-FFF2-40B4-BE49-F238E27FC236}">
                <a16:creationId xmlns:a16="http://schemas.microsoft.com/office/drawing/2014/main" id="{C48D45B9-273A-1141-9202-91C0DDFF52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0972" y="4545740"/>
            <a:ext cx="81542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XX</a:t>
            </a:r>
            <a:endParaRPr lang="en-US" dirty="0"/>
          </a:p>
        </p:txBody>
      </p:sp>
      <p:sp>
        <p:nvSpPr>
          <p:cNvPr id="322" name="Text Placeholder 121">
            <a:extLst>
              <a:ext uri="{FF2B5EF4-FFF2-40B4-BE49-F238E27FC236}">
                <a16:creationId xmlns:a16="http://schemas.microsoft.com/office/drawing/2014/main" id="{492C624D-09CB-4645-AAD8-EE1A4A810B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6473" y="1316567"/>
            <a:ext cx="3726345" cy="232833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B349B3E-9BB5-454A-8985-C7B0B6E71AFD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95F36B4A-6636-2A4E-8DBD-614961B4C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082873"/>
            <a:ext cx="8697799" cy="5781304"/>
          </a:xfrm>
          <a:prstGeom prst="rect">
            <a:avLst/>
          </a:prstGeom>
        </p:spPr>
      </p:pic>
      <p:sp>
        <p:nvSpPr>
          <p:cNvPr id="196" name="Andorra" descr="© INSCALE GmbH, 15.06.2010">
            <a:extLst>
              <a:ext uri="{FF2B5EF4-FFF2-40B4-BE49-F238E27FC236}">
                <a16:creationId xmlns:a16="http://schemas.microsoft.com/office/drawing/2014/main" id="{FCA79F79-DCD2-604F-8AE7-15C2386BBA21}"/>
              </a:ext>
            </a:extLst>
          </p:cNvPr>
          <p:cNvSpPr>
            <a:spLocks/>
          </p:cNvSpPr>
          <p:nvPr userDrawn="1"/>
        </p:nvSpPr>
        <p:spPr bwMode="gray">
          <a:xfrm>
            <a:off x="3119024" y="2533000"/>
            <a:ext cx="18261" cy="9431"/>
          </a:xfrm>
          <a:custGeom>
            <a:avLst/>
            <a:gdLst>
              <a:gd name="T0" fmla="*/ 2147483647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2147483647 h 18"/>
              <a:gd name="T6" fmla="*/ 2147483647 w 30"/>
              <a:gd name="T7" fmla="*/ 0 h 18"/>
              <a:gd name="T8" fmla="*/ 0 w 30"/>
              <a:gd name="T9" fmla="*/ 0 h 18"/>
              <a:gd name="T10" fmla="*/ 2147483647 w 30"/>
              <a:gd name="T11" fmla="*/ 2147483647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18"/>
              <a:gd name="T20" fmla="*/ 30 w 30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18">
                <a:moveTo>
                  <a:pt x="6" y="18"/>
                </a:moveTo>
                <a:lnTo>
                  <a:pt x="18" y="12"/>
                </a:lnTo>
                <a:lnTo>
                  <a:pt x="30" y="12"/>
                </a:lnTo>
                <a:lnTo>
                  <a:pt x="30" y="0"/>
                </a:lnTo>
                <a:lnTo>
                  <a:pt x="0" y="0"/>
                </a:lnTo>
                <a:lnTo>
                  <a:pt x="6" y="18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 w="3175">
            <a:solidFill>
              <a:srgbClr val="FFFFFF">
                <a:lumMod val="85000"/>
              </a:srgbClr>
            </a:solidFill>
            <a:round/>
            <a:headEnd/>
            <a:tailEnd/>
          </a:ln>
        </p:spPr>
        <p:txBody>
          <a:bodyPr wrap="square"/>
          <a:lstStyle/>
          <a:p>
            <a:pPr marL="0" marR="0" lvl="0" indent="0" algn="l" defTabSz="12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933" b="0" i="0" u="none" strike="noStrike" kern="0" cap="none" spc="0" normalizeH="0" baseline="0" noProof="0">
              <a:ln>
                <a:noFill/>
              </a:ln>
              <a:solidFill>
                <a:srgbClr val="332B2A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F8DCFD9-7BCF-DC44-B322-3CAF29694CD5}"/>
              </a:ext>
            </a:extLst>
          </p:cNvPr>
          <p:cNvSpPr/>
          <p:nvPr userDrawn="1"/>
        </p:nvSpPr>
        <p:spPr bwMode="auto">
          <a:xfrm>
            <a:off x="5780577" y="2785944"/>
            <a:ext cx="31579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China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3DFDE349-9A72-3C47-90F7-158E68A4A151}"/>
              </a:ext>
            </a:extLst>
          </p:cNvPr>
          <p:cNvSpPr/>
          <p:nvPr userDrawn="1"/>
        </p:nvSpPr>
        <p:spPr bwMode="auto">
          <a:xfrm>
            <a:off x="2505865" y="1940880"/>
            <a:ext cx="16671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UK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680C94B2-4F95-BF4A-9575-2254949EF819}"/>
              </a:ext>
            </a:extLst>
          </p:cNvPr>
          <p:cNvSpPr/>
          <p:nvPr userDrawn="1"/>
        </p:nvSpPr>
        <p:spPr bwMode="auto">
          <a:xfrm>
            <a:off x="6596542" y="5544243"/>
            <a:ext cx="46968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Australia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357EF00-21C2-AC44-A3B8-9074705330D6}"/>
              </a:ext>
            </a:extLst>
          </p:cNvPr>
          <p:cNvSpPr/>
          <p:nvPr userDrawn="1"/>
        </p:nvSpPr>
        <p:spPr bwMode="auto">
          <a:xfrm>
            <a:off x="5287524" y="4346563"/>
            <a:ext cx="55143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Singapore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C85B7CFE-B179-684A-996C-E8C8262B148D}"/>
              </a:ext>
            </a:extLst>
          </p:cNvPr>
          <p:cNvSpPr/>
          <p:nvPr userDrawn="1"/>
        </p:nvSpPr>
        <p:spPr bwMode="auto">
          <a:xfrm>
            <a:off x="5692646" y="4780263"/>
            <a:ext cx="52418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Indonesia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38713A2-950F-F445-A132-338BD417A3B4}"/>
              </a:ext>
            </a:extLst>
          </p:cNvPr>
          <p:cNvSpPr/>
          <p:nvPr userDrawn="1"/>
        </p:nvSpPr>
        <p:spPr bwMode="auto">
          <a:xfrm>
            <a:off x="4027352" y="3127207"/>
            <a:ext cx="416781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Bahrain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DC3FB57E-97F4-4A4D-8F52-71DE30C57506}"/>
              </a:ext>
            </a:extLst>
          </p:cNvPr>
          <p:cNvSpPr/>
          <p:nvPr userDrawn="1"/>
        </p:nvSpPr>
        <p:spPr bwMode="auto">
          <a:xfrm>
            <a:off x="6759199" y="2885078"/>
            <a:ext cx="328616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Japan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50F61994-A25D-3049-99A3-69BFC0BEE420}"/>
              </a:ext>
            </a:extLst>
          </p:cNvPr>
          <p:cNvSpPr/>
          <p:nvPr userDrawn="1"/>
        </p:nvSpPr>
        <p:spPr bwMode="auto">
          <a:xfrm>
            <a:off x="2535805" y="2219162"/>
            <a:ext cx="37510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France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EB63670-FAA4-B34D-BCEB-F2E3026FFAF0}"/>
              </a:ext>
            </a:extLst>
          </p:cNvPr>
          <p:cNvSpPr/>
          <p:nvPr userDrawn="1"/>
        </p:nvSpPr>
        <p:spPr bwMode="auto">
          <a:xfrm>
            <a:off x="5084105" y="4135108"/>
            <a:ext cx="47449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Malaysia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F556150-60BF-2042-82DC-65CCA10651B6}"/>
              </a:ext>
            </a:extLst>
          </p:cNvPr>
          <p:cNvSpPr/>
          <p:nvPr userDrawn="1"/>
        </p:nvSpPr>
        <p:spPr bwMode="auto">
          <a:xfrm>
            <a:off x="3417122" y="2227443"/>
            <a:ext cx="45525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Hungary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5A427C8A-09D5-C042-BB42-5706F218992E}"/>
              </a:ext>
            </a:extLst>
          </p:cNvPr>
          <p:cNvSpPr/>
          <p:nvPr userDrawn="1"/>
        </p:nvSpPr>
        <p:spPr bwMode="auto">
          <a:xfrm>
            <a:off x="4140419" y="3261679"/>
            <a:ext cx="301365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Qatar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5E2D2392-D2D4-3A43-A831-43B521DC66B3}"/>
              </a:ext>
            </a:extLst>
          </p:cNvPr>
          <p:cNvSpPr/>
          <p:nvPr userDrawn="1"/>
        </p:nvSpPr>
        <p:spPr bwMode="auto">
          <a:xfrm>
            <a:off x="6627189" y="3087611"/>
            <a:ext cx="671659" cy="114840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South Korea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2DE1DEE9-BA85-EF41-A802-E24C00879BD3}"/>
              </a:ext>
            </a:extLst>
          </p:cNvPr>
          <p:cNvSpPr/>
          <p:nvPr userDrawn="1"/>
        </p:nvSpPr>
        <p:spPr bwMode="auto">
          <a:xfrm>
            <a:off x="6329606" y="3743647"/>
            <a:ext cx="44242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Vietnam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7A86C57F-7DB1-0146-9135-E4831C977715}"/>
              </a:ext>
            </a:extLst>
          </p:cNvPr>
          <p:cNvSpPr/>
          <p:nvPr userDrawn="1"/>
        </p:nvSpPr>
        <p:spPr bwMode="auto">
          <a:xfrm>
            <a:off x="4188323" y="3410640"/>
            <a:ext cx="24686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UAE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DA81C265-F702-2446-BB7C-CB91B2BA8C84}"/>
              </a:ext>
            </a:extLst>
          </p:cNvPr>
          <p:cNvSpPr/>
          <p:nvPr userDrawn="1"/>
        </p:nvSpPr>
        <p:spPr bwMode="auto">
          <a:xfrm>
            <a:off x="3677259" y="2488198"/>
            <a:ext cx="36708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Turkey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4F184FFD-D894-2D47-A611-2F86D733E2DD}"/>
              </a:ext>
            </a:extLst>
          </p:cNvPr>
          <p:cNvSpPr/>
          <p:nvPr userDrawn="1"/>
        </p:nvSpPr>
        <p:spPr bwMode="auto">
          <a:xfrm>
            <a:off x="4901739" y="3829898"/>
            <a:ext cx="46487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Thailand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0BD51D7A-E076-764F-86B0-B58E49993585}"/>
              </a:ext>
            </a:extLst>
          </p:cNvPr>
          <p:cNvSpPr/>
          <p:nvPr userDrawn="1"/>
        </p:nvSpPr>
        <p:spPr bwMode="auto">
          <a:xfrm>
            <a:off x="5334227" y="3514627"/>
            <a:ext cx="262892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India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6837CAE-BD87-964F-B59E-A581AF0C0F94}"/>
              </a:ext>
            </a:extLst>
          </p:cNvPr>
          <p:cNvSpPr/>
          <p:nvPr userDrawn="1"/>
        </p:nvSpPr>
        <p:spPr bwMode="auto">
          <a:xfrm>
            <a:off x="2194126" y="2476600"/>
            <a:ext cx="309380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Spain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3D3F897C-88FA-2A42-B5DF-00B411C5BFE1}"/>
              </a:ext>
            </a:extLst>
          </p:cNvPr>
          <p:cNvSpPr/>
          <p:nvPr userDrawn="1"/>
        </p:nvSpPr>
        <p:spPr bwMode="auto">
          <a:xfrm>
            <a:off x="3394863" y="2085124"/>
            <a:ext cx="493725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Germany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9D1CC3BF-300C-1949-A751-BAA7EC2387AD}"/>
              </a:ext>
            </a:extLst>
          </p:cNvPr>
          <p:cNvSpPr/>
          <p:nvPr userDrawn="1"/>
        </p:nvSpPr>
        <p:spPr bwMode="auto">
          <a:xfrm>
            <a:off x="3057662" y="2974816"/>
            <a:ext cx="69249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Saudi Arabia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4E578E54-A3BF-C64A-A476-25E387A910F6}"/>
              </a:ext>
            </a:extLst>
          </p:cNvPr>
          <p:cNvSpPr/>
          <p:nvPr userDrawn="1"/>
        </p:nvSpPr>
        <p:spPr bwMode="auto">
          <a:xfrm>
            <a:off x="2667866" y="3661742"/>
            <a:ext cx="383118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Nigeria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AEE71738-19FF-9048-8D80-2B7772529122}"/>
              </a:ext>
            </a:extLst>
          </p:cNvPr>
          <p:cNvSpPr/>
          <p:nvPr userDrawn="1"/>
        </p:nvSpPr>
        <p:spPr bwMode="auto">
          <a:xfrm>
            <a:off x="2180253" y="2360772"/>
            <a:ext cx="62356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Switzerland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423428D-3A70-CC42-B328-E6D7AD09200B}"/>
              </a:ext>
            </a:extLst>
          </p:cNvPr>
          <p:cNvGrpSpPr/>
          <p:nvPr userDrawn="1"/>
        </p:nvGrpSpPr>
        <p:grpSpPr>
          <a:xfrm>
            <a:off x="6611289" y="5753393"/>
            <a:ext cx="440183" cy="86843"/>
            <a:chOff x="3961613" y="4186268"/>
            <a:chExt cx="273710" cy="54000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5093F21F-4A4D-7C4E-893F-C699700DC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A2ACCF20-C4AB-724B-AF9A-F54FA73395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F0E2E5F-1945-A34C-9477-BA37760D3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78808DEC-7B2D-0E43-95A3-1164FC3B3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67BD07FD-105F-EE4A-9D0B-536970BF21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323" y="418626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9" name="Oval 248">
            <a:extLst>
              <a:ext uri="{FF2B5EF4-FFF2-40B4-BE49-F238E27FC236}">
                <a16:creationId xmlns:a16="http://schemas.microsoft.com/office/drawing/2014/main" id="{2D1BC40F-4CEF-294B-992A-362A73D0A0E6}"/>
              </a:ext>
            </a:extLst>
          </p:cNvPr>
          <p:cNvSpPr>
            <a:spLocks noChangeAspect="1"/>
          </p:cNvSpPr>
          <p:nvPr userDrawn="1"/>
        </p:nvSpPr>
        <p:spPr>
          <a:xfrm>
            <a:off x="6276629" y="4817071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10F70578-F171-7646-A41B-F12DD169799F}"/>
              </a:ext>
            </a:extLst>
          </p:cNvPr>
          <p:cNvGrpSpPr/>
          <p:nvPr userDrawn="1"/>
        </p:nvGrpSpPr>
        <p:grpSpPr>
          <a:xfrm>
            <a:off x="5867926" y="4368936"/>
            <a:ext cx="355347" cy="86843"/>
            <a:chOff x="3680259" y="3430130"/>
            <a:chExt cx="220958" cy="54000"/>
          </a:xfrm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23669177-5779-4D43-AE68-621D76D14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187" y="3430130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0017C01A-4335-4C4A-82F6-46FA2CC42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0259" y="3430130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CEE44E22-290B-9B48-8C27-80FED918BC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2291" y="3430130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DC6562D9-7AE7-BD4C-8B52-188F961DF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7217" y="343013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24C44BB3-7F02-4648-A82D-C0C4C4E8EC0F}"/>
              </a:ext>
            </a:extLst>
          </p:cNvPr>
          <p:cNvGrpSpPr/>
          <p:nvPr userDrawn="1"/>
        </p:nvGrpSpPr>
        <p:grpSpPr>
          <a:xfrm>
            <a:off x="5616402" y="4170485"/>
            <a:ext cx="258723" cy="86843"/>
            <a:chOff x="3680259" y="3430130"/>
            <a:chExt cx="160876" cy="54000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A87C50C5-99E3-8B44-BC84-402614470F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0259" y="3430130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B07C846-7863-0D46-8DB2-14E90C2544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2212" y="3430130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FF4C7F2-DCD4-E641-8B52-0ACB994E6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87135" y="3430130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9" name="Oval 258">
            <a:extLst>
              <a:ext uri="{FF2B5EF4-FFF2-40B4-BE49-F238E27FC236}">
                <a16:creationId xmlns:a16="http://schemas.microsoft.com/office/drawing/2014/main" id="{B438F99A-64D3-8049-B0BC-CDF97E17F1AB}"/>
              </a:ext>
            </a:extLst>
          </p:cNvPr>
          <p:cNvSpPr>
            <a:spLocks noChangeAspect="1"/>
          </p:cNvSpPr>
          <p:nvPr userDrawn="1"/>
        </p:nvSpPr>
        <p:spPr>
          <a:xfrm>
            <a:off x="6471898" y="308447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97867999-A73D-FF43-BBA7-C51383056C72}"/>
              </a:ext>
            </a:extLst>
          </p:cNvPr>
          <p:cNvSpPr>
            <a:spLocks noChangeAspect="1"/>
          </p:cNvSpPr>
          <p:nvPr userDrawn="1"/>
        </p:nvSpPr>
        <p:spPr>
          <a:xfrm>
            <a:off x="6613725" y="2910784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80D4596D-5B48-CD4B-9A0C-29C1A01C1531}"/>
              </a:ext>
            </a:extLst>
          </p:cNvPr>
          <p:cNvGrpSpPr/>
          <p:nvPr userDrawn="1"/>
        </p:nvGrpSpPr>
        <p:grpSpPr>
          <a:xfrm>
            <a:off x="5427743" y="3873780"/>
            <a:ext cx="440183" cy="86843"/>
            <a:chOff x="3961613" y="4186268"/>
            <a:chExt cx="273710" cy="54000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1D59008-0ACF-4740-A70C-EB6058044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7E802C62-EB15-2C4F-91DC-361470A0CE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11BF19BE-A3AF-AF42-B109-AA288ACBD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AB3C370B-EE6B-894C-9830-A702E989C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1DFEDEF4-3467-324F-82BF-9AADE0D55E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1323" y="4186268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FF81CCB4-A1B9-D84F-BBED-603766A71B8A}"/>
              </a:ext>
            </a:extLst>
          </p:cNvPr>
          <p:cNvGrpSpPr/>
          <p:nvPr userDrawn="1"/>
        </p:nvGrpSpPr>
        <p:grpSpPr>
          <a:xfrm>
            <a:off x="5761624" y="2989205"/>
            <a:ext cx="351851" cy="86843"/>
            <a:chOff x="3961613" y="4186268"/>
            <a:chExt cx="218784" cy="54000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50F63E29-218F-8240-8E97-79BC1D256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8EB902A2-7620-C346-8293-69E46AC30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63F0804F-6FC7-7A4B-BFD5-D0D6B76BD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D0C290BF-5CDB-BC4F-A47C-3D4F53B68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2" name="Oval 271">
            <a:extLst>
              <a:ext uri="{FF2B5EF4-FFF2-40B4-BE49-F238E27FC236}">
                <a16:creationId xmlns:a16="http://schemas.microsoft.com/office/drawing/2014/main" id="{E11F4C1D-D542-8841-BE88-FCC505E82529}"/>
              </a:ext>
            </a:extLst>
          </p:cNvPr>
          <p:cNvSpPr>
            <a:spLocks noChangeAspect="1"/>
          </p:cNvSpPr>
          <p:nvPr userDrawn="1"/>
        </p:nvSpPr>
        <p:spPr>
          <a:xfrm>
            <a:off x="4023858" y="344219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A3122C62-0CD7-214A-BDE3-9B75EF8EDD1B}"/>
              </a:ext>
            </a:extLst>
          </p:cNvPr>
          <p:cNvSpPr/>
          <p:nvPr userDrawn="1"/>
        </p:nvSpPr>
        <p:spPr bwMode="auto">
          <a:xfrm>
            <a:off x="4194285" y="3570114"/>
            <a:ext cx="32701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Oman</a:t>
            </a: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8A4CF460-DE51-2045-B8F1-AA1E8CF018E4}"/>
              </a:ext>
            </a:extLst>
          </p:cNvPr>
          <p:cNvSpPr>
            <a:spLocks noChangeAspect="1"/>
          </p:cNvSpPr>
          <p:nvPr userDrawn="1"/>
        </p:nvSpPr>
        <p:spPr>
          <a:xfrm>
            <a:off x="4051609" y="357489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5252C451-04F5-BF43-9E0F-696A56ADAC94}"/>
              </a:ext>
            </a:extLst>
          </p:cNvPr>
          <p:cNvSpPr>
            <a:spLocks noChangeAspect="1"/>
          </p:cNvSpPr>
          <p:nvPr userDrawn="1"/>
        </p:nvSpPr>
        <p:spPr>
          <a:xfrm>
            <a:off x="3990473" y="3289988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63EC1A50-33F9-F74C-A210-730BCE26404D}"/>
              </a:ext>
            </a:extLst>
          </p:cNvPr>
          <p:cNvSpPr>
            <a:spLocks noChangeAspect="1"/>
          </p:cNvSpPr>
          <p:nvPr userDrawn="1"/>
        </p:nvSpPr>
        <p:spPr>
          <a:xfrm>
            <a:off x="3882726" y="315441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D4F04468-4BAC-3F4B-BADD-6E801FE74344}"/>
              </a:ext>
            </a:extLst>
          </p:cNvPr>
          <p:cNvSpPr>
            <a:spLocks noChangeAspect="1"/>
          </p:cNvSpPr>
          <p:nvPr userDrawn="1"/>
        </p:nvSpPr>
        <p:spPr>
          <a:xfrm>
            <a:off x="3781236" y="2997839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51E00B6A-837B-8045-84E3-7201091D84AD}"/>
              </a:ext>
            </a:extLst>
          </p:cNvPr>
          <p:cNvSpPr>
            <a:spLocks noChangeAspect="1"/>
          </p:cNvSpPr>
          <p:nvPr userDrawn="1"/>
        </p:nvSpPr>
        <p:spPr>
          <a:xfrm>
            <a:off x="3546417" y="2523588"/>
            <a:ext cx="86400" cy="86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5203737D-2A01-3443-8369-E8A59DF891CE}"/>
              </a:ext>
            </a:extLst>
          </p:cNvPr>
          <p:cNvSpPr>
            <a:spLocks noChangeAspect="1"/>
          </p:cNvSpPr>
          <p:nvPr userDrawn="1"/>
        </p:nvSpPr>
        <p:spPr>
          <a:xfrm>
            <a:off x="5195680" y="3557047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E02C5B01-77C6-FD4D-B6CC-284B3BF53CA2}"/>
              </a:ext>
            </a:extLst>
          </p:cNvPr>
          <p:cNvSpPr>
            <a:spLocks noChangeAspect="1"/>
          </p:cNvSpPr>
          <p:nvPr userDrawn="1"/>
        </p:nvSpPr>
        <p:spPr>
          <a:xfrm>
            <a:off x="3270657" y="2239552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8ABF482E-9EC0-9C48-8C36-B7C217D38A65}"/>
              </a:ext>
            </a:extLst>
          </p:cNvPr>
          <p:cNvSpPr>
            <a:spLocks noChangeAspect="1"/>
          </p:cNvSpPr>
          <p:nvPr userDrawn="1"/>
        </p:nvSpPr>
        <p:spPr>
          <a:xfrm>
            <a:off x="2462735" y="3681696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30F71412-4499-D24D-9340-5776C5109063}"/>
              </a:ext>
            </a:extLst>
          </p:cNvPr>
          <p:cNvSpPr>
            <a:spLocks noChangeAspect="1"/>
          </p:cNvSpPr>
          <p:nvPr userDrawn="1"/>
        </p:nvSpPr>
        <p:spPr>
          <a:xfrm>
            <a:off x="2542051" y="2509021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6018C3D9-6DCE-744F-8DEF-F2193C1F0B18}"/>
              </a:ext>
            </a:extLst>
          </p:cNvPr>
          <p:cNvSpPr>
            <a:spLocks noChangeAspect="1"/>
          </p:cNvSpPr>
          <p:nvPr userDrawn="1"/>
        </p:nvSpPr>
        <p:spPr>
          <a:xfrm>
            <a:off x="2956791" y="2251938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F7520810-F807-494A-AF4C-45AA3400EBA6}"/>
              </a:ext>
            </a:extLst>
          </p:cNvPr>
          <p:cNvGrpSpPr/>
          <p:nvPr userDrawn="1"/>
        </p:nvGrpSpPr>
        <p:grpSpPr>
          <a:xfrm>
            <a:off x="2722270" y="1973260"/>
            <a:ext cx="280969" cy="86843"/>
            <a:chOff x="3961613" y="4186268"/>
            <a:chExt cx="174710" cy="54000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F0FFD56-898B-2147-BD75-2EC6894300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7D5BDADD-CEE0-8144-A0B7-F6C276277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E66465D4-5141-1E49-BACA-9B363F3BCF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2323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8" name="Oval 287">
            <a:extLst>
              <a:ext uri="{FF2B5EF4-FFF2-40B4-BE49-F238E27FC236}">
                <a16:creationId xmlns:a16="http://schemas.microsoft.com/office/drawing/2014/main" id="{E8A1421A-ABE1-7343-8E41-2EB95F5B5CF1}"/>
              </a:ext>
            </a:extLst>
          </p:cNvPr>
          <p:cNvSpPr>
            <a:spLocks noChangeAspect="1"/>
          </p:cNvSpPr>
          <p:nvPr userDrawn="1"/>
        </p:nvSpPr>
        <p:spPr>
          <a:xfrm>
            <a:off x="3019634" y="2137016"/>
            <a:ext cx="86843" cy="86843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8E6A5567-E84E-334D-AF54-F52117E55276}"/>
              </a:ext>
            </a:extLst>
          </p:cNvPr>
          <p:cNvSpPr/>
          <p:nvPr userDrawn="1"/>
        </p:nvSpPr>
        <p:spPr bwMode="auto">
          <a:xfrm>
            <a:off x="2334993" y="2093818"/>
            <a:ext cx="650819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Netherlands</a:t>
            </a:r>
          </a:p>
        </p:txBody>
      </p: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044E195B-EA0C-4042-A1A8-7FB15CA95D89}"/>
              </a:ext>
            </a:extLst>
          </p:cNvPr>
          <p:cNvGrpSpPr/>
          <p:nvPr userDrawn="1"/>
        </p:nvGrpSpPr>
        <p:grpSpPr>
          <a:xfrm>
            <a:off x="3163188" y="2113444"/>
            <a:ext cx="175179" cy="86843"/>
            <a:chOff x="4071469" y="4186268"/>
            <a:chExt cx="108928" cy="54000"/>
          </a:xfrm>
        </p:grpSpPr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ECE757CA-825F-2F40-9581-C81EECB9C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1469" y="4186268"/>
              <a:ext cx="54000" cy="5400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0C3D03D4-970C-C341-87E4-E5F6C85D0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397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3" name="Rectangle 292">
            <a:extLst>
              <a:ext uri="{FF2B5EF4-FFF2-40B4-BE49-F238E27FC236}">
                <a16:creationId xmlns:a16="http://schemas.microsoft.com/office/drawing/2014/main" id="{A266CAC5-8C6F-7940-8584-FD2C60271B04}"/>
              </a:ext>
            </a:extLst>
          </p:cNvPr>
          <p:cNvSpPr/>
          <p:nvPr userDrawn="1"/>
        </p:nvSpPr>
        <p:spPr bwMode="auto">
          <a:xfrm>
            <a:off x="2976970" y="2367188"/>
            <a:ext cx="375103" cy="143565"/>
          </a:xfrm>
          <a:prstGeom prst="rect">
            <a:avLst/>
          </a:prstGeom>
          <a:noFill/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4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332B2A"/>
                </a:solidFill>
                <a:effectLst/>
                <a:uLnTx/>
                <a:uFillTx/>
                <a:latin typeface="Arial" panose="020B0504040504020204" pitchFamily="34" charset="77"/>
                <a:ea typeface="ＭＳ Ｐゴシック" panose="020B0600070205080204" pitchFamily="34" charset="-128"/>
                <a:cs typeface="+mn-cs"/>
              </a:rPr>
              <a:t>Austria</a:t>
            </a: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DBDDD19F-F325-1F4A-88A0-4738D1B6D06E}"/>
              </a:ext>
            </a:extLst>
          </p:cNvPr>
          <p:cNvSpPr>
            <a:spLocks noChangeAspect="1"/>
          </p:cNvSpPr>
          <p:nvPr userDrawn="1"/>
        </p:nvSpPr>
        <p:spPr>
          <a:xfrm>
            <a:off x="3123724" y="2281369"/>
            <a:ext cx="86843" cy="86843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BE0FDC24-6677-AC4C-967A-303CED867CCD}"/>
              </a:ext>
            </a:extLst>
          </p:cNvPr>
          <p:cNvSpPr>
            <a:spLocks noChangeAspect="1"/>
          </p:cNvSpPr>
          <p:nvPr userDrawn="1"/>
        </p:nvSpPr>
        <p:spPr>
          <a:xfrm>
            <a:off x="2842363" y="2383929"/>
            <a:ext cx="86843" cy="8684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DCF55F36-275E-0346-B022-81490390B009}"/>
              </a:ext>
            </a:extLst>
          </p:cNvPr>
          <p:cNvGrpSpPr/>
          <p:nvPr userDrawn="1"/>
        </p:nvGrpSpPr>
        <p:grpSpPr>
          <a:xfrm>
            <a:off x="6023003" y="3772040"/>
            <a:ext cx="267015" cy="86843"/>
            <a:chOff x="3961613" y="4186268"/>
            <a:chExt cx="166032" cy="54000"/>
          </a:xfrm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FCEE63CB-5682-FC42-B5E6-7443F09156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6541" y="4186268"/>
              <a:ext cx="54000" cy="5400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DCC0CDF1-69DE-B743-827B-F567314AB8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1613" y="4186268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D3D1FB37-9A0E-4147-9128-C52FAE12A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73645" y="4186268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8D4292B1-5DFD-0E4B-876D-66799695F626}"/>
              </a:ext>
            </a:extLst>
          </p:cNvPr>
          <p:cNvSpPr txBox="1"/>
          <p:nvPr userDrawn="1"/>
        </p:nvSpPr>
        <p:spPr bwMode="auto">
          <a:xfrm>
            <a:off x="367295" y="5759099"/>
            <a:ext cx="1889705" cy="8976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Residential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Commercial / Business Parks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Industrial &amp; Logistics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Hospitality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Retail</a:t>
            </a:r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91783D9B-F412-9E4F-BECB-75A73A470099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5969299"/>
            <a:ext cx="72000" cy="72000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09880A78-943B-2F42-AFBA-6D11A470BF2B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5779435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2D016B52-F439-124B-B55E-F2B14DEB3A74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159163"/>
            <a:ext cx="72000" cy="72000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77EC7DBD-22F0-8749-9222-F21BA8FA011D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349027"/>
            <a:ext cx="72000" cy="720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A609F9E4-B556-F24B-B4B2-A51836B21621}"/>
              </a:ext>
            </a:extLst>
          </p:cNvPr>
          <p:cNvSpPr>
            <a:spLocks noChangeAspect="1"/>
          </p:cNvSpPr>
          <p:nvPr userDrawn="1"/>
        </p:nvSpPr>
        <p:spPr>
          <a:xfrm>
            <a:off x="221525" y="6538889"/>
            <a:ext cx="72000" cy="72000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670019"/>
      </p:ext>
    </p:extLst>
  </p:cSld>
  <p:clrMapOvr>
    <a:masterClrMapping/>
  </p:clrMapOvr>
  <p:transition spd="med">
    <p:fad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46209750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207534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554631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8166501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935350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746365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416830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7325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299733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331834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ili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C273CC0-C0C8-5F42-9AFA-57D658C28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41-AAB2-A44E-86D4-D87C7626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19" y="4759487"/>
            <a:ext cx="812237" cy="812237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7511947-7BED-6B42-8FA0-C9A7273C0E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511" y="2007208"/>
            <a:ext cx="4977345" cy="1988393"/>
          </a:xfrm>
          <a:solidFill>
            <a:schemeClr val="bg1">
              <a:alpha val="85000"/>
            </a:schemeClr>
          </a:solidFill>
        </p:spPr>
        <p:txBody>
          <a:bodyPr wrap="square" lIns="180000" tIns="144000" rIns="180000" bIns="14400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2" name="Text Placeholder 121">
            <a:extLst>
              <a:ext uri="{FF2B5EF4-FFF2-40B4-BE49-F238E27FC236}">
                <a16:creationId xmlns:a16="http://schemas.microsoft.com/office/drawing/2014/main" id="{3F56E5FF-4B05-6D47-87F3-352CAD605B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9511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4270770-5BAC-B843-8730-7E543C0CA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5822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Text Placeholder 121">
            <a:extLst>
              <a:ext uri="{FF2B5EF4-FFF2-40B4-BE49-F238E27FC236}">
                <a16:creationId xmlns:a16="http://schemas.microsoft.com/office/drawing/2014/main" id="{93B4BA87-52C9-2B44-BCE5-BE3328599C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34940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64C8373-EB84-E642-B007-6498A2CE79F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61249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6" name="Text Placeholder 121">
            <a:extLst>
              <a:ext uri="{FF2B5EF4-FFF2-40B4-BE49-F238E27FC236}">
                <a16:creationId xmlns:a16="http://schemas.microsoft.com/office/drawing/2014/main" id="{D376452C-A4B4-044F-B3B7-77059BAF39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61248" y="4606150"/>
            <a:ext cx="2400000" cy="1879953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A131D3C6-486C-A648-A53F-ECAB56C40D8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687558" y="4829574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D58264-3CBA-6A4C-AFD3-E1E9E6697D5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400810225"/>
      </p:ext>
    </p:extLst>
  </p:cSld>
  <p:clrMapOvr>
    <a:masterClrMapping/>
  </p:clrMapOvr>
  <p:transition spd="med"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90123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20833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8947157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2066659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5830620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154027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1326370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0214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45071060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36963174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C273CC0-C0C8-5F42-9AFA-57D658C28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41-AAB2-A44E-86D4-D87C76267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137" y="4404269"/>
            <a:ext cx="812237" cy="812237"/>
          </a:xfrm>
          <a:prstGeom prst="rect">
            <a:avLst/>
          </a:prstGeom>
        </p:spPr>
      </p:pic>
      <p:sp>
        <p:nvSpPr>
          <p:cNvPr id="22" name="Text Placeholder 121">
            <a:extLst>
              <a:ext uri="{FF2B5EF4-FFF2-40B4-BE49-F238E27FC236}">
                <a16:creationId xmlns:a16="http://schemas.microsoft.com/office/drawing/2014/main" id="{3F56E5FF-4B05-6D47-87F3-352CAD605B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82330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4270770-5BAC-B843-8730-7E543C0CA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8640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4" name="Text Placeholder 121">
            <a:extLst>
              <a:ext uri="{FF2B5EF4-FFF2-40B4-BE49-F238E27FC236}">
                <a16:creationId xmlns:a16="http://schemas.microsoft.com/office/drawing/2014/main" id="{93B4BA87-52C9-2B44-BCE5-BE3328599C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87758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064C8373-EB84-E642-B007-6498A2CE79F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514067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26" name="Text Placeholder 121">
            <a:extLst>
              <a:ext uri="{FF2B5EF4-FFF2-40B4-BE49-F238E27FC236}">
                <a16:creationId xmlns:a16="http://schemas.microsoft.com/office/drawing/2014/main" id="{D376452C-A4B4-044F-B3B7-77059BAF39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14067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A131D3C6-486C-A648-A53F-ECAB56C40D8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140378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09C8C331-32CD-6C4C-8F15-B5F1EDBB2E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99789" y="3230177"/>
            <a:ext cx="6640588" cy="629367"/>
          </a:xfrm>
          <a:solidFill>
            <a:schemeClr val="bg1">
              <a:alpha val="85000"/>
            </a:schemeClr>
          </a:solidFill>
        </p:spPr>
        <p:txBody>
          <a:bodyPr wrap="square" lIns="180000" tIns="144000" rIns="180000" bIns="144000" anchor="b" anchorCtr="0">
            <a:spAutoFit/>
          </a:bodyPr>
          <a:lstStyle>
            <a:lvl1pPr marL="0" indent="0" algn="r">
              <a:buNone/>
              <a:defRPr sz="2000"/>
            </a:lvl1pPr>
            <a:lvl2pPr marL="287991" indent="0">
              <a:buFont typeface="Arial" panose="020B0604020202020204" pitchFamily="34" charset="0"/>
              <a:buNone/>
              <a:defRPr/>
            </a:lvl2pPr>
            <a:lvl3pPr marL="815975" indent="0">
              <a:buFont typeface="Arial" panose="020B0604020202020204" pitchFamily="34" charset="0"/>
              <a:buNone/>
              <a:defRPr/>
            </a:lvl3pPr>
            <a:lvl4pPr marL="1295960" indent="0">
              <a:buFont typeface="Arial" panose="020B0604020202020204" pitchFamily="34" charset="0"/>
              <a:buNone/>
              <a:defRPr/>
            </a:lvl4pPr>
            <a:lvl5pPr marL="177594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121">
            <a:extLst>
              <a:ext uri="{FF2B5EF4-FFF2-40B4-BE49-F238E27FC236}">
                <a16:creationId xmlns:a16="http://schemas.microsoft.com/office/drawing/2014/main" id="{F1BF0F26-91DE-954F-9D4D-4748B9B476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40377" y="4250934"/>
            <a:ext cx="2400000" cy="1726620"/>
          </a:xfrm>
          <a:solidFill>
            <a:schemeClr val="tx2"/>
          </a:solidFill>
          <a:ln>
            <a:noFill/>
          </a:ln>
        </p:spPr>
        <p:txBody>
          <a:bodyPr wrap="square" lIns="180000" tIns="180000" rIns="180000" bIns="144000" anchor="b" anchorCtr="0">
            <a:noAutofit/>
          </a:bodyPr>
          <a:lstStyle>
            <a:lvl1pPr marL="0" indent="0">
              <a:buNone/>
              <a:defRPr lang="en-US" sz="2000" b="1" dirty="0">
                <a:solidFill>
                  <a:schemeClr val="bg1"/>
                </a:solidFill>
                <a:latin typeface="Arial" panose="020B0504040504020204" pitchFamily="34" charset="77"/>
                <a:cs typeface="+mn-cs"/>
              </a:defRPr>
            </a:lvl1pPr>
          </a:lstStyle>
          <a:p>
            <a:pPr lvl="0" eaLnBrk="1" hangingPunct="1">
              <a:spcAft>
                <a:spcPct val="0"/>
              </a:spcAft>
            </a:pPr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DD84F3C-8F28-5247-9464-8046DC97367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766686" y="4474355"/>
            <a:ext cx="844735" cy="71655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8F8327-7CCF-5942-93E9-4C97E16CD58E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4264782541"/>
      </p:ext>
    </p:extLst>
  </p:cSld>
  <p:clrMapOvr>
    <a:masterClrMapping/>
  </p:clrMapOvr>
  <p:transition spd="med">
    <p:fade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9296131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007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204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7770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8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16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08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20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72809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8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apore Mall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FD9960-937C-8E41-99FA-5B9BE4AA19AE}"/>
              </a:ext>
            </a:extLst>
          </p:cNvPr>
          <p:cNvSpPr/>
          <p:nvPr userDrawn="1"/>
        </p:nvSpPr>
        <p:spPr>
          <a:xfrm>
            <a:off x="0" y="1070921"/>
            <a:ext cx="8477281" cy="578708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58D4BA-B953-8B48-862F-B421C40E920D}"/>
              </a:ext>
            </a:extLst>
          </p:cNvPr>
          <p:cNvGrpSpPr/>
          <p:nvPr userDrawn="1"/>
        </p:nvGrpSpPr>
        <p:grpSpPr>
          <a:xfrm>
            <a:off x="265874" y="2453645"/>
            <a:ext cx="7172467" cy="4606621"/>
            <a:chOff x="619854" y="2596963"/>
            <a:chExt cx="4325526" cy="277813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021F842-D7E8-BB40-A8D3-D6403ED06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9854" y="2596963"/>
              <a:ext cx="4325526" cy="27781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DC7655D-CF63-D94A-9911-DB7019EA2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lum bright="57000" contrast="-77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2212" y="2631108"/>
              <a:ext cx="3364298" cy="181073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4C74C-C952-4E4F-8A24-AB89BC229C22}"/>
              </a:ext>
            </a:extLst>
          </p:cNvPr>
          <p:cNvSpPr/>
          <p:nvPr userDrawn="1"/>
        </p:nvSpPr>
        <p:spPr>
          <a:xfrm>
            <a:off x="242143" y="1329741"/>
            <a:ext cx="8044588" cy="1122995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C128FAB7-53CD-D240-B7DA-A580C034A22A}"/>
              </a:ext>
            </a:extLst>
          </p:cNvPr>
          <p:cNvCxnSpPr>
            <a:cxnSpLocks/>
            <a:endCxn id="23" idx="4"/>
          </p:cNvCxnSpPr>
          <p:nvPr userDrawn="1"/>
        </p:nvCxnSpPr>
        <p:spPr>
          <a:xfrm rot="16200000" flipV="1">
            <a:off x="3255451" y="5243369"/>
            <a:ext cx="1177993" cy="879377"/>
          </a:xfrm>
          <a:prstGeom prst="bentConnector3">
            <a:avLst>
              <a:gd name="adj1" fmla="val 85578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E0EED3EC-07F1-384C-B426-9FDB37C6EE01}"/>
              </a:ext>
            </a:extLst>
          </p:cNvPr>
          <p:cNvCxnSpPr>
            <a:cxnSpLocks/>
            <a:endCxn id="24" idx="6"/>
          </p:cNvCxnSpPr>
          <p:nvPr userDrawn="1"/>
        </p:nvCxnSpPr>
        <p:spPr>
          <a:xfrm rot="16200000" flipV="1">
            <a:off x="4406791" y="4316395"/>
            <a:ext cx="408855" cy="1866785"/>
          </a:xfrm>
          <a:prstGeom prst="bentConnector2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4057D2C2-F8FF-8D43-B3BB-6243F104FEAE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4491615" y="4028377"/>
            <a:ext cx="1380072" cy="2999176"/>
          </a:xfrm>
          <a:prstGeom prst="bentConnector4">
            <a:avLst>
              <a:gd name="adj1" fmla="val 99198"/>
              <a:gd name="adj2" fmla="val 99033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3E4F060-7FD1-0C41-BA8E-CD846846F799}"/>
              </a:ext>
            </a:extLst>
          </p:cNvPr>
          <p:cNvSpPr>
            <a:spLocks noChangeAspect="1"/>
          </p:cNvSpPr>
          <p:nvPr userDrawn="1"/>
        </p:nvSpPr>
        <p:spPr>
          <a:xfrm>
            <a:off x="3368757" y="5022059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CA044B-0BF6-FA42-9FE4-49F065D107B8}"/>
              </a:ext>
            </a:extLst>
          </p:cNvPr>
          <p:cNvSpPr>
            <a:spLocks noChangeAspect="1"/>
          </p:cNvSpPr>
          <p:nvPr userDrawn="1"/>
        </p:nvSpPr>
        <p:spPr>
          <a:xfrm>
            <a:off x="3605824" y="5009360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9CF87E-FACD-364E-B543-9B9965B9CFB1}"/>
              </a:ext>
            </a:extLst>
          </p:cNvPr>
          <p:cNvSpPr>
            <a:spLocks noChangeAspect="1"/>
          </p:cNvSpPr>
          <p:nvPr userDrawn="1"/>
        </p:nvSpPr>
        <p:spPr>
          <a:xfrm>
            <a:off x="3648156" y="4797692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0BFFFD3-B819-2645-8FE4-F5A35E8879A2}"/>
              </a:ext>
            </a:extLst>
          </p:cNvPr>
          <p:cNvSpPr>
            <a:spLocks noChangeAspect="1"/>
          </p:cNvSpPr>
          <p:nvPr userDrawn="1"/>
        </p:nvSpPr>
        <p:spPr>
          <a:xfrm>
            <a:off x="3631224" y="3078960"/>
            <a:ext cx="72000" cy="7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8" rIns="91438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F9FF02-D03E-D740-B0D4-4AC9B6A57CAB}"/>
              </a:ext>
            </a:extLst>
          </p:cNvPr>
          <p:cNvGrpSpPr/>
          <p:nvPr userDrawn="1"/>
        </p:nvGrpSpPr>
        <p:grpSpPr>
          <a:xfrm>
            <a:off x="759037" y="2281357"/>
            <a:ext cx="7004208" cy="2790592"/>
            <a:chOff x="569278" y="1711018"/>
            <a:chExt cx="5253156" cy="2092944"/>
          </a:xfrm>
        </p:grpSpPr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88D14BF4-EB95-3D40-A8E0-3DDEA9539AE4}"/>
                </a:ext>
              </a:extLst>
            </p:cNvPr>
            <p:cNvCxnSpPr>
              <a:cxnSpLocks/>
              <a:endCxn id="36" idx="4"/>
            </p:cNvCxnSpPr>
            <p:nvPr/>
          </p:nvCxnSpPr>
          <p:spPr>
            <a:xfrm rot="16200000" flipH="1">
              <a:off x="372102" y="1908194"/>
              <a:ext cx="2092944" cy="1698592"/>
            </a:xfrm>
            <a:prstGeom prst="bentConnector3">
              <a:avLst>
                <a:gd name="adj1" fmla="val 9938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731CCDE1-1780-DF4F-BD0D-AC9BF01D2109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rot="16200000" flipH="1">
              <a:off x="1113018" y="1999726"/>
              <a:ext cx="948302" cy="370886"/>
            </a:xfrm>
            <a:prstGeom prst="bentConnector3">
              <a:avLst>
                <a:gd name="adj1" fmla="val 10185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DF9653-41C2-DC41-9AC7-92FCF77F50C1}"/>
                </a:ext>
              </a:extLst>
            </p:cNvPr>
            <p:cNvCxnSpPr>
              <a:stCxn id="41" idx="0"/>
            </p:cNvCxnSpPr>
            <p:nvPr/>
          </p:nvCxnSpPr>
          <p:spPr>
            <a:xfrm flipV="1">
              <a:off x="2217070" y="1711018"/>
              <a:ext cx="0" cy="48954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980B6DF2-CC19-9B4A-ACF0-07217B85D335}"/>
                </a:ext>
              </a:extLst>
            </p:cNvPr>
            <p:cNvCxnSpPr>
              <a:cxnSpLocks/>
              <a:endCxn id="40" idx="7"/>
            </p:cNvCxnSpPr>
            <p:nvPr/>
          </p:nvCxnSpPr>
          <p:spPr>
            <a:xfrm rot="5400000">
              <a:off x="2720791" y="1810065"/>
              <a:ext cx="456701" cy="448058"/>
            </a:xfrm>
            <a:prstGeom prst="bentConnector3">
              <a:avLst>
                <a:gd name="adj1" fmla="val 100999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1DAE1C5A-A1ED-BF4E-9269-C114115CEE2B}"/>
                </a:ext>
              </a:extLst>
            </p:cNvPr>
            <p:cNvCxnSpPr>
              <a:cxnSpLocks/>
              <a:endCxn id="39" idx="5"/>
            </p:cNvCxnSpPr>
            <p:nvPr/>
          </p:nvCxnSpPr>
          <p:spPr>
            <a:xfrm rot="5400000">
              <a:off x="3387992" y="1827460"/>
              <a:ext cx="832640" cy="615349"/>
            </a:xfrm>
            <a:prstGeom prst="bentConnector3">
              <a:avLst>
                <a:gd name="adj1" fmla="val 97842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E518654E-C7AA-4D47-996D-930F8D5853D6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rot="5400000">
              <a:off x="3601803" y="2025841"/>
              <a:ext cx="1679238" cy="1089554"/>
            </a:xfrm>
            <a:prstGeom prst="bentConnector3">
              <a:avLst>
                <a:gd name="adj1" fmla="val 67209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5A68055F-F379-0946-B4A9-E0A29EF9D4BD}"/>
                </a:ext>
              </a:extLst>
            </p:cNvPr>
            <p:cNvCxnSpPr>
              <a:cxnSpLocks/>
              <a:endCxn id="38" idx="4"/>
            </p:cNvCxnSpPr>
            <p:nvPr/>
          </p:nvCxnSpPr>
          <p:spPr>
            <a:xfrm rot="10800000" flipV="1">
              <a:off x="4141121" y="1739452"/>
              <a:ext cx="1681313" cy="1613660"/>
            </a:xfrm>
            <a:prstGeom prst="bentConnector4">
              <a:avLst>
                <a:gd name="adj1" fmla="val 198"/>
                <a:gd name="adj2" fmla="val 98931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485C2E8-52B2-7D42-BDEB-16BA967FEBC1}"/>
              </a:ext>
            </a:extLst>
          </p:cNvPr>
          <p:cNvGrpSpPr/>
          <p:nvPr userDrawn="1"/>
        </p:nvGrpSpPr>
        <p:grpSpPr>
          <a:xfrm>
            <a:off x="2302028" y="2934083"/>
            <a:ext cx="3255467" cy="2137867"/>
            <a:chOff x="1726520" y="2308788"/>
            <a:chExt cx="2441600" cy="1603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50C5D56-6418-F34C-9CAE-B17CCEC677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0870" y="38581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095F3D-BD29-DA4C-B9B1-3BADF5850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9645" y="351846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E52E405-03F4-BB48-8266-F1A924E98E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4120" y="340733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97C98A-2988-4E41-BEB2-0E3167611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0545" y="26135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D0C63D8-7CE5-CA4E-A02E-C08A7ABE92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9020" y="236276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CFD39D-0D32-A742-8009-F7AFE7A94E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0070" y="230878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997F57E-5543-C14D-ACB5-4627EDF4E2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6520" y="2759638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object 17">
            <a:extLst>
              <a:ext uri="{FF2B5EF4-FFF2-40B4-BE49-F238E27FC236}">
                <a16:creationId xmlns:a16="http://schemas.microsoft.com/office/drawing/2014/main" id="{07DD0484-BBCA-5B4E-BFE5-E9AC2354352D}"/>
              </a:ext>
            </a:extLst>
          </p:cNvPr>
          <p:cNvSpPr/>
          <p:nvPr userDrawn="1"/>
        </p:nvSpPr>
        <p:spPr>
          <a:xfrm>
            <a:off x="328222" y="1414321"/>
            <a:ext cx="1009619" cy="74012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4" name="object 20">
            <a:extLst>
              <a:ext uri="{FF2B5EF4-FFF2-40B4-BE49-F238E27FC236}">
                <a16:creationId xmlns:a16="http://schemas.microsoft.com/office/drawing/2014/main" id="{B0EB2A3E-202D-5540-812D-99E3C5B2E6C1}"/>
              </a:ext>
            </a:extLst>
          </p:cNvPr>
          <p:cNvSpPr/>
          <p:nvPr userDrawn="1"/>
        </p:nvSpPr>
        <p:spPr>
          <a:xfrm>
            <a:off x="2520843" y="1414321"/>
            <a:ext cx="1016192" cy="74012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5" name="object 22">
            <a:extLst>
              <a:ext uri="{FF2B5EF4-FFF2-40B4-BE49-F238E27FC236}">
                <a16:creationId xmlns:a16="http://schemas.microsoft.com/office/drawing/2014/main" id="{0A834C39-BC7A-0B49-BA6C-EE7646598834}"/>
              </a:ext>
            </a:extLst>
          </p:cNvPr>
          <p:cNvSpPr/>
          <p:nvPr userDrawn="1"/>
        </p:nvSpPr>
        <p:spPr>
          <a:xfrm>
            <a:off x="6196080" y="1406433"/>
            <a:ext cx="922855" cy="755899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6" name="object 33">
            <a:extLst>
              <a:ext uri="{FF2B5EF4-FFF2-40B4-BE49-F238E27FC236}">
                <a16:creationId xmlns:a16="http://schemas.microsoft.com/office/drawing/2014/main" id="{A001FD0A-D4E6-834C-BD16-EEB4F16BF166}"/>
              </a:ext>
            </a:extLst>
          </p:cNvPr>
          <p:cNvSpPr/>
          <p:nvPr userDrawn="1"/>
        </p:nvSpPr>
        <p:spPr>
          <a:xfrm>
            <a:off x="3654641" y="1398546"/>
            <a:ext cx="1191033" cy="73880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7" name="object 34">
            <a:extLst>
              <a:ext uri="{FF2B5EF4-FFF2-40B4-BE49-F238E27FC236}">
                <a16:creationId xmlns:a16="http://schemas.microsoft.com/office/drawing/2014/main" id="{F7BA585B-D6B6-2F4C-A842-E22B743BCA5F}"/>
              </a:ext>
            </a:extLst>
          </p:cNvPr>
          <p:cNvSpPr/>
          <p:nvPr userDrawn="1"/>
        </p:nvSpPr>
        <p:spPr>
          <a:xfrm>
            <a:off x="7196153" y="1399862"/>
            <a:ext cx="1014876" cy="767729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8" name="object 35">
            <a:extLst>
              <a:ext uri="{FF2B5EF4-FFF2-40B4-BE49-F238E27FC236}">
                <a16:creationId xmlns:a16="http://schemas.microsoft.com/office/drawing/2014/main" id="{A008D00E-8451-F247-85C1-03C15345477D}"/>
              </a:ext>
            </a:extLst>
          </p:cNvPr>
          <p:cNvSpPr/>
          <p:nvPr userDrawn="1"/>
        </p:nvSpPr>
        <p:spPr>
          <a:xfrm>
            <a:off x="1424759" y="1411691"/>
            <a:ext cx="1039855" cy="750640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49" name="object 36">
            <a:extLst>
              <a:ext uri="{FF2B5EF4-FFF2-40B4-BE49-F238E27FC236}">
                <a16:creationId xmlns:a16="http://schemas.microsoft.com/office/drawing/2014/main" id="{27D1AEBF-E14F-C940-9ECE-EFC38A38436C}"/>
              </a:ext>
            </a:extLst>
          </p:cNvPr>
          <p:cNvSpPr/>
          <p:nvPr userDrawn="1"/>
        </p:nvSpPr>
        <p:spPr>
          <a:xfrm>
            <a:off x="4932590" y="1398544"/>
            <a:ext cx="1176572" cy="766416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+mn-cs"/>
            </a:endParaRP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889BE4BE-1CE1-B947-A58B-7E44E61C603C}"/>
              </a:ext>
            </a:extLst>
          </p:cNvPr>
          <p:cNvSpPr txBox="1"/>
          <p:nvPr userDrawn="1"/>
        </p:nvSpPr>
        <p:spPr>
          <a:xfrm>
            <a:off x="505762" y="2206667"/>
            <a:ext cx="65453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An</a:t>
            </a:r>
            <a:r>
              <a:rPr kumimoji="0" sz="933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horpoin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t</a:t>
            </a:r>
          </a:p>
        </p:txBody>
      </p:sp>
      <p:sp>
        <p:nvSpPr>
          <p:cNvPr id="51" name="object 19">
            <a:extLst>
              <a:ext uri="{FF2B5EF4-FFF2-40B4-BE49-F238E27FC236}">
                <a16:creationId xmlns:a16="http://schemas.microsoft.com/office/drawing/2014/main" id="{B9D189D4-B2C1-F746-BC8E-B57740B8DA35}"/>
              </a:ext>
            </a:extLst>
          </p:cNvPr>
          <p:cNvSpPr txBox="1"/>
          <p:nvPr userDrawn="1"/>
        </p:nvSpPr>
        <p:spPr>
          <a:xfrm>
            <a:off x="1571347" y="2206667"/>
            <a:ext cx="74667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YewTee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2" name="object 21">
            <a:extLst>
              <a:ext uri="{FF2B5EF4-FFF2-40B4-BE49-F238E27FC236}">
                <a16:creationId xmlns:a16="http://schemas.microsoft.com/office/drawing/2014/main" id="{F1744EE1-E3ED-8B48-ABF8-A953B01D0A35}"/>
              </a:ext>
            </a:extLst>
          </p:cNvPr>
          <p:cNvSpPr txBox="1"/>
          <p:nvPr userDrawn="1"/>
        </p:nvSpPr>
        <p:spPr>
          <a:xfrm>
            <a:off x="2592186" y="2206667"/>
            <a:ext cx="87350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Causeway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3" name="object 23">
            <a:extLst>
              <a:ext uri="{FF2B5EF4-FFF2-40B4-BE49-F238E27FC236}">
                <a16:creationId xmlns:a16="http://schemas.microsoft.com/office/drawing/2014/main" id="{BC30B924-8C73-CE4E-8A94-D0389F392711}"/>
              </a:ext>
            </a:extLst>
          </p:cNvPr>
          <p:cNvSpPr txBox="1"/>
          <p:nvPr userDrawn="1"/>
        </p:nvSpPr>
        <p:spPr>
          <a:xfrm>
            <a:off x="6324724" y="2206667"/>
            <a:ext cx="665567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Bedok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</a:p>
        </p:txBody>
      </p:sp>
      <p:sp>
        <p:nvSpPr>
          <p:cNvPr id="54" name="object 24">
            <a:extLst>
              <a:ext uri="{FF2B5EF4-FFF2-40B4-BE49-F238E27FC236}">
                <a16:creationId xmlns:a16="http://schemas.microsoft.com/office/drawing/2014/main" id="{0776B0BE-CFCE-864B-8964-36D172A84095}"/>
              </a:ext>
            </a:extLst>
          </p:cNvPr>
          <p:cNvSpPr txBox="1"/>
          <p:nvPr userDrawn="1"/>
        </p:nvSpPr>
        <p:spPr>
          <a:xfrm>
            <a:off x="7214808" y="2206667"/>
            <a:ext cx="936923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Changi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5" name="object 26">
            <a:extLst>
              <a:ext uri="{FF2B5EF4-FFF2-40B4-BE49-F238E27FC236}">
                <a16:creationId xmlns:a16="http://schemas.microsoft.com/office/drawing/2014/main" id="{A385C879-55AF-194B-AE1C-377AB93D2B80}"/>
              </a:ext>
            </a:extLst>
          </p:cNvPr>
          <p:cNvSpPr txBox="1"/>
          <p:nvPr userDrawn="1"/>
        </p:nvSpPr>
        <p:spPr>
          <a:xfrm>
            <a:off x="3847290" y="2166911"/>
            <a:ext cx="805734" cy="238696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9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Northpoint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/>
            </a:r>
            <a:b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</a:br>
            <a:r>
              <a:rPr kumimoji="0" sz="6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</a:t>
            </a:r>
            <a:r>
              <a:rPr kumimoji="0" sz="667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667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Wing</a:t>
            </a:r>
            <a:r>
              <a:rPr kumimoji="0" sz="933" b="0" i="0" u="none" strike="noStrike" kern="1200" cap="none" spc="9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1</a:t>
            </a:r>
            <a:endParaRPr kumimoji="0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56" name="object 37">
            <a:extLst>
              <a:ext uri="{FF2B5EF4-FFF2-40B4-BE49-F238E27FC236}">
                <a16:creationId xmlns:a16="http://schemas.microsoft.com/office/drawing/2014/main" id="{F2306BA4-2A75-BE4D-8719-0CC18F410BC9}"/>
              </a:ext>
            </a:extLst>
          </p:cNvPr>
          <p:cNvSpPr txBox="1"/>
          <p:nvPr userDrawn="1"/>
        </p:nvSpPr>
        <p:spPr>
          <a:xfrm>
            <a:off x="5069470" y="2206667"/>
            <a:ext cx="902811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Waterway</a:t>
            </a:r>
            <a:r>
              <a:rPr kumimoji="0" sz="93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 </a:t>
            </a:r>
            <a:r>
              <a:rPr kumimoji="0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Point</a:t>
            </a:r>
            <a:r>
              <a:rPr kumimoji="0" sz="933" b="0" i="0" u="none" strike="noStrike" kern="1200" cap="none" spc="0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05960A8-50EF-F44D-BED5-EAD7EB34DFAE}"/>
              </a:ext>
            </a:extLst>
          </p:cNvPr>
          <p:cNvSpPr/>
          <p:nvPr userDrawn="1"/>
        </p:nvSpPr>
        <p:spPr>
          <a:xfrm>
            <a:off x="3230645" y="5385412"/>
            <a:ext cx="5079819" cy="112299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bject 23">
            <a:extLst>
              <a:ext uri="{FF2B5EF4-FFF2-40B4-BE49-F238E27FC236}">
                <a16:creationId xmlns:a16="http://schemas.microsoft.com/office/drawing/2014/main" id="{EC1EF0C1-0E43-7A44-B3B0-A9FB1A8CBAA7}"/>
              </a:ext>
            </a:extLst>
          </p:cNvPr>
          <p:cNvSpPr txBox="1"/>
          <p:nvPr userDrawn="1"/>
        </p:nvSpPr>
        <p:spPr>
          <a:xfrm>
            <a:off x="5931709" y="6272054"/>
            <a:ext cx="884538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The Centrepoint</a:t>
            </a:r>
            <a:endParaRPr kumimoji="0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sp>
        <p:nvSpPr>
          <p:cNvPr id="60" name="object 26">
            <a:extLst>
              <a:ext uri="{FF2B5EF4-FFF2-40B4-BE49-F238E27FC236}">
                <a16:creationId xmlns:a16="http://schemas.microsoft.com/office/drawing/2014/main" id="{9BEDDCF4-D88E-F94C-B71D-563AEF441B7A}"/>
              </a:ext>
            </a:extLst>
          </p:cNvPr>
          <p:cNvSpPr txBox="1"/>
          <p:nvPr userDrawn="1"/>
        </p:nvSpPr>
        <p:spPr>
          <a:xfrm>
            <a:off x="3579407" y="6272054"/>
            <a:ext cx="655309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Valley Point</a:t>
            </a:r>
          </a:p>
        </p:txBody>
      </p:sp>
      <p:sp>
        <p:nvSpPr>
          <p:cNvPr id="61" name="object 37">
            <a:extLst>
              <a:ext uri="{FF2B5EF4-FFF2-40B4-BE49-F238E27FC236}">
                <a16:creationId xmlns:a16="http://schemas.microsoft.com/office/drawing/2014/main" id="{A2BC5DBE-086C-5349-B4CC-836B72DD8551}"/>
              </a:ext>
            </a:extLst>
          </p:cNvPr>
          <p:cNvSpPr txBox="1"/>
          <p:nvPr userDrawn="1"/>
        </p:nvSpPr>
        <p:spPr>
          <a:xfrm>
            <a:off x="4640275" y="6272054"/>
            <a:ext cx="873316" cy="160663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Robertson Walk</a:t>
            </a:r>
            <a:endParaRPr kumimoji="0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3CE8D787-86BA-EE4A-B286-5C76B9DACB22}"/>
              </a:ext>
            </a:extLst>
          </p:cNvPr>
          <p:cNvCxnSpPr>
            <a:cxnSpLocks/>
            <a:stCxn id="59" idx="2"/>
            <a:endCxn id="26" idx="4"/>
          </p:cNvCxnSpPr>
          <p:nvPr userDrawn="1"/>
        </p:nvCxnSpPr>
        <p:spPr>
          <a:xfrm rot="5400000" flipH="1">
            <a:off x="4000341" y="2817841"/>
            <a:ext cx="3320036" cy="3986272"/>
          </a:xfrm>
          <a:prstGeom prst="bentConnector3">
            <a:avLst>
              <a:gd name="adj1" fmla="val -6885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>
            <a:extLst>
              <a:ext uri="{FF2B5EF4-FFF2-40B4-BE49-F238E27FC236}">
                <a16:creationId xmlns:a16="http://schemas.microsoft.com/office/drawing/2014/main" id="{222F1181-E9F0-B548-82CA-E86F1D479A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492" y="5461351"/>
            <a:ext cx="1213143" cy="74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>
            <a:extLst>
              <a:ext uri="{FF2B5EF4-FFF2-40B4-BE49-F238E27FC236}">
                <a16:creationId xmlns:a16="http://schemas.microsoft.com/office/drawing/2014/main" id="{159CC146-5349-7F45-876B-93C303C7D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028" y="5462101"/>
            <a:ext cx="1128496" cy="7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>
            <a:extLst>
              <a:ext uri="{FF2B5EF4-FFF2-40B4-BE49-F238E27FC236}">
                <a16:creationId xmlns:a16="http://schemas.microsoft.com/office/drawing/2014/main" id="{70A2E2A6-55E1-3E4F-95DB-90ACAD272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920" y="5460346"/>
            <a:ext cx="1130663" cy="7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2E8D12-48E9-8B47-BC55-173DD3B3322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5FFB23DA-0A73-6948-AB99-8DE85EA29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706E137C-CEE9-3E4E-B6F9-D23B510C3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DEB2EC2A-4224-5548-950E-789BEB1330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4BF626CB-1979-9F4F-BBF1-7EA4C46C7C3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689727" y="1316568"/>
            <a:ext cx="3263093" cy="5191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9" name="object 24">
            <a:extLst>
              <a:ext uri="{FF2B5EF4-FFF2-40B4-BE49-F238E27FC236}">
                <a16:creationId xmlns:a16="http://schemas.microsoft.com/office/drawing/2014/main" id="{F5520EFE-A6F8-F948-A594-D8102EABECA1}"/>
              </a:ext>
            </a:extLst>
          </p:cNvPr>
          <p:cNvSpPr txBox="1"/>
          <p:nvPr userDrawn="1"/>
        </p:nvSpPr>
        <p:spPr>
          <a:xfrm>
            <a:off x="7250629" y="6232298"/>
            <a:ext cx="805734" cy="238696"/>
          </a:xfrm>
          <a:prstGeom prst="rect">
            <a:avLst/>
          </a:prstGeom>
        </p:spPr>
        <p:txBody>
          <a:bodyPr vert="horz" wrap="none" lIns="0" tIns="16932" rIns="0" bIns="0" rtlCol="0">
            <a:spAutoFit/>
          </a:bodyPr>
          <a:lstStyle/>
          <a:p>
            <a:pPr marL="16933" marR="0" lvl="0" indent="0" algn="ctr" defTabSz="914394" rtl="0" eaLnBrk="1" fontAlgn="auto" latinLnBrk="0" hangingPunct="1">
              <a:lnSpc>
                <a:spcPct val="9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Northpoint </a:t>
            </a:r>
            <a: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City</a:t>
            </a:r>
            <a:br>
              <a:rPr kumimoji="0" lang="en-AU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</a:br>
            <a:r>
              <a:rPr kumimoji="0" lang="en-AU" sz="6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South </a:t>
            </a:r>
            <a:r>
              <a:rPr kumimoji="0" lang="en-AU" sz="667" b="0" i="0" u="none" strike="noStrike" kern="120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504040504020204" pitchFamily="34" charset="77"/>
                <a:ea typeface="+mn-ea"/>
                <a:cs typeface="Arial"/>
              </a:rPr>
              <a:t>Wing</a:t>
            </a:r>
            <a:endParaRPr kumimoji="0" lang="en-AU" sz="933" b="0" i="0" u="none" strike="noStrike" kern="1200" cap="none" spc="0" normalizeH="0" baseline="27777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504040504020204" pitchFamily="34" charset="77"/>
              <a:ea typeface="+mn-ea"/>
              <a:cs typeface="Arial"/>
            </a:endParaRPr>
          </a:p>
        </p:txBody>
      </p:sp>
      <p:pic>
        <p:nvPicPr>
          <p:cNvPr id="66" name="Picture 12" descr="Image result for northpoint city">
            <a:extLst>
              <a:ext uri="{FF2B5EF4-FFF2-40B4-BE49-F238E27FC236}">
                <a16:creationId xmlns:a16="http://schemas.microsoft.com/office/drawing/2014/main" id="{FEBF99BD-E82A-664D-ACB0-2CABB06FF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977" y="5460346"/>
            <a:ext cx="1141041" cy="7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CADAC88F-6C95-5343-B9E8-7283ECFBDCCE}"/>
              </a:ext>
            </a:extLst>
          </p:cNvPr>
          <p:cNvGrpSpPr/>
          <p:nvPr userDrawn="1"/>
        </p:nvGrpSpPr>
        <p:grpSpPr>
          <a:xfrm>
            <a:off x="317621" y="5822015"/>
            <a:ext cx="1450220" cy="328295"/>
            <a:chOff x="238215" y="4328952"/>
            <a:chExt cx="1087665" cy="24622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8AC0DC5-B59F-AB46-81B6-ED32DB54F9BB}"/>
                </a:ext>
              </a:extLst>
            </p:cNvPr>
            <p:cNvSpPr txBox="1"/>
            <p:nvPr/>
          </p:nvSpPr>
          <p:spPr bwMode="auto">
            <a:xfrm>
              <a:off x="347541" y="4328952"/>
              <a:ext cx="97833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504040504020204" pitchFamily="34" charset="77"/>
                  <a:ea typeface="+mn-ea"/>
                  <a:cs typeface="Arial"/>
                </a:rPr>
                <a:t>Malls owned by FPL</a:t>
              </a:r>
            </a:p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504040504020204" pitchFamily="34" charset="77"/>
                  <a:ea typeface="+mn-ea"/>
                  <a:cs typeface="Arial"/>
                </a:rPr>
                <a:t>Malls owned by FCT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40C174B-E85A-3942-A7BC-6BC5154661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15" y="4344204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867B7D2-0A53-E842-A887-8C0E847C5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15" y="4496820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D0D4784-C8F8-BC43-928E-9E77562162AE}"/>
              </a:ext>
            </a:extLst>
          </p:cNvPr>
          <p:cNvSpPr txBox="1"/>
          <p:nvPr userDrawn="1"/>
        </p:nvSpPr>
        <p:spPr>
          <a:xfrm>
            <a:off x="202628" y="6154796"/>
            <a:ext cx="3028017" cy="40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map above is a modified and/or derivative version of a work taken from 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17" tooltip="https://commons.wikimedia.org/wiki/File:Singapore_location_map.sv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https://commons.wikimedia.org/wiki/File:Singapore_location_map.svg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under a Creative Commons license.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D552E6-A031-2945-8D6A-2FF119C3BFD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1501042"/>
      </p:ext>
    </p:extLst>
  </p:cSld>
  <p:clrMapOvr>
    <a:masterClrMapping/>
  </p:clrMapOvr>
  <p:transition spd="med">
    <p:fade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3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02690"/>
      </p:ext>
    </p:extLst>
  </p:cSld>
  <p:clrMapOvr>
    <a:masterClrMapping/>
  </p:clrMapOvr>
  <p:transition spd="slow">
    <p:wipe dir="r"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0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23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7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809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706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7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8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2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roup Stru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413" y="6571567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571C89-29F0-1246-8AE1-0F5098C27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8423" y="1316568"/>
            <a:ext cx="4254397" cy="1582591"/>
          </a:xfrm>
        </p:spPr>
        <p:txBody>
          <a:bodyPr/>
          <a:lstStyle>
            <a:lvl1pPr marL="191994" indent="-191994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Char char="◆"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DE1A40B8-8D52-EB46-8193-B9DC7A3482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9524" y="1348167"/>
            <a:ext cx="1456704" cy="543463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9984C37-7C77-FC4B-A879-DBC06AECB080}"/>
              </a:ext>
            </a:extLst>
          </p:cNvPr>
          <p:cNvCxnSpPr>
            <a:cxnSpLocks/>
          </p:cNvCxnSpPr>
          <p:nvPr userDrawn="1"/>
        </p:nvCxnSpPr>
        <p:spPr>
          <a:xfrm>
            <a:off x="7698422" y="3185593"/>
            <a:ext cx="39872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0675092F-5121-5B47-A352-C8DDCF017D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8423" y="3377376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2" name="Text Placeholder 20">
            <a:extLst>
              <a:ext uri="{FF2B5EF4-FFF2-40B4-BE49-F238E27FC236}">
                <a16:creationId xmlns:a16="http://schemas.microsoft.com/office/drawing/2014/main" id="{67398FA3-6F08-AA49-AC5B-DF315DC28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8423" y="3764416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C6FF7924-0668-5F47-8E58-2FFA09922E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10556" y="3377376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1D66C9A6-E787-7643-B30D-9AB04918E4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10556" y="3764416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5" name="Text Placeholder 20">
            <a:extLst>
              <a:ext uri="{FF2B5EF4-FFF2-40B4-BE49-F238E27FC236}">
                <a16:creationId xmlns:a16="http://schemas.microsoft.com/office/drawing/2014/main" id="{A1AEA269-E29E-F343-8CC2-D09836B2C6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6471" y="421190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17398756-5B4C-9848-B9F1-94F2D686B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86471" y="4598941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7" name="Text Placeholder 20">
            <a:extLst>
              <a:ext uri="{FF2B5EF4-FFF2-40B4-BE49-F238E27FC236}">
                <a16:creationId xmlns:a16="http://schemas.microsoft.com/office/drawing/2014/main" id="{D1E5F200-1110-804E-8DE4-85EA2F6B81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98604" y="4211902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68" name="Text Placeholder 20">
            <a:extLst>
              <a:ext uri="{FF2B5EF4-FFF2-40B4-BE49-F238E27FC236}">
                <a16:creationId xmlns:a16="http://schemas.microsoft.com/office/drawing/2014/main" id="{B93A52DF-9ACA-994F-9E95-A4B984D557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98604" y="4598941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69" name="Text Placeholder 20">
            <a:extLst>
              <a:ext uri="{FF2B5EF4-FFF2-40B4-BE49-F238E27FC236}">
                <a16:creationId xmlns:a16="http://schemas.microsoft.com/office/drawing/2014/main" id="{0F1122BD-507E-8743-AB6F-5407B89FD0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86471" y="5123135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70" name="Text Placeholder 20">
            <a:extLst>
              <a:ext uri="{FF2B5EF4-FFF2-40B4-BE49-F238E27FC236}">
                <a16:creationId xmlns:a16="http://schemas.microsoft.com/office/drawing/2014/main" id="{501A4A86-2A18-E64A-B1B0-8F72907049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86471" y="5510174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1" name="Text Placeholder 20">
            <a:extLst>
              <a:ext uri="{FF2B5EF4-FFF2-40B4-BE49-F238E27FC236}">
                <a16:creationId xmlns:a16="http://schemas.microsoft.com/office/drawing/2014/main" id="{C29BF387-B674-6B4E-B75A-154AA86AC8D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98604" y="5123135"/>
            <a:ext cx="1575101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X REITs</a:t>
            </a:r>
            <a:endParaRPr lang="en-US" dirty="0"/>
          </a:p>
        </p:txBody>
      </p:sp>
      <p:sp>
        <p:nvSpPr>
          <p:cNvPr id="72" name="Text Placeholder 20">
            <a:extLst>
              <a:ext uri="{FF2B5EF4-FFF2-40B4-BE49-F238E27FC236}">
                <a16:creationId xmlns:a16="http://schemas.microsoft.com/office/drawing/2014/main" id="{385E4A0E-219D-004C-AD70-B4C0DEE329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98604" y="5510174"/>
            <a:ext cx="1575101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tx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C554569-F288-7749-A48F-64524DA1455F}"/>
              </a:ext>
            </a:extLst>
          </p:cNvPr>
          <p:cNvSpPr/>
          <p:nvPr userDrawn="1"/>
        </p:nvSpPr>
        <p:spPr>
          <a:xfrm>
            <a:off x="445108" y="5002372"/>
            <a:ext cx="7046007" cy="1291115"/>
          </a:xfrm>
          <a:prstGeom prst="rect">
            <a:avLst/>
          </a:prstGeom>
          <a:solidFill>
            <a:schemeClr val="tx1">
              <a:alpha val="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66A5ABF-A738-FE42-89DE-2D638E673590}"/>
              </a:ext>
            </a:extLst>
          </p:cNvPr>
          <p:cNvSpPr/>
          <p:nvPr userDrawn="1"/>
        </p:nvSpPr>
        <p:spPr>
          <a:xfrm>
            <a:off x="2801392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EDE9C2B-C2E8-564B-B366-F1855C7C1500}"/>
              </a:ext>
            </a:extLst>
          </p:cNvPr>
          <p:cNvSpPr/>
          <p:nvPr userDrawn="1"/>
        </p:nvSpPr>
        <p:spPr>
          <a:xfrm>
            <a:off x="516719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2ED02FE-70E6-2240-AD67-74B5EEBAF434}"/>
              </a:ext>
            </a:extLst>
          </p:cNvPr>
          <p:cNvSpPr/>
          <p:nvPr userDrawn="1"/>
        </p:nvSpPr>
        <p:spPr>
          <a:xfrm>
            <a:off x="398667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0147D48-48DC-E846-A14F-E829D770E3C5}"/>
              </a:ext>
            </a:extLst>
          </p:cNvPr>
          <p:cNvSpPr/>
          <p:nvPr userDrawn="1"/>
        </p:nvSpPr>
        <p:spPr>
          <a:xfrm>
            <a:off x="634771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DBF8B6-8298-3147-BF35-F6BBB7853B46}"/>
              </a:ext>
            </a:extLst>
          </p:cNvPr>
          <p:cNvSpPr/>
          <p:nvPr userDrawn="1"/>
        </p:nvSpPr>
        <p:spPr>
          <a:xfrm>
            <a:off x="1625630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B3AC661-B7DE-5B4D-BB26-1BE96F61127B}"/>
              </a:ext>
            </a:extLst>
          </p:cNvPr>
          <p:cNvSpPr/>
          <p:nvPr userDrawn="1"/>
        </p:nvSpPr>
        <p:spPr>
          <a:xfrm>
            <a:off x="445109" y="2372987"/>
            <a:ext cx="1148815" cy="295268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24CFD1-3D35-8E49-A8E5-7C15620010BA}"/>
              </a:ext>
            </a:extLst>
          </p:cNvPr>
          <p:cNvSpPr/>
          <p:nvPr userDrawn="1"/>
        </p:nvSpPr>
        <p:spPr>
          <a:xfrm>
            <a:off x="6359753" y="2708589"/>
            <a:ext cx="1131363" cy="2222903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88F3E58-1B71-7B49-AC5C-03BB2CCC6A59}"/>
              </a:ext>
            </a:extLst>
          </p:cNvPr>
          <p:cNvSpPr/>
          <p:nvPr userDrawn="1"/>
        </p:nvSpPr>
        <p:spPr>
          <a:xfrm>
            <a:off x="5180579" y="2708589"/>
            <a:ext cx="1131363" cy="2222903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210605A-A762-5546-89FA-F2165101F613}"/>
              </a:ext>
            </a:extLst>
          </p:cNvPr>
          <p:cNvSpPr/>
          <p:nvPr userDrawn="1"/>
        </p:nvSpPr>
        <p:spPr>
          <a:xfrm>
            <a:off x="2803721" y="4425320"/>
            <a:ext cx="1144156" cy="511464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0A5E8BB-4342-FE4D-BBAB-D8AEE77962B5}"/>
              </a:ext>
            </a:extLst>
          </p:cNvPr>
          <p:cNvSpPr/>
          <p:nvPr userDrawn="1"/>
        </p:nvSpPr>
        <p:spPr>
          <a:xfrm>
            <a:off x="445108" y="2708589"/>
            <a:ext cx="4690136" cy="515249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A61C5E2-5D4A-104A-A52F-0A653060F3DB}"/>
              </a:ext>
            </a:extLst>
          </p:cNvPr>
          <p:cNvSpPr/>
          <p:nvPr userDrawn="1"/>
        </p:nvSpPr>
        <p:spPr>
          <a:xfrm>
            <a:off x="445108" y="3865757"/>
            <a:ext cx="3506949" cy="502489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18">
            <a:extLst>
              <a:ext uri="{FF2B5EF4-FFF2-40B4-BE49-F238E27FC236}">
                <a16:creationId xmlns:a16="http://schemas.microsoft.com/office/drawing/2014/main" id="{BBA80FB9-24A4-D94C-8B90-09C587A9FE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328591" y="5565909"/>
            <a:ext cx="1300511" cy="154640"/>
          </a:xfrm>
          <a:prstGeom prst="rect">
            <a:avLst/>
          </a:prstGeom>
          <a:solidFill>
            <a:schemeClr val="tx1">
              <a:alpha val="1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lIns="0" tIns="18000" rIns="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REITs</a:t>
            </a:r>
            <a:endParaRPr kumimoji="0" lang="en-GB" altLang="en-US" sz="10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6" name="Text Box 25">
            <a:extLst>
              <a:ext uri="{FF2B5EF4-FFF2-40B4-BE49-F238E27FC236}">
                <a16:creationId xmlns:a16="http://schemas.microsoft.com/office/drawing/2014/main" id="{DC5D0DDF-DA60-314B-AE67-15D2604589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6585" y="2451945"/>
            <a:ext cx="565861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Singapore</a:t>
            </a:r>
          </a:p>
        </p:txBody>
      </p:sp>
      <p:sp>
        <p:nvSpPr>
          <p:cNvPr id="87" name="Text Box 25">
            <a:extLst>
              <a:ext uri="{FF2B5EF4-FFF2-40B4-BE49-F238E27FC236}">
                <a16:creationId xmlns:a16="http://schemas.microsoft.com/office/drawing/2014/main" id="{15DBE73A-1465-3D4D-9BFB-49E8024E24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46758" y="2451945"/>
            <a:ext cx="506550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Australia</a:t>
            </a:r>
          </a:p>
        </p:txBody>
      </p:sp>
      <p:sp>
        <p:nvSpPr>
          <p:cNvPr id="88" name="Text Box 25">
            <a:extLst>
              <a:ext uri="{FF2B5EF4-FFF2-40B4-BE49-F238E27FC236}">
                <a16:creationId xmlns:a16="http://schemas.microsoft.com/office/drawing/2014/main" id="{E9AB413F-0757-3F43-848E-18ED5507D9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76154" y="2451945"/>
            <a:ext cx="1130887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Industrial &amp; Logistics</a:t>
            </a:r>
          </a:p>
        </p:txBody>
      </p:sp>
      <p:sp>
        <p:nvSpPr>
          <p:cNvPr id="89" name="Text Box 25">
            <a:extLst>
              <a:ext uri="{FF2B5EF4-FFF2-40B4-BE49-F238E27FC236}">
                <a16:creationId xmlns:a16="http://schemas.microsoft.com/office/drawing/2014/main" id="{69219B19-8AB0-1C4C-80F9-A05B051162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15095" y="2451945"/>
            <a:ext cx="1112485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Thailand &amp; Vietnam</a:t>
            </a:r>
          </a:p>
        </p:txBody>
      </p:sp>
      <p:sp>
        <p:nvSpPr>
          <p:cNvPr id="90" name="Text Box 25">
            <a:extLst>
              <a:ext uri="{FF2B5EF4-FFF2-40B4-BE49-F238E27FC236}">
                <a16:creationId xmlns:a16="http://schemas.microsoft.com/office/drawing/2014/main" id="{0C9A2F30-384B-8C45-85CC-A3803059D5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29481" y="3649455"/>
            <a:ext cx="833562" cy="348685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&amp; </a:t>
            </a:r>
            <a:b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91" name="Text Box 25">
            <a:extLst>
              <a:ext uri="{FF2B5EF4-FFF2-40B4-BE49-F238E27FC236}">
                <a16:creationId xmlns:a16="http://schemas.microsoft.com/office/drawing/2014/main" id="{098F5396-5795-C24E-82A3-242D51A1AD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05458" y="2881469"/>
            <a:ext cx="769441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Residential</a:t>
            </a:r>
          </a:p>
        </p:txBody>
      </p:sp>
      <p:sp>
        <p:nvSpPr>
          <p:cNvPr id="92" name="Text Box 25">
            <a:extLst>
              <a:ext uri="{FF2B5EF4-FFF2-40B4-BE49-F238E27FC236}">
                <a16:creationId xmlns:a16="http://schemas.microsoft.com/office/drawing/2014/main" id="{87394650-3904-234C-999F-297B8F41F1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2215" y="4032257"/>
            <a:ext cx="392736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</a:t>
            </a:r>
          </a:p>
        </p:txBody>
      </p:sp>
      <p:sp>
        <p:nvSpPr>
          <p:cNvPr id="93" name="Text Box 25">
            <a:extLst>
              <a:ext uri="{FF2B5EF4-FFF2-40B4-BE49-F238E27FC236}">
                <a16:creationId xmlns:a16="http://schemas.microsoft.com/office/drawing/2014/main" id="{9EC52AA3-8BF3-F44C-94F2-7CBFC198D4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59017" y="4511561"/>
            <a:ext cx="833562" cy="348685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&amp; </a:t>
            </a:r>
            <a:b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94" name="Text Box 25">
            <a:extLst>
              <a:ext uri="{FF2B5EF4-FFF2-40B4-BE49-F238E27FC236}">
                <a16:creationId xmlns:a16="http://schemas.microsoft.com/office/drawing/2014/main" id="{8B1D8BB3-7F88-C540-A0D5-7516EEED0A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14784" y="2451945"/>
            <a:ext cx="607539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Hospitality</a:t>
            </a:r>
          </a:p>
        </p:txBody>
      </p:sp>
      <p:sp>
        <p:nvSpPr>
          <p:cNvPr id="95" name="Text Box 25">
            <a:extLst>
              <a:ext uri="{FF2B5EF4-FFF2-40B4-BE49-F238E27FC236}">
                <a16:creationId xmlns:a16="http://schemas.microsoft.com/office/drawing/2014/main" id="{210EED42-2A1C-7E4E-811C-77A2CBC30D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56745" y="3734201"/>
            <a:ext cx="737382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Hospitality</a:t>
            </a:r>
          </a:p>
        </p:txBody>
      </p:sp>
      <p:sp>
        <p:nvSpPr>
          <p:cNvPr id="96" name="Text Box 25">
            <a:extLst>
              <a:ext uri="{FF2B5EF4-FFF2-40B4-BE49-F238E27FC236}">
                <a16:creationId xmlns:a16="http://schemas.microsoft.com/office/drawing/2014/main" id="{026FE25F-CD51-D449-9E61-F47D0A5A5E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36466" y="2451945"/>
            <a:ext cx="649217" cy="123111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UK &amp; China</a:t>
            </a:r>
          </a:p>
        </p:txBody>
      </p:sp>
      <p:sp>
        <p:nvSpPr>
          <p:cNvPr id="102" name="TextBox 18">
            <a:extLst>
              <a:ext uri="{FF2B5EF4-FFF2-40B4-BE49-F238E27FC236}">
                <a16:creationId xmlns:a16="http://schemas.microsoft.com/office/drawing/2014/main" id="{223A06D8-CDA7-9046-A5F2-6E7B918BEA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795909" y="3743735"/>
            <a:ext cx="2228617" cy="146892"/>
          </a:xfrm>
          <a:prstGeom prst="rect">
            <a:avLst/>
          </a:prstGeom>
          <a:solidFill>
            <a:schemeClr val="tx1">
              <a:alpha val="1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 lIns="0" tIns="18000" rIns="0" b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Segments</a:t>
            </a:r>
            <a:endParaRPr kumimoji="0" lang="en-GB" altLang="en-US" sz="10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B7E5239-98C7-854E-AB37-04D98235BD8B}"/>
              </a:ext>
            </a:extLst>
          </p:cNvPr>
          <p:cNvSpPr/>
          <p:nvPr userDrawn="1"/>
        </p:nvSpPr>
        <p:spPr>
          <a:xfrm>
            <a:off x="445108" y="3284402"/>
            <a:ext cx="4687661" cy="527164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" name="Text Box 25">
            <a:extLst>
              <a:ext uri="{FF2B5EF4-FFF2-40B4-BE49-F238E27FC236}">
                <a16:creationId xmlns:a16="http://schemas.microsoft.com/office/drawing/2014/main" id="{9447E4B1-638C-564B-97A8-7EA96D1321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45382" y="3463238"/>
            <a:ext cx="2087110" cy="174343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 &amp; Business Parks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3429BAB-8072-694A-96DB-B90453DDEF66}"/>
              </a:ext>
            </a:extLst>
          </p:cNvPr>
          <p:cNvGrpSpPr/>
          <p:nvPr userDrawn="1"/>
        </p:nvGrpSpPr>
        <p:grpSpPr>
          <a:xfrm>
            <a:off x="1031005" y="1954298"/>
            <a:ext cx="5932932" cy="392916"/>
            <a:chOff x="1592065" y="1428264"/>
            <a:chExt cx="6225504" cy="301838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B7F46758-F573-BF4F-9B33-72ED5D133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1543483" y="1655300"/>
              <a:ext cx="129064" cy="20538"/>
            </a:xfrm>
            <a:prstGeom prst="rect">
              <a:avLst/>
            </a:prstGeom>
          </p:spPr>
        </p:pic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2DFF31D9-9431-C445-8D7C-43C80737FBB1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5247307" y="1652243"/>
              <a:ext cx="129064" cy="26653"/>
            </a:xfrm>
            <a:prstGeom prst="rect">
              <a:avLst/>
            </a:prstGeom>
          </p:spPr>
        </p:pic>
        <p:pic>
          <p:nvPicPr>
            <p:cNvPr id="118" name="Graphic 117">
              <a:extLst>
                <a:ext uri="{FF2B5EF4-FFF2-40B4-BE49-F238E27FC236}">
                  <a16:creationId xmlns:a16="http://schemas.microsoft.com/office/drawing/2014/main" id="{0928733F-EE70-D645-A12D-01D14B50CD21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6480896" y="1652243"/>
              <a:ext cx="129064" cy="26653"/>
            </a:xfrm>
            <a:prstGeom prst="rect">
              <a:avLst/>
            </a:prstGeom>
          </p:spPr>
        </p:pic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C6C82A9F-78E3-E147-9830-11C842AE7057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7714483" y="1652243"/>
              <a:ext cx="129064" cy="26653"/>
            </a:xfrm>
            <a:prstGeom prst="rect">
              <a:avLst/>
            </a:prstGeom>
          </p:spPr>
        </p:pic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B71F861-962B-CE45-B575-2B1F4584DAA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2759589" y="1652243"/>
              <a:ext cx="129064" cy="26653"/>
            </a:xfrm>
            <a:prstGeom prst="rect">
              <a:avLst/>
            </a:prstGeom>
          </p:spPr>
        </p:pic>
        <p:pic>
          <p:nvPicPr>
            <p:cNvPr id="121" name="Graphic 120">
              <a:extLst>
                <a:ext uri="{FF2B5EF4-FFF2-40B4-BE49-F238E27FC236}">
                  <a16:creationId xmlns:a16="http://schemas.microsoft.com/office/drawing/2014/main" id="{1745FDDE-6606-0C47-888E-E7387F180E06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4000735" y="1654908"/>
              <a:ext cx="129064" cy="21322"/>
            </a:xfrm>
            <a:prstGeom prst="rect">
              <a:avLst/>
            </a:prstGeom>
          </p:spPr>
        </p:pic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B28B2A07-90B2-BF49-B8E6-5ABFAEC1C42C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4586661" y="1497669"/>
              <a:ext cx="165464" cy="26653"/>
            </a:xfrm>
            <a:prstGeom prst="rect">
              <a:avLst/>
            </a:prstGeom>
          </p:spPr>
        </p:pic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0CAFBB95-3B43-944D-B661-B4D85B2BBD8C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92065" y="1583328"/>
              <a:ext cx="6225504" cy="19512"/>
            </a:xfrm>
            <a:prstGeom prst="rect">
              <a:avLst/>
            </a:prstGeom>
          </p:spPr>
        </p:pic>
      </p:grpSp>
      <p:pic>
        <p:nvPicPr>
          <p:cNvPr id="124" name="Graphic 123">
            <a:extLst>
              <a:ext uri="{FF2B5EF4-FFF2-40B4-BE49-F238E27FC236}">
                <a16:creationId xmlns:a16="http://schemas.microsoft.com/office/drawing/2014/main" id="{838DBFE5-B714-6147-B8E6-F2847D773BD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19877" y="5192960"/>
            <a:ext cx="856139" cy="323072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450BFBAE-23E9-BF48-AFA2-40BF27527C3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19877" y="5769960"/>
            <a:ext cx="856139" cy="323072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2B2A3C67-FD39-FD48-B50A-92EAD2139C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467489" y="5192960"/>
            <a:ext cx="856139" cy="323072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7492A80E-E7EF-A24D-8433-EBA587D6694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5066173" y="5192961"/>
            <a:ext cx="1259979" cy="323071"/>
          </a:xfrm>
          <a:prstGeom prst="rect">
            <a:avLst/>
          </a:prstGeom>
        </p:spPr>
      </p:pic>
      <p:pic>
        <p:nvPicPr>
          <p:cNvPr id="128" name="Picture 44">
            <a:extLst>
              <a:ext uri="{FF2B5EF4-FFF2-40B4-BE49-F238E27FC236}">
                <a16:creationId xmlns:a16="http://schemas.microsoft.com/office/drawing/2014/main" id="{71CC2CD5-221A-264D-A650-D0D49BF73AA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665" y="5191237"/>
            <a:ext cx="1186955" cy="32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16B35741-985F-E541-B26A-9C5C58A11C8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866968" y="5749232"/>
            <a:ext cx="958351" cy="37056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2CA67413-1D8F-DD4C-8EDF-4B60503FD249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1354298690"/>
      </p:ext>
    </p:extLst>
  </p:cSld>
  <p:clrMapOvr>
    <a:masterClrMapping/>
  </p:clrMapOvr>
  <p:transition spd="med"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1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4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553903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946460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49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7660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919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71151720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42890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05452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apore Propert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571C89-29F0-1246-8AE1-0F5098C27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1710" y="1316568"/>
            <a:ext cx="6831109" cy="2926728"/>
          </a:xfrm>
        </p:spPr>
        <p:txBody>
          <a:bodyPr/>
          <a:lstStyle>
            <a:lvl1pPr marL="191994" indent="-191994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Char char="◆"/>
              <a:defRPr b="0" i="0"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0C5CBBB-011E-6848-B090-C63E80C376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97159" y="4441129"/>
            <a:ext cx="1015670" cy="237021"/>
          </a:xfrm>
        </p:spPr>
        <p:txBody>
          <a:bodyPr wrap="none">
            <a:spAutoFit/>
          </a:bodyPr>
          <a:lstStyle>
            <a:lvl1pPr marL="0" indent="0" algn="l">
              <a:buNone/>
              <a:defRPr sz="1400" b="1"/>
            </a:lvl1pPr>
          </a:lstStyle>
          <a:p>
            <a:pPr lvl="0"/>
            <a:r>
              <a:rPr lang="en-GB" dirty="0"/>
              <a:t>Title of table</a:t>
            </a:r>
            <a:endParaRPr lang="en-US" dirty="0"/>
          </a:p>
        </p:txBody>
      </p:sp>
      <p:sp>
        <p:nvSpPr>
          <p:cNvPr id="16" name="Chart Placeholder 5">
            <a:extLst>
              <a:ext uri="{FF2B5EF4-FFF2-40B4-BE49-F238E27FC236}">
                <a16:creationId xmlns:a16="http://schemas.microsoft.com/office/drawing/2014/main" id="{0F555133-9F81-A547-A363-AD8BC1F6DCB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21710" y="4721859"/>
            <a:ext cx="6831109" cy="180560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chart from the Charts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FE4570-173A-9040-8957-684A6C8FC9D6}"/>
              </a:ext>
            </a:extLst>
          </p:cNvPr>
          <p:cNvSpPr/>
          <p:nvPr userDrawn="1"/>
        </p:nvSpPr>
        <p:spPr>
          <a:xfrm>
            <a:off x="249817" y="1322483"/>
            <a:ext cx="4453417" cy="5204981"/>
          </a:xfrm>
          <a:prstGeom prst="rect">
            <a:avLst/>
          </a:prstGeom>
          <a:solidFill>
            <a:schemeClr val="tx1">
              <a:alpha val="1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CD86C5-2593-A647-9D2C-1AC15CA638CD}"/>
              </a:ext>
            </a:extLst>
          </p:cNvPr>
          <p:cNvGrpSpPr/>
          <p:nvPr userDrawn="1"/>
        </p:nvGrpSpPr>
        <p:grpSpPr>
          <a:xfrm>
            <a:off x="361156" y="1439275"/>
            <a:ext cx="797795" cy="806373"/>
            <a:chOff x="3582537" y="935875"/>
            <a:chExt cx="1344922" cy="135938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650064E-DEA5-7142-A262-28E16E33D1DA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D15AEAE-CCD4-5746-87D3-EDA8CCDC9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522482-8EBB-5743-902D-E7A2EFF2B1B0}"/>
              </a:ext>
            </a:extLst>
          </p:cNvPr>
          <p:cNvGrpSpPr/>
          <p:nvPr userDrawn="1"/>
        </p:nvGrpSpPr>
        <p:grpSpPr>
          <a:xfrm>
            <a:off x="2060753" y="1452292"/>
            <a:ext cx="797795" cy="806373"/>
            <a:chOff x="3582537" y="935875"/>
            <a:chExt cx="1344922" cy="135938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11FA771-4357-1248-A92F-93F3D70E075F}"/>
                </a:ext>
              </a:extLst>
            </p:cNvPr>
            <p:cNvSpPr/>
            <p:nvPr/>
          </p:nvSpPr>
          <p:spPr>
            <a:xfrm>
              <a:off x="3661839" y="1035900"/>
              <a:ext cx="1196975" cy="11969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D0755E5-7C9C-4E4F-BEC8-082C37980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82537" y="935875"/>
              <a:ext cx="1344922" cy="1359384"/>
            </a:xfrm>
            <a:prstGeom prst="rect">
              <a:avLst/>
            </a:prstGeom>
          </p:spPr>
        </p:pic>
      </p:grp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C6598CBD-2846-5142-8517-9B720AB86E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7610" y="1661576"/>
            <a:ext cx="609812" cy="40618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A57B2B98-C9B9-2044-BBCF-AF14610C35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5795" y="1480716"/>
            <a:ext cx="40771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</a:t>
            </a:r>
            <a:endParaRPr lang="en-US" dirty="0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9B0AAFFA-5DDD-A34E-A951-77B5D9D71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2049" y="1661576"/>
            <a:ext cx="609040" cy="40618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0"/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C1E678A0-AA6B-CA41-8C77-5364941315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6197" y="1467701"/>
            <a:ext cx="407712" cy="812550"/>
          </a:xfrm>
        </p:spPr>
        <p:txBody>
          <a:bodyPr wrap="none">
            <a:spAutoFit/>
          </a:bodyPr>
          <a:lstStyle>
            <a:lvl1pPr marL="0" indent="0" algn="ctr">
              <a:buNone/>
              <a:defRPr sz="4800" b="1"/>
            </a:lvl1pPr>
          </a:lstStyle>
          <a:p>
            <a:pPr lvl="0"/>
            <a:r>
              <a:rPr lang="en-GB" dirty="0"/>
              <a:t>X</a:t>
            </a:r>
            <a:endParaRPr lang="en-US" dirty="0"/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02CA835C-982C-184B-872E-CEE220D862A6}"/>
              </a:ext>
            </a:extLst>
          </p:cNvPr>
          <p:cNvGrpSpPr/>
          <p:nvPr userDrawn="1"/>
        </p:nvGrpSpPr>
        <p:grpSpPr>
          <a:xfrm>
            <a:off x="191993" y="2078135"/>
            <a:ext cx="4669096" cy="3002360"/>
            <a:chOff x="76342" y="1557279"/>
            <a:chExt cx="4037146" cy="2595999"/>
          </a:xfrm>
        </p:grpSpPr>
        <p:pic>
          <p:nvPicPr>
            <p:cNvPr id="234" name="Graphic 233">
              <a:extLst>
                <a:ext uri="{FF2B5EF4-FFF2-40B4-BE49-F238E27FC236}">
                  <a16:creationId xmlns:a16="http://schemas.microsoft.com/office/drawing/2014/main" id="{FB6BABD2-8A17-024C-8007-F1A047D6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5941" y="1557279"/>
              <a:ext cx="3664033" cy="2595999"/>
            </a:xfrm>
            <a:prstGeom prst="rect">
              <a:avLst/>
            </a:prstGeom>
          </p:spPr>
        </p:pic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5B1EE826-1F92-3F48-ADCD-98139FB30365}"/>
                </a:ext>
              </a:extLst>
            </p:cNvPr>
            <p:cNvSpPr/>
            <p:nvPr/>
          </p:nvSpPr>
          <p:spPr bwMode="auto">
            <a:xfrm>
              <a:off x="2660721" y="2786307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6" name="TextBox 7">
              <a:extLst>
                <a:ext uri="{FF2B5EF4-FFF2-40B4-BE49-F238E27FC236}">
                  <a16:creationId xmlns:a16="http://schemas.microsoft.com/office/drawing/2014/main" id="{46C88672-A1B4-A64B-81E9-0E00DF6B0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0448" y="2703835"/>
              <a:ext cx="681038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Bedok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C51D9FD9-F8B7-D047-912E-35D9C21CB8B0}"/>
                </a:ext>
              </a:extLst>
            </p:cNvPr>
            <p:cNvSpPr/>
            <p:nvPr/>
          </p:nvSpPr>
          <p:spPr bwMode="auto">
            <a:xfrm>
              <a:off x="1397071" y="2824406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8" name="TextBox 9">
              <a:extLst>
                <a:ext uri="{FF2B5EF4-FFF2-40B4-BE49-F238E27FC236}">
                  <a16:creationId xmlns:a16="http://schemas.microsoft.com/office/drawing/2014/main" id="{1ABDC6C6-E399-AF47-A149-BB531A42F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573" y="2771958"/>
              <a:ext cx="665162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Anchorpoint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D6FD2963-F1A5-8F44-8664-3D429230E21A}"/>
                </a:ext>
              </a:extLst>
            </p:cNvPr>
            <p:cNvSpPr/>
            <p:nvPr/>
          </p:nvSpPr>
          <p:spPr bwMode="auto">
            <a:xfrm>
              <a:off x="1755846" y="194016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600EEFC-B6BB-FF42-A001-CA4908DD43B6}"/>
                </a:ext>
              </a:extLst>
            </p:cNvPr>
            <p:cNvSpPr/>
            <p:nvPr/>
          </p:nvSpPr>
          <p:spPr bwMode="auto">
            <a:xfrm>
              <a:off x="1908246" y="2254494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1" name="TextBox 13">
              <a:extLst>
                <a:ext uri="{FF2B5EF4-FFF2-40B4-BE49-F238E27FC236}">
                  <a16:creationId xmlns:a16="http://schemas.microsoft.com/office/drawing/2014/main" id="{26EFE774-A41D-2C4A-A0E5-1F35C29D1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808" y="1838569"/>
              <a:ext cx="874713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Causeway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956F95D-3677-3041-8FA9-D84D09D0132D}"/>
                </a:ext>
              </a:extLst>
            </p:cNvPr>
            <p:cNvSpPr/>
            <p:nvPr/>
          </p:nvSpPr>
          <p:spPr bwMode="auto">
            <a:xfrm>
              <a:off x="1154183" y="227671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3" name="TextBox 15">
              <a:extLst>
                <a:ext uri="{FF2B5EF4-FFF2-40B4-BE49-F238E27FC236}">
                  <a16:creationId xmlns:a16="http://schemas.microsoft.com/office/drawing/2014/main" id="{48293063-4C5B-E14E-A0DB-E74C720E4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822" y="2177830"/>
              <a:ext cx="754064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YewTee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9504F83E-9E56-DA4E-9B58-D310A631A698}"/>
                </a:ext>
              </a:extLst>
            </p:cNvPr>
            <p:cNvSpPr/>
            <p:nvPr/>
          </p:nvSpPr>
          <p:spPr bwMode="auto">
            <a:xfrm>
              <a:off x="2046358" y="2919656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7B122C86-BCE6-D14C-9564-88EB6B634650}"/>
                </a:ext>
              </a:extLst>
            </p:cNvPr>
            <p:cNvSpPr/>
            <p:nvPr/>
          </p:nvSpPr>
          <p:spPr bwMode="auto">
            <a:xfrm>
              <a:off x="2000321" y="288314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F6D66A4B-997E-3B46-965C-B9609F762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674" y="2543663"/>
              <a:ext cx="797375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The Centrepoint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9E12C03-E555-B146-9E6C-367818F3E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6621" y="3107660"/>
              <a:ext cx="971963" cy="851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Robertson Walk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88B268BA-94E0-C449-B657-944374332E68}"/>
                </a:ext>
              </a:extLst>
            </p:cNvPr>
            <p:cNvSpPr/>
            <p:nvPr/>
          </p:nvSpPr>
          <p:spPr bwMode="auto">
            <a:xfrm>
              <a:off x="1882846" y="303713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9920D61E-1465-7848-B42F-34F797078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94" y="3170758"/>
              <a:ext cx="1249058" cy="17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Valley Point Office Tower and Shopping Centre</a:t>
              </a: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12CDAAEA-D764-784F-BA9F-4D432D1DA61A}"/>
                </a:ext>
              </a:extLst>
            </p:cNvPr>
            <p:cNvSpPr/>
            <p:nvPr/>
          </p:nvSpPr>
          <p:spPr bwMode="auto">
            <a:xfrm>
              <a:off x="2513083" y="2286244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AC18F632-567D-A346-9F4B-B6E6D6A3CB83}"/>
                </a:ext>
              </a:extLst>
            </p:cNvPr>
            <p:cNvSpPr/>
            <p:nvPr/>
          </p:nvSpPr>
          <p:spPr bwMode="auto">
            <a:xfrm>
              <a:off x="2079696" y="3114919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2" name="TextBox 38">
              <a:extLst>
                <a:ext uri="{FF2B5EF4-FFF2-40B4-BE49-F238E27FC236}">
                  <a16:creationId xmlns:a16="http://schemas.microsoft.com/office/drawing/2014/main" id="{8BD41052-337B-EB4B-8255-EB7377FF8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3740" y="2157010"/>
              <a:ext cx="864882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Northpoint City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2C2E8F27-30E0-D84F-8EF0-4649A7F19E22}"/>
                </a:ext>
              </a:extLst>
            </p:cNvPr>
            <p:cNvSpPr/>
            <p:nvPr/>
          </p:nvSpPr>
          <p:spPr bwMode="auto">
            <a:xfrm>
              <a:off x="1844746" y="226243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B197C09-A223-944B-9CE5-3ECB71063D4D}"/>
                </a:ext>
              </a:extLst>
            </p:cNvPr>
            <p:cNvSpPr/>
            <p:nvPr/>
          </p:nvSpPr>
          <p:spPr bwMode="auto">
            <a:xfrm>
              <a:off x="3046483" y="2827581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5" name="TextBox 24">
              <a:extLst>
                <a:ext uri="{FF2B5EF4-FFF2-40B4-BE49-F238E27FC236}">
                  <a16:creationId xmlns:a16="http://schemas.microsoft.com/office/drawing/2014/main" id="{85339BB0-6DA3-6D41-BA69-1E13BAAA9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7099" y="2918777"/>
              <a:ext cx="92392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Changi City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6" name="TextBox 28">
              <a:extLst>
                <a:ext uri="{FF2B5EF4-FFF2-40B4-BE49-F238E27FC236}">
                  <a16:creationId xmlns:a16="http://schemas.microsoft.com/office/drawing/2014/main" id="{5E7D8149-EAD8-7C46-B3BE-72469F3EB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578" y="2188791"/>
              <a:ext cx="1069975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Waterway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B28B912-7D19-EE40-91C9-B48CC5653668}"/>
                </a:ext>
              </a:extLst>
            </p:cNvPr>
            <p:cNvSpPr/>
            <p:nvPr/>
          </p:nvSpPr>
          <p:spPr bwMode="auto">
            <a:xfrm>
              <a:off x="1428821" y="2945056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8292107E-2315-914A-95C6-B33EE78445EA}"/>
                </a:ext>
              </a:extLst>
            </p:cNvPr>
            <p:cNvSpPr/>
            <p:nvPr/>
          </p:nvSpPr>
          <p:spPr bwMode="auto">
            <a:xfrm>
              <a:off x="1427233" y="3002206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9" name="TextBox 9">
              <a:extLst>
                <a:ext uri="{FF2B5EF4-FFF2-40B4-BE49-F238E27FC236}">
                  <a16:creationId xmlns:a16="http://schemas.microsoft.com/office/drawing/2014/main" id="{763AA462-E86E-FD4D-A00B-5588EF149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057" y="2891021"/>
              <a:ext cx="828676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Alexandra Point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0" name="TextBox 9">
              <a:extLst>
                <a:ext uri="{FF2B5EF4-FFF2-40B4-BE49-F238E27FC236}">
                  <a16:creationId xmlns:a16="http://schemas.microsoft.com/office/drawing/2014/main" id="{6894AD48-4AE6-564B-8E98-6DA8F1920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42" y="3011429"/>
              <a:ext cx="1287392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Alexandra Technopark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1" name="TextBox 9">
              <a:extLst>
                <a:ext uri="{FF2B5EF4-FFF2-40B4-BE49-F238E27FC236}">
                  <a16:creationId xmlns:a16="http://schemas.microsoft.com/office/drawing/2014/main" id="{F9EA54AE-0D6C-5D46-AE3F-63C818583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70" y="2899994"/>
              <a:ext cx="963425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51 Cuppage Rd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0AD2DBE3-4E28-E04F-AEAF-309DEB50E2DD}"/>
                </a:ext>
              </a:extLst>
            </p:cNvPr>
            <p:cNvSpPr/>
            <p:nvPr/>
          </p:nvSpPr>
          <p:spPr bwMode="auto">
            <a:xfrm>
              <a:off x="1916183" y="3073644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26C20A04-F1B1-1242-8983-442867C0B8FD}"/>
                </a:ext>
              </a:extLst>
            </p:cNvPr>
            <p:cNvSpPr/>
            <p:nvPr/>
          </p:nvSpPr>
          <p:spPr bwMode="auto">
            <a:xfrm>
              <a:off x="1824108" y="3349870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4" name="TextBox 9">
              <a:extLst>
                <a:ext uri="{FF2B5EF4-FFF2-40B4-BE49-F238E27FC236}">
                  <a16:creationId xmlns:a16="http://schemas.microsoft.com/office/drawing/2014/main" id="{88BEFF53-7CD4-864A-8C85-5CE96F5B29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853" y="3387682"/>
              <a:ext cx="769937" cy="1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Tower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131F75FC-6EEF-E344-AE34-20362592EF32}"/>
                </a:ext>
              </a:extLst>
            </p:cNvPr>
            <p:cNvSpPr/>
            <p:nvPr/>
          </p:nvSpPr>
          <p:spPr bwMode="auto">
            <a:xfrm>
              <a:off x="1930079" y="3354631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6" name="TextBox 20">
              <a:extLst>
                <a:ext uri="{FF2B5EF4-FFF2-40B4-BE49-F238E27FC236}">
                  <a16:creationId xmlns:a16="http://schemas.microsoft.com/office/drawing/2014/main" id="{7D3FA831-161C-8E49-A927-1F52AAF80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770" y="3356052"/>
              <a:ext cx="108267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Cross Street Exchange 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^</a:t>
              </a:r>
              <a:endPara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55063ABB-AEDC-C744-9403-ABD0DAEA3821}"/>
                </a:ext>
              </a:extLst>
            </p:cNvPr>
            <p:cNvSpPr/>
            <p:nvPr/>
          </p:nvSpPr>
          <p:spPr bwMode="auto">
            <a:xfrm>
              <a:off x="2964075" y="2495517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7E7DDF43-C39F-364C-A782-7E9DE58F83F0}"/>
                </a:ext>
              </a:extLst>
            </p:cNvPr>
            <p:cNvSpPr/>
            <p:nvPr/>
          </p:nvSpPr>
          <p:spPr bwMode="auto">
            <a:xfrm>
              <a:off x="2850569" y="2628073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2FEF0C63-5A24-AE4E-8CC2-5C0279FB1221}"/>
                </a:ext>
              </a:extLst>
            </p:cNvPr>
            <p:cNvSpPr/>
            <p:nvPr/>
          </p:nvSpPr>
          <p:spPr bwMode="auto">
            <a:xfrm>
              <a:off x="1753173" y="3034713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E3313E2-AB83-254C-899E-0F8C7CC47427}"/>
                </a:ext>
              </a:extLst>
            </p:cNvPr>
            <p:cNvSpPr/>
            <p:nvPr/>
          </p:nvSpPr>
          <p:spPr bwMode="auto">
            <a:xfrm>
              <a:off x="2304103" y="2544212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1B7A4761-42CB-614A-A43E-D3F4FB69B387}"/>
                </a:ext>
              </a:extLst>
            </p:cNvPr>
            <p:cNvSpPr/>
            <p:nvPr/>
          </p:nvSpPr>
          <p:spPr bwMode="auto">
            <a:xfrm>
              <a:off x="1803191" y="3094249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2F2E6BAB-18ED-F74D-AD02-9FCF92C24C5F}"/>
                </a:ext>
              </a:extLst>
            </p:cNvPr>
            <p:cNvSpPr/>
            <p:nvPr/>
          </p:nvSpPr>
          <p:spPr bwMode="auto">
            <a:xfrm>
              <a:off x="2910894" y="2641705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3" name="TextBox 28">
              <a:extLst>
                <a:ext uri="{FF2B5EF4-FFF2-40B4-BE49-F238E27FC236}">
                  <a16:creationId xmlns:a16="http://schemas.microsoft.com/office/drawing/2014/main" id="{6E1351E6-ED34-9D41-A02C-096E99D46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989" y="2622121"/>
              <a:ext cx="1069975" cy="17031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Century Squares and Tampines 1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4" name="TextBox 28">
              <a:extLst>
                <a:ext uri="{FF2B5EF4-FFF2-40B4-BE49-F238E27FC236}">
                  <a16:creationId xmlns:a16="http://schemas.microsoft.com/office/drawing/2014/main" id="{E6F3C308-4486-7940-8815-EB2BFAFB9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3513" y="2466372"/>
              <a:ext cx="1069975" cy="8515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White Sands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5" name="TextBox 28">
              <a:extLst>
                <a:ext uri="{FF2B5EF4-FFF2-40B4-BE49-F238E27FC236}">
                  <a16:creationId xmlns:a16="http://schemas.microsoft.com/office/drawing/2014/main" id="{00475C6A-8C04-AD47-A77F-2128172C4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170" y="2354562"/>
              <a:ext cx="1069975" cy="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Hougang Mall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76" name="TextBox 28">
              <a:extLst>
                <a:ext uri="{FF2B5EF4-FFF2-40B4-BE49-F238E27FC236}">
                  <a16:creationId xmlns:a16="http://schemas.microsoft.com/office/drawing/2014/main" id="{EB39F335-650B-EB43-B45E-DA50147B1A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9663" y="2699943"/>
              <a:ext cx="763275" cy="17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Tiong Bahru and Central Plaza</a:t>
              </a:r>
              <a:endParaRPr kumimoji="0" lang="en-SG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098028A-52F1-514C-870C-DA2EEA317D0E}"/>
              </a:ext>
            </a:extLst>
          </p:cNvPr>
          <p:cNvGrpSpPr/>
          <p:nvPr userDrawn="1"/>
        </p:nvGrpSpPr>
        <p:grpSpPr>
          <a:xfrm>
            <a:off x="363033" y="4741360"/>
            <a:ext cx="4174597" cy="1168858"/>
            <a:chOff x="-2300216" y="3232156"/>
            <a:chExt cx="3130948" cy="876644"/>
          </a:xfrm>
        </p:grpSpPr>
        <p:sp>
          <p:nvSpPr>
            <p:cNvPr id="77" name="TextBox 41">
              <a:extLst>
                <a:ext uri="{FF2B5EF4-FFF2-40B4-BE49-F238E27FC236}">
                  <a16:creationId xmlns:a16="http://schemas.microsoft.com/office/drawing/2014/main" id="{551E98EC-9574-1543-BE2D-4BD96F15C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232156"/>
              <a:ext cx="2043113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Centrepoint Trust’s (“FCT”) Malls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3777E59-A06D-A941-B4A0-A26004FD2FE1}"/>
                </a:ext>
              </a:extLst>
            </p:cNvPr>
            <p:cNvSpPr/>
            <p:nvPr/>
          </p:nvSpPr>
          <p:spPr bwMode="auto">
            <a:xfrm>
              <a:off x="-2300216" y="3235209"/>
              <a:ext cx="54000" cy="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70B981E-5F91-C948-A57B-04EECCE6EE35}"/>
                </a:ext>
              </a:extLst>
            </p:cNvPr>
            <p:cNvSpPr/>
            <p:nvPr/>
          </p:nvSpPr>
          <p:spPr bwMode="auto">
            <a:xfrm>
              <a:off x="-2300216" y="3853601"/>
              <a:ext cx="54000" cy="540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0" name="TextBox 41">
              <a:extLst>
                <a:ext uri="{FF2B5EF4-FFF2-40B4-BE49-F238E27FC236}">
                  <a16:creationId xmlns:a16="http://schemas.microsoft.com/office/drawing/2014/main" id="{7F00D6D9-FE02-1E48-A374-4A37CC795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850548"/>
              <a:ext cx="1243012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Directly-Owned Malls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1" name="TextBox 41">
              <a:extLst>
                <a:ext uri="{FF2B5EF4-FFF2-40B4-BE49-F238E27FC236}">
                  <a16:creationId xmlns:a16="http://schemas.microsoft.com/office/drawing/2014/main" id="{77B2629B-8CAB-D140-9C3F-BE99E647E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3403813"/>
              <a:ext cx="2125663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Frasers Commercial Trust’s (“FCOT”) Assets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FC40D9F-E7E9-2149-A741-379B254835FD}"/>
                </a:ext>
              </a:extLst>
            </p:cNvPr>
            <p:cNvSpPr/>
            <p:nvPr/>
          </p:nvSpPr>
          <p:spPr bwMode="auto">
            <a:xfrm>
              <a:off x="-2300216" y="3404011"/>
              <a:ext cx="54000" cy="540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A3691BA-0A70-0B49-9151-CAAB30B93093}"/>
                </a:ext>
              </a:extLst>
            </p:cNvPr>
            <p:cNvSpPr/>
            <p:nvPr/>
          </p:nvSpPr>
          <p:spPr bwMode="auto">
            <a:xfrm>
              <a:off x="-2300216" y="4028753"/>
              <a:ext cx="54000" cy="540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8" name="TextBox 41">
              <a:extLst>
                <a:ext uri="{FF2B5EF4-FFF2-40B4-BE49-F238E27FC236}">
                  <a16:creationId xmlns:a16="http://schemas.microsoft.com/office/drawing/2014/main" id="{D145CC2E-E78C-9B45-8E4E-F651F4AF0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77359" y="4025700"/>
              <a:ext cx="1392238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39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MS PGothic" panose="020B0600070205080204" pitchFamily="34" charset="-128"/>
                  <a:cs typeface="+mn-cs"/>
                </a:rPr>
                <a:t>Directly-Owned Offices</a:t>
              </a:r>
              <a:endParaRPr kumimoji="0" lang="en-SG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2AE8E5F-D8FA-BA45-8608-F0E3A24F69FF}"/>
                </a:ext>
              </a:extLst>
            </p:cNvPr>
            <p:cNvSpPr/>
            <p:nvPr/>
          </p:nvSpPr>
          <p:spPr bwMode="auto">
            <a:xfrm>
              <a:off x="-2300216" y="3593159"/>
              <a:ext cx="54000" cy="54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9A582C0-D667-A94E-9FB3-623A4F885674}"/>
                </a:ext>
              </a:extLst>
            </p:cNvPr>
            <p:cNvSpPr/>
            <p:nvPr/>
          </p:nvSpPr>
          <p:spPr>
            <a:xfrm>
              <a:off x="-2177360" y="3566940"/>
              <a:ext cx="3008092" cy="2077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  <a:t>Singapore portfolio of PGIM ARF,</a:t>
              </a:r>
              <a:b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</a:b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77"/>
                  <a:ea typeface="+mn-ea"/>
                  <a:cs typeface="+mn-cs"/>
                </a:rPr>
                <a:t>in which FPL has an ~53.7% stake and FCT has an ~21.1% stake</a:t>
              </a:r>
              <a:endParaRPr kumimoji="0" lang="en-SG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0043E2F-6465-B64D-A73D-8B24A1F3B74D}"/>
              </a:ext>
            </a:extLst>
          </p:cNvPr>
          <p:cNvSpPr txBox="1"/>
          <p:nvPr userDrawn="1"/>
        </p:nvSpPr>
        <p:spPr>
          <a:xfrm>
            <a:off x="249601" y="5927513"/>
            <a:ext cx="48885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^    18, 20 and 22 Cross Street were renamed “Cross Street Exchange” on 1 January 2020.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DF1A96-6784-1F44-89C1-6E8D33C639C5}"/>
              </a:ext>
            </a:extLst>
          </p:cNvPr>
          <p:cNvSpPr txBox="1"/>
          <p:nvPr userDrawn="1"/>
        </p:nvSpPr>
        <p:spPr>
          <a:xfrm>
            <a:off x="244382" y="6171496"/>
            <a:ext cx="4453417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map above is a modified and/or derivative version of a work taken from 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https://commons.wikimedia.org/wiki/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8" tooltip="https://commons.wikimedia.org/wiki/File:Singapore_location_map.sv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File:Singapore_location_map.svg</a:t>
            </a:r>
            <a:r>
              <a:rPr kumimoji="0" lang="en-SG" sz="6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SG" sz="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under a Creative Commons license.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3ED44A8-18AA-654D-953B-C25354A818E5}"/>
              </a:ext>
            </a:extLst>
          </p:cNvPr>
          <p:cNvSpPr txBox="1"/>
          <p:nvPr userDrawn="1"/>
        </p:nvSpPr>
        <p:spPr bwMode="auto">
          <a:xfrm>
            <a:off x="10369298" y="6633053"/>
            <a:ext cx="1269579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Retail</a:t>
            </a:r>
          </a:p>
        </p:txBody>
      </p:sp>
    </p:spTree>
    <p:extLst>
      <p:ext uri="{BB962C8B-B14F-4D97-AF65-F5344CB8AC3E}">
        <p14:creationId xmlns:p14="http://schemas.microsoft.com/office/powerpoint/2010/main" val="3574639341"/>
      </p:ext>
    </p:extLst>
  </p:cSld>
  <p:clrMapOvr>
    <a:masterClrMapping/>
  </p:clrMapOvr>
  <p:transition spd="med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615448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168849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7373354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7266724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01568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328400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6434338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6102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5433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417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es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3FAC199-2A74-6940-8482-B2DCBBCB96BA}"/>
              </a:ext>
            </a:extLst>
          </p:cNvPr>
          <p:cNvSpPr/>
          <p:nvPr userDrawn="1"/>
        </p:nvSpPr>
        <p:spPr>
          <a:xfrm>
            <a:off x="239184" y="4884209"/>
            <a:ext cx="5856816" cy="1504351"/>
          </a:xfrm>
          <a:prstGeom prst="rect">
            <a:avLst/>
          </a:prstGeom>
          <a:solidFill>
            <a:srgbClr val="81797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0001EFFB-7B60-0B49-B31B-77017904415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9182" y="1316569"/>
            <a:ext cx="5856819" cy="356373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9521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1"/>
            <a:ext cx="2477688" cy="266740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3FB9D0-4561-FF4C-B28B-F4D995FE6F4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CF82688-A796-F843-BBB2-306B9D7F90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4" name="Table Placeholder 8">
            <a:extLst>
              <a:ext uri="{FF2B5EF4-FFF2-40B4-BE49-F238E27FC236}">
                <a16:creationId xmlns:a16="http://schemas.microsoft.com/office/drawing/2014/main" id="{F9499645-F061-6B49-AADA-7C5446A0EC18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346545" y="4683761"/>
            <a:ext cx="5595640" cy="17047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a table from the Tables section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8989FC9-18E0-EA48-9CC7-824A9509D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1831" y="4973552"/>
            <a:ext cx="2058909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DE1F9D5-F4CF-2543-82CA-790E70ED31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1831" y="5695838"/>
            <a:ext cx="2058909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BB0435B3-FB84-B140-97D8-EF4521C546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24662" y="4973552"/>
            <a:ext cx="1707217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8C29354A-17DE-1E4D-B22F-67EB3F5F4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4662" y="5695838"/>
            <a:ext cx="1707217" cy="40624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 err="1"/>
              <a:t>S$XXb</a:t>
            </a:r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5EE7D42-070B-854D-AF5C-F576C9745C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1831" y="5360593"/>
            <a:ext cx="2058909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6C6786DC-CA99-204C-9743-59EAD45E09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1831" y="6073709"/>
            <a:ext cx="2058909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92B3E7-1533-2343-976B-47473691AE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4662" y="5360591"/>
            <a:ext cx="1707217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8B8227A-4B4F-294F-918F-E8BD9AB21A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4662" y="6073708"/>
            <a:ext cx="1707217" cy="22573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33" b="0">
                <a:solidFill>
                  <a:schemeClr val="bg1"/>
                </a:solidFill>
              </a:defRPr>
            </a:lvl1pPr>
            <a:lvl2pPr marL="287991" indent="0">
              <a:buFontTx/>
              <a:buNone/>
              <a:defRPr/>
            </a:lvl2pPr>
            <a:lvl3pPr marL="815975" indent="0">
              <a:buFontTx/>
              <a:buNone/>
              <a:defRPr/>
            </a:lvl3pPr>
            <a:lvl4pPr marL="1295960" indent="0">
              <a:buFontTx/>
              <a:buNone/>
              <a:defRPr/>
            </a:lvl4pPr>
            <a:lvl5pPr marL="1775944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CAD4AA5A-B502-8F4F-A206-0142FC99E2D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46546" y="1316570"/>
            <a:ext cx="5606273" cy="3367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7C7936A-3250-1B44-AF4B-6BCEB590A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217" y="4971958"/>
            <a:ext cx="579323" cy="5793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AE8934-60E1-0C42-A81C-D5B3583F9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215" y="5687778"/>
            <a:ext cx="618172" cy="6181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B8A2BC-A872-E048-ACC6-464E968196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5" y="4989701"/>
            <a:ext cx="563652" cy="5929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D0AC82-EA8E-4041-882F-7AA662431357}"/>
              </a:ext>
            </a:extLst>
          </p:cNvPr>
          <p:cNvGrpSpPr/>
          <p:nvPr userDrawn="1"/>
        </p:nvGrpSpPr>
        <p:grpSpPr>
          <a:xfrm>
            <a:off x="519422" y="5666240"/>
            <a:ext cx="481932" cy="619591"/>
            <a:chOff x="350562" y="4194122"/>
            <a:chExt cx="400454" cy="51483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15D91F4-98E6-5D46-B478-A6F2CDA95A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951" b="-1"/>
            <a:stretch/>
          </p:blipFill>
          <p:spPr>
            <a:xfrm>
              <a:off x="350562" y="4485486"/>
              <a:ext cx="400454" cy="22347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42898E-6F91-8F48-98AD-E9175660F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31" y="4194122"/>
              <a:ext cx="295418" cy="29541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1FAB83-4FDE-8440-9F6E-ADBEEB14CFF9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248684572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B5E310-B193-8E4A-9770-1531631CACB6}"/>
              </a:ext>
            </a:extLst>
          </p:cNvPr>
          <p:cNvSpPr/>
          <p:nvPr userDrawn="1"/>
        </p:nvSpPr>
        <p:spPr>
          <a:xfrm>
            <a:off x="0" y="3538397"/>
            <a:ext cx="12192000" cy="215444"/>
          </a:xfrm>
          <a:prstGeom prst="rect">
            <a:avLst/>
          </a:prstGeom>
          <a:solidFill>
            <a:srgbClr val="EC1B29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6CE2518-8691-8949-8B2D-B7416FF3D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14" y="2813762"/>
            <a:ext cx="4390601" cy="43906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8BC68C3-8553-3242-871B-E4935092B348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2076" y="5542298"/>
            <a:ext cx="3200400" cy="60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D5830-1F23-E642-8D1E-754D194D76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1480"/>
            <a:ext cx="12192000" cy="190195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A0C170-7650-F74F-BA1E-883AB9E90A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2963" y="4931177"/>
            <a:ext cx="5706079" cy="556691"/>
          </a:xfrm>
          <a:prstGeom prst="rect">
            <a:avLst/>
          </a:prstGeom>
        </p:spPr>
      </p:pic>
      <p:pic>
        <p:nvPicPr>
          <p:cNvPr id="9" name="Frasers Logo">
            <a:extLst>
              <a:ext uri="{FF2B5EF4-FFF2-40B4-BE49-F238E27FC236}">
                <a16:creationId xmlns:a16="http://schemas.microsoft.com/office/drawing/2014/main" id="{40C5602A-7113-BD48-AB04-2DFF789414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108945" y="1"/>
            <a:ext cx="1777081" cy="100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89464"/>
      </p:ext>
    </p:extLst>
  </p:cSld>
  <p:clrMapOvr>
    <a:masterClrMapping/>
  </p:clrMapOvr>
  <p:transition spd="med">
    <p:fade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7396527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5383123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1035834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829116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48498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367559372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932921523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2788319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226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334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49FCA-E499-784D-A8D4-8E0FDE66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99" y="544010"/>
            <a:ext cx="4249240" cy="384721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FE1D40F-B297-A040-B15F-3F348C61849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93FE142-6D14-5742-B9BA-C27B2926C5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599883"/>
      </p:ext>
    </p:extLst>
  </p:cSld>
  <p:clrMapOvr>
    <a:masterClrMapping/>
  </p:clrMapOvr>
  <p:transition spd="med">
    <p:fade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3460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83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1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49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33736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8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2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74625"/>
      </p:ext>
    </p:extLst>
  </p:cSld>
  <p:clrMapOvr>
    <a:masterClrMapping/>
  </p:clrMapOvr>
  <p:transition spd="slow">
    <p:wipe dir="r"/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3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85F27DC1-AA71-6647-A804-48CB172BF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25A760-1BCB-0045-B4DE-39C4EA812B01}"/>
              </a:ext>
            </a:extLst>
          </p:cNvPr>
          <p:cNvSpPr/>
          <p:nvPr userDrawn="1"/>
        </p:nvSpPr>
        <p:spPr>
          <a:xfrm>
            <a:off x="6096000" y="2"/>
            <a:ext cx="6096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7EB179-D556-6745-AFB4-3EF801A1A6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44753" y="6436800"/>
            <a:ext cx="394210" cy="225731"/>
          </a:xfrm>
        </p:spPr>
        <p:txBody>
          <a:bodyPr wrap="none">
            <a:spAutoFit/>
          </a:bodyPr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333" kern="1200" spc="-20" dirty="0">
                <a:solidFill>
                  <a:schemeClr val="bg1"/>
                </a:solidFill>
                <a:latin typeface="Burlingame Pro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335990" indent="0">
              <a:buNone/>
              <a:defRPr/>
            </a:lvl2pPr>
            <a:lvl3pPr marL="815975" indent="0">
              <a:buNone/>
              <a:defRPr/>
            </a:lvl3pPr>
            <a:lvl4pPr marL="1295960" indent="0">
              <a:buNone/>
              <a:defRPr/>
            </a:lvl4pPr>
            <a:lvl5pPr marL="1775944" indent="0">
              <a:buNone/>
              <a:defRPr/>
            </a:lvl5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108D5D-408A-8E40-A325-209C9F502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7162" y="3722654"/>
            <a:ext cx="2171066" cy="293293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733" kern="1200" spc="-20" dirty="0">
                <a:solidFill>
                  <a:schemeClr val="bg1"/>
                </a:solidFill>
                <a:latin typeface="Burlingame Pro Medium" panose="020B0504040504020204" pitchFamily="34" charset="77"/>
                <a:ea typeface="MS PGothic" panose="020B0600070205080204" pitchFamily="34" charset="-128"/>
                <a:cs typeface="+mn-cs"/>
              </a:defRPr>
            </a:lvl1pPr>
            <a:lvl2pPr marL="335990" indent="0">
              <a:buNone/>
              <a:defRPr/>
            </a:lvl2pPr>
            <a:lvl3pPr marL="815975" indent="0">
              <a:buNone/>
              <a:defRPr/>
            </a:lvl3pPr>
            <a:lvl4pPr marL="1295960" indent="0">
              <a:buNone/>
              <a:defRPr/>
            </a:lvl4pPr>
            <a:lvl5pPr marL="1775944" indent="0">
              <a:buNone/>
              <a:defRPr/>
            </a:lvl5pPr>
          </a:lstStyle>
          <a:p>
            <a:pPr lvl="0"/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D58751-FF69-E740-A0D6-737443EA5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6168" y="2982623"/>
            <a:ext cx="4635663" cy="65653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</a:bodyPr>
          <a:lstStyle>
            <a:lvl1pPr algn="l">
              <a:lnSpc>
                <a:spcPct val="100000"/>
              </a:lnSpc>
              <a:defRPr lang="en-US" sz="4267" b="0" kern="1200" spc="-20" dirty="0">
                <a:solidFill>
                  <a:schemeClr val="bg1"/>
                </a:solidFill>
                <a:latin typeface="Burlingame Pro Medium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 algn="ctr" eaLnBrk="1" hangingPunct="1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448C633-27DE-8140-A8E3-7D670BCE2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08945" y="1"/>
            <a:ext cx="1777081" cy="100739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E7EF-C3D5-49E9-9900-08B2A90E2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82353" y="6436785"/>
            <a:ext cx="755649" cy="205316"/>
          </a:xfrm>
        </p:spPr>
        <p:txBody>
          <a:bodyPr/>
          <a:lstStyle/>
          <a:p>
            <a:pPr lvl="0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44286970"/>
      </p:ext>
    </p:extLst>
  </p:cSld>
  <p:clrMapOvr>
    <a:masterClrMapping/>
  </p:clrMapOvr>
  <p:transition spd="med">
    <p:fade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20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0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648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472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16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76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26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81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55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106991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gradFill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591560"/>
      </p:ext>
    </p:extLst>
  </p:cSld>
  <p:clrMapOvr>
    <a:masterClrMapping/>
  </p:clrMapOvr>
  <p:transition spd="med">
    <p:fade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25195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3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4523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175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40481132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7578585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180539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5563167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9480029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41703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rds with picture">
    <p:bg>
      <p:bgPr>
        <a:gradFill>
          <a:gsLst>
            <a:gs pos="0">
              <a:schemeClr val="bg1">
                <a:lumMod val="100000"/>
              </a:schemeClr>
            </a:gs>
            <a:gs pos="100000">
              <a:schemeClr val="bg1">
                <a:lumMod val="85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DEA30E-C0D0-654E-8D62-547E354266F4}"/>
              </a:ext>
            </a:extLst>
          </p:cNvPr>
          <p:cNvSpPr/>
          <p:nvPr userDrawn="1"/>
        </p:nvSpPr>
        <p:spPr>
          <a:xfrm>
            <a:off x="0" y="3"/>
            <a:ext cx="12192000" cy="1070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46FE22-9C0C-4B4C-8669-D1DBE70BC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3518" y="-1"/>
            <a:ext cx="1428671" cy="80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3" y="220802"/>
            <a:ext cx="4871847" cy="39344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80" dirty="0">
                <a:solidFill>
                  <a:schemeClr val="bg1">
                    <a:alpha val="99000"/>
                  </a:schemeClr>
                </a:solidFill>
                <a:latin typeface="Burlingame Pro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F5AB9-52A7-9D46-A78A-C71E63BBC7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3" y="657600"/>
            <a:ext cx="1705101" cy="205189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333" b="1" i="0" kern="1200" spc="0" baseline="0" dirty="0">
                <a:solidFill>
                  <a:schemeClr val="bg1">
                    <a:alpha val="99000"/>
                  </a:schemeClr>
                </a:solidFill>
                <a:latin typeface="Burlingame Pro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40D977-58FB-2142-B44C-4476B220DC1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73544" y="6561664"/>
            <a:ext cx="297311" cy="259668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Burlingame Pro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Burlingame Pro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B01ABEF-35FD-E143-9659-4751454C3D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1" y="6649382"/>
            <a:ext cx="9727521" cy="11971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707" dirty="0">
                <a:latin typeface="Burlingame Pro Medium" panose="020B0504040504020204" pitchFamily="34" charset="77"/>
              </a:defRPr>
            </a:lvl1pPr>
          </a:lstStyle>
          <a:p>
            <a:pPr marL="191989" lvl="0" indent="-191989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6545B0A-57A3-2C46-947D-DCCB9AA1B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9183" y="1316567"/>
            <a:ext cx="3972936" cy="507199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54A5E3C-5BB0-5343-AD0E-D30503ACF6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3235" y="1316569"/>
            <a:ext cx="7249584" cy="3367193"/>
          </a:xfrm>
        </p:spPr>
        <p:txBody>
          <a:bodyPr/>
          <a:lstStyle>
            <a:lvl1pPr marL="191989" indent="-191989">
              <a:spcAft>
                <a:spcPts val="800"/>
              </a:spcAft>
              <a:buClr>
                <a:schemeClr val="accent1"/>
              </a:buClr>
              <a:buFont typeface="Wingdings" pitchFamily="2" charset="2"/>
              <a:buChar char="§"/>
              <a:defRPr b="0" i="0">
                <a:latin typeface="Burlingame Pro Medium" panose="020B0504040504020204" pitchFamily="34" charset="77"/>
              </a:defRPr>
            </a:lvl1pPr>
            <a:lvl2pPr marL="479973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 lang="en-GB" sz="1400" kern="1200" spc="-20" dirty="0" smtClean="0">
                <a:solidFill>
                  <a:schemeClr val="tx1"/>
                </a:solidFill>
                <a:latin typeface="Burlingame Pro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46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/>
            </a:lvl3pPr>
            <a:lvl4pPr marL="1439919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/>
            </a:lvl4pPr>
            <a:lvl5pPr marL="1919892" indent="-143991">
              <a:spcAft>
                <a:spcPts val="800"/>
              </a:spcAft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07154"/>
      </p:ext>
    </p:extLst>
  </p:cSld>
  <p:clrMapOvr>
    <a:masterClrMapping/>
  </p:clrMapOvr>
  <p:transition spd="med">
    <p:fade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7314364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1881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496546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3821493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69817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2329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0990068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0063199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880249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8019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2" y="1484314"/>
            <a:ext cx="11328399" cy="4824412"/>
          </a:xfrm>
        </p:spPr>
        <p:txBody>
          <a:bodyPr/>
          <a:lstStyle>
            <a:lvl1pPr>
              <a:spcBef>
                <a:spcPts val="0"/>
              </a:spcBef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2FFB-F3B1-4225-8964-3242DC85F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14394"/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0FC3-D9F1-498E-A530-866B15C355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 defTabSz="914394"/>
            <a:fld id="{E917DE0E-AFB1-41FD-BC35-27DB61CA125F}" type="slidenum">
              <a:rPr lang="en-AU" smtClean="0">
                <a:solidFill>
                  <a:srgbClr val="000000"/>
                </a:solidFill>
              </a:rPr>
              <a:pPr defTabSz="914394"/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B29413-BC8C-43E6-A0A4-57FC83D11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45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7279825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95755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2749409310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3666568888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8622531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8969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3600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345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87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8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E4576B-3F72-4B4E-AE0D-EBEA67441E3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8200" y="1484314"/>
            <a:ext cx="5472000" cy="48244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1484314"/>
            <a:ext cx="5472000" cy="4824412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2FFB-F3B1-4225-8964-3242DC85F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14394"/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0FC3-D9F1-498E-A530-866B15C355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394"/>
            <a:fld id="{E917DE0E-AFB1-41FD-BC35-27DB61CA125F}" type="slidenum">
              <a:rPr lang="en-AU" smtClean="0">
                <a:solidFill>
                  <a:srgbClr val="000000"/>
                </a:solidFill>
              </a:rPr>
              <a:pPr defTabSz="914394"/>
              <a:t>‹#›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01F5879-06E3-4CD4-A9EC-8BCC0E217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88602"/>
            <a:ext cx="805093" cy="3932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[Title]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46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74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94319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2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9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15865"/>
      </p:ext>
    </p:extLst>
  </p:cSld>
  <p:clrMapOvr>
    <a:masterClrMapping/>
  </p:clrMapOvr>
  <p:transition spd="slow">
    <p:wipe dir="r"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46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4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8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813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7887981" y="1907005"/>
            <a:ext cx="3600000" cy="1800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>
            <a:off x="0" y="1513"/>
            <a:ext cx="5125460" cy="116259"/>
          </a:xfrm>
          <a:prstGeom prst="rect">
            <a:avLst/>
          </a:prstGeom>
        </p:spPr>
      </p:pic>
      <p:sp>
        <p:nvSpPr>
          <p:cNvPr id="21" name="Text Placeholder 43"/>
          <p:cNvSpPr>
            <a:spLocks noGrp="1"/>
          </p:cNvSpPr>
          <p:nvPr>
            <p:ph type="body" sz="quarter" idx="10" hasCustomPrompt="1"/>
          </p:nvPr>
        </p:nvSpPr>
        <p:spPr>
          <a:xfrm>
            <a:off x="1259202" y="2193147"/>
            <a:ext cx="5886311" cy="1712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200" b="1" spc="300" baseline="0">
                <a:solidFill>
                  <a:srgbClr val="0455A6"/>
                </a:solidFill>
              </a:defRPr>
            </a:lvl1pPr>
          </a:lstStyle>
          <a:p>
            <a:pPr lvl="0"/>
            <a:r>
              <a:rPr lang="en-US" dirty="0"/>
              <a:t>Title of Presentation – Calibri, 32, Bold</a:t>
            </a:r>
          </a:p>
        </p:txBody>
      </p:sp>
      <p:sp>
        <p:nvSpPr>
          <p:cNvPr id="22" name="Text Placeholder 49"/>
          <p:cNvSpPr>
            <a:spLocks noGrp="1"/>
          </p:cNvSpPr>
          <p:nvPr>
            <p:ph type="body" sz="quarter" idx="11" hasCustomPrompt="1"/>
          </p:nvPr>
        </p:nvSpPr>
        <p:spPr>
          <a:xfrm>
            <a:off x="1259203" y="4269710"/>
            <a:ext cx="5807338" cy="1888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Presented by: - Calibri, 20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Name here</a:t>
            </a:r>
          </a:p>
          <a:p>
            <a:pPr lvl="0"/>
            <a:r>
              <a:rPr lang="en-US" dirty="0"/>
              <a:t>Name here</a:t>
            </a:r>
          </a:p>
          <a:p>
            <a:pPr lvl="0"/>
            <a:r>
              <a:rPr lang="en-US" dirty="0"/>
              <a:t>Name here</a:t>
            </a:r>
          </a:p>
        </p:txBody>
      </p:sp>
      <p:pic>
        <p:nvPicPr>
          <p:cNvPr id="23" name="Picture 2" descr="Y:\Logo\ODE w tagline\ODElogo®ColWtl_Clear backgroun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451" y="694261"/>
            <a:ext cx="2177387" cy="96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 userDrawn="1"/>
        </p:nvSpPr>
        <p:spPr>
          <a:xfrm>
            <a:off x="7679145" y="2012300"/>
            <a:ext cx="3600000" cy="1869743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3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3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Accelerate Business Results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by Delivering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Value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as an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Enabler of Change</a:t>
            </a:r>
          </a:p>
          <a:p>
            <a:pPr marL="0" marR="0" lvl="0" indent="0" algn="ctr" defTabSz="9143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>
            <a:off x="7066541" y="6745638"/>
            <a:ext cx="5125460" cy="116259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8501085" y="2239206"/>
            <a:ext cx="195612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VISION: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202" y="675422"/>
            <a:ext cx="2662237" cy="965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Insert client logo here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47212177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676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70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6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8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23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2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21664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0364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66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8723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11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Established</a:t>
            </a:r>
          </a:p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Singapore </a:t>
            </a:r>
          </a:p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5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11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Solutions</a:t>
            </a:r>
          </a:p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11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Operations</a:t>
            </a:r>
          </a:p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China and India With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Global Partner footprint</a:t>
            </a:r>
          </a:p>
        </p:txBody>
      </p:sp>
      <p:pic>
        <p:nvPicPr>
          <p:cNvPr id="8" name="wsbimg1" descr="Certified Management Consulting Seal"/>
          <p:cNvPicPr>
            <a:picLocks noChangeAspect="1" noChangeArrowheads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161" y="5134570"/>
            <a:ext cx="688135" cy="63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565" y="5140063"/>
            <a:ext cx="719403" cy="62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Fahmie\Desktop\download (1).jpg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3489" y="5165710"/>
            <a:ext cx="1290542" cy="58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5" y="5165710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9223" y="5102725"/>
            <a:ext cx="1007033" cy="6959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1280161" y="1622033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3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3" y="1622033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pic>
        <p:nvPicPr>
          <p:cNvPr id="22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055057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aps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22890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 userDrawn="1"/>
        </p:nvSpPr>
        <p:spPr>
          <a:xfrm>
            <a:off x="1901774" y="440360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455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ODE Consulting®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45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6579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043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349256194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6188893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0961297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7049768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440989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0019807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289035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3674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40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2632" y="876551"/>
            <a:ext cx="4613600" cy="4709209"/>
          </a:xfrm>
          <a:prstGeom prst="rect">
            <a:avLst/>
          </a:prstGeom>
          <a:gradFill flip="none" rotWithShape="1">
            <a:gsLst>
              <a:gs pos="33000">
                <a:srgbClr val="036CB7"/>
              </a:gs>
              <a:gs pos="11000">
                <a:srgbClr val="0455A6"/>
              </a:gs>
              <a:gs pos="100000">
                <a:srgbClr val="08B6BA"/>
              </a:gs>
              <a:gs pos="74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911964" y="5041386"/>
            <a:ext cx="197541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1283339" y="696540"/>
            <a:ext cx="4616335" cy="466436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768354" y="876551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39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 baseline="0">
                <a:solidFill>
                  <a:srgbClr val="0455A6"/>
                </a:solidFill>
              </a:defRPr>
            </a:lvl1pPr>
            <a:lvl2pPr marL="685795" marR="0" indent="-228598" algn="l" defTabSz="91439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2992" marR="0" indent="-228598" algn="l" defTabSz="91439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340732867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00316649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60336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51007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4310607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5013786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5639040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2147815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4010941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635831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61930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Text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8166F9-B3F4-4541-8B3F-78EBFF83B2DF}"/>
              </a:ext>
            </a:extLst>
          </p:cNvPr>
          <p:cNvSpPr/>
          <p:nvPr userDrawn="1"/>
        </p:nvSpPr>
        <p:spPr>
          <a:xfrm>
            <a:off x="3242203" y="3976497"/>
            <a:ext cx="2853799" cy="251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53037B-DF74-9244-8CF9-AFC3999800D6}"/>
              </a:ext>
            </a:extLst>
          </p:cNvPr>
          <p:cNvSpPr/>
          <p:nvPr userDrawn="1"/>
        </p:nvSpPr>
        <p:spPr>
          <a:xfrm>
            <a:off x="239184" y="3976497"/>
            <a:ext cx="2853799" cy="251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3A8D3-7283-6D42-A26D-AB102595E2B6}"/>
              </a:ext>
            </a:extLst>
          </p:cNvPr>
          <p:cNvSpPr/>
          <p:nvPr userDrawn="1"/>
        </p:nvSpPr>
        <p:spPr>
          <a:xfrm>
            <a:off x="3241766" y="1316567"/>
            <a:ext cx="2853799" cy="25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C190FB-4BDB-154F-A026-93A7F03A787E}"/>
              </a:ext>
            </a:extLst>
          </p:cNvPr>
          <p:cNvSpPr/>
          <p:nvPr userDrawn="1"/>
        </p:nvSpPr>
        <p:spPr>
          <a:xfrm>
            <a:off x="239184" y="1316567"/>
            <a:ext cx="2853799" cy="25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A100486-76DA-824F-84BF-A32B7975C9B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9FF3207-B2B0-8A49-B96F-6247BFD277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B241B45-41D3-DD44-9F7D-3AB42B29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DFD4802-C767-914F-8C37-FE7238051E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9C41E033-CB46-8341-982E-73D0DEE213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9282" y="1439514"/>
            <a:ext cx="2559683" cy="175854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B157B8F-ADF5-ED44-8F94-23E05E6BA95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89260" y="1439514"/>
            <a:ext cx="2559683" cy="175854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C0D50242-BF96-1E42-AAD6-C291F8747AF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6241" y="4126201"/>
            <a:ext cx="2559683" cy="173818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8EFE933F-815B-234B-9A85-AD45781FD5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89260" y="4126201"/>
            <a:ext cx="2559683" cy="173818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07BE16B-07C1-B746-997F-D0503F420D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9599" y="3198058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D3E9A72-0A78-674A-89D7-1E01743C1A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6974" y="3198058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A30F0FDF-E7FE-D14F-BFD9-AE8F612DC9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599" y="5864382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6F03A208-664C-0042-A338-D11567097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6974" y="5864382"/>
            <a:ext cx="2843383" cy="62412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4728C29-400D-1847-8ABA-D0A3561FC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361289" y="1316567"/>
            <a:ext cx="5591528" cy="51719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D5E48-EE85-8C4C-A912-DC0E360F3E4A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955767189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30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795" indent="-228598">
              <a:buSzPct val="70000"/>
              <a:buFont typeface="Courier New" panose="02070309020205020404" pitchFamily="49" charset="0"/>
              <a:buChar char="o"/>
              <a:defRPr sz="2000"/>
            </a:lvl2pPr>
            <a:lvl3pPr marL="1371591" indent="-457197">
              <a:buFont typeface="+mj-lt"/>
              <a:buAutoNum type="alphaLcPeriod"/>
              <a:defRPr sz="1800" baseline="0"/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422268319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656329029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0185233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749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5478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510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78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61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3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3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2659798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5607548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2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27828"/>
      </p:ext>
    </p:extLst>
  </p:cSld>
  <p:clrMapOvr>
    <a:masterClrMapping/>
  </p:clrMapOvr>
  <p:transition spd="slow">
    <p:wipe dir="r"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16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12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0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318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41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72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1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1462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5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68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83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900858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91430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1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9054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0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340408696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0055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3" y="63211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4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45" indent="-28574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2992" indent="-22859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190" indent="-22859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387" indent="-22859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584" indent="-22859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781" indent="-22859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8978" indent="-22859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175" indent="-22859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 defTabSz="914394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989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4009243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595401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7446392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5662556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9336256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1467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916914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3020303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93260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6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376610" y="367352"/>
            <a:ext cx="11438780" cy="5674104"/>
          </a:xfrm>
          <a:prstGeom prst="roundRect">
            <a:avLst>
              <a:gd name="adj" fmla="val 32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9767" y="459866"/>
            <a:ext cx="10092466" cy="639360"/>
          </a:xfrm>
        </p:spPr>
        <p:txBody>
          <a:bodyPr/>
          <a:lstStyle>
            <a:lvl1pPr algn="ctr">
              <a:defRPr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45534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2918800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0119233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8394943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3327705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5657532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543783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704936392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3314363851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580102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7003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795" indent="-228598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591" indent="-457197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1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413901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3136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380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0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3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2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8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9618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3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07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13074"/>
      </p:ext>
    </p:extLst>
  </p:cSld>
  <p:clrMapOvr>
    <a:masterClrMapping/>
  </p:clrMapOvr>
  <p:transition spd="slow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 userDrawn="1"/>
        </p:nvSpPr>
        <p:spPr>
          <a:xfrm rot="11248951">
            <a:off x="9286329" y="-61569"/>
            <a:ext cx="4462118" cy="7280781"/>
          </a:xfrm>
          <a:prstGeom prst="parallelogram">
            <a:avLst/>
          </a:prstGeom>
          <a:gradFill flip="none" rotWithShape="1">
            <a:gsLst>
              <a:gs pos="33000">
                <a:srgbClr val="036CB7"/>
              </a:gs>
              <a:gs pos="11000">
                <a:srgbClr val="0455A6"/>
              </a:gs>
              <a:gs pos="100000">
                <a:srgbClr val="08B6BA"/>
              </a:gs>
              <a:gs pos="7400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3" y="63211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/>
              <a:t>Insert your photo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07042538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42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0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03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65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149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01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8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5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3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4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6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8" y="3600714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56537302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563879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717672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61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1850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311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713393718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1505716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3438461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4210713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56419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816645" y="0"/>
            <a:ext cx="4375355" cy="6858000"/>
          </a:xfrm>
          <a:prstGeom prst="rect">
            <a:avLst/>
          </a:prstGeom>
          <a:blipFill>
            <a:blip r:embed="rId2"/>
            <a:stretch>
              <a:fillRect l="-57786" t="-57786" r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1" y="1822592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chemeClr val="bg1"/>
                </a:solidFill>
              </a:defRPr>
            </a:lvl1pPr>
          </a:lstStyle>
          <a:p>
            <a:r>
              <a:rPr lang="en-SG" dirty="0"/>
              <a:t>Insert title here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1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text body here (if any) Calibri, 20</a:t>
            </a:r>
            <a:endParaRPr lang="en-SG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1" y="1237130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795" indent="-228598">
              <a:buSzPct val="70000"/>
              <a:buFont typeface="Courier New" panose="02070309020205020404" pitchFamily="49" charset="0"/>
              <a:buChar char="o"/>
              <a:defRPr sz="2000"/>
            </a:lvl2pPr>
            <a:lvl3pPr marL="1371591" indent="-457197">
              <a:buFont typeface="+mj-lt"/>
              <a:buAutoNum type="alphaLcPeriod"/>
              <a:defRPr sz="1800" baseline="0"/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3986449561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1157806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081538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6777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028158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53153594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62243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91529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7331227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4249550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90096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20162002">
            <a:off x="8203902" y="2951312"/>
            <a:ext cx="5334001" cy="5334001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2000">
                <a:srgbClr val="0279C0"/>
              </a:gs>
              <a:gs pos="2000">
                <a:schemeClr val="accent1">
                  <a:lumMod val="75000"/>
                </a:schemeClr>
              </a:gs>
              <a:gs pos="68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6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1" y="1237130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795" indent="-228598">
              <a:buSzPct val="70000"/>
              <a:buFont typeface="Courier New" panose="02070309020205020404" pitchFamily="49" charset="0"/>
              <a:buChar char="o"/>
              <a:defRPr sz="2000"/>
            </a:lvl2pPr>
            <a:lvl3pPr marL="1371591" indent="-457197">
              <a:buFont typeface="+mj-lt"/>
              <a:buAutoNum type="alphaLcPeriod"/>
              <a:defRPr sz="1800" baseline="0"/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2470842434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2008074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4669335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317278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18443858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4227829032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3733849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093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83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3426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6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and Text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AACF1D7D-93C2-864D-A7F9-ACBA4289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E9248D81-DFD0-3C45-B3C2-2D69DEC87E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7A339494-18AE-D745-9DA5-72CDAA22EB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39B5FCD0-25A1-E047-A02F-91C7BD5C57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563D6A-05C7-5048-8247-2CBB00E33471}"/>
              </a:ext>
            </a:extLst>
          </p:cNvPr>
          <p:cNvSpPr/>
          <p:nvPr userDrawn="1"/>
        </p:nvSpPr>
        <p:spPr>
          <a:xfrm>
            <a:off x="239064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54133917-1147-0F45-AD94-E703C62489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6958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979DEE6D-3299-2E44-B210-A27CA4B92B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9477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2D0FA7-3E14-BE4C-B12E-84A3BD4480A3}"/>
              </a:ext>
            </a:extLst>
          </p:cNvPr>
          <p:cNvSpPr/>
          <p:nvPr userDrawn="1"/>
        </p:nvSpPr>
        <p:spPr>
          <a:xfrm>
            <a:off x="3196357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B0FFFAC0-33A7-0143-9D2A-8471340E1F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4251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7B756A03-143B-B745-9F33-2E9ABCB028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06770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7489B3-A3FC-9740-81BB-C658574A49EC}"/>
              </a:ext>
            </a:extLst>
          </p:cNvPr>
          <p:cNvSpPr/>
          <p:nvPr userDrawn="1"/>
        </p:nvSpPr>
        <p:spPr>
          <a:xfrm>
            <a:off x="6185831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EE3AA8FB-53C5-F744-BE70-632C023F34C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303724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BB21859-CDC6-164C-A898-AB1962F1E9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6244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5E753E-7D4B-5A48-8A87-D38E9C976703}"/>
              </a:ext>
            </a:extLst>
          </p:cNvPr>
          <p:cNvSpPr/>
          <p:nvPr userDrawn="1"/>
        </p:nvSpPr>
        <p:spPr>
          <a:xfrm>
            <a:off x="9143124" y="2373864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44E7B140-D4CD-154C-83D8-55C3B6835D2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261018" y="2515607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82158F3-D676-7D4E-806E-892361A841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3537" y="3965131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B6162F-7B0D-2845-8529-3091FABE7881}"/>
              </a:ext>
            </a:extLst>
          </p:cNvPr>
          <p:cNvSpPr/>
          <p:nvPr userDrawn="1"/>
        </p:nvSpPr>
        <p:spPr>
          <a:xfrm>
            <a:off x="239064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08E6F1D4-19ED-2E49-81B2-ABB0844109F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56958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D40018BF-E69D-4440-92B7-75CE6BFA95F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9477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1D3813-9445-4F45-957A-D31984A60D65}"/>
              </a:ext>
            </a:extLst>
          </p:cNvPr>
          <p:cNvSpPr/>
          <p:nvPr userDrawn="1"/>
        </p:nvSpPr>
        <p:spPr>
          <a:xfrm>
            <a:off x="3196357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Picture Placeholder 9">
            <a:extLst>
              <a:ext uri="{FF2B5EF4-FFF2-40B4-BE49-F238E27FC236}">
                <a16:creationId xmlns:a16="http://schemas.microsoft.com/office/drawing/2014/main" id="{DA8BA657-5D1C-5D45-BFE4-933CD01C2B4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14251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85436B42-1DE4-6846-873D-CA1680F011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6770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5C61F83-30B6-1840-A96D-F0B6FBBEC4B3}"/>
              </a:ext>
            </a:extLst>
          </p:cNvPr>
          <p:cNvSpPr/>
          <p:nvPr userDrawn="1"/>
        </p:nvSpPr>
        <p:spPr>
          <a:xfrm>
            <a:off x="6185831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6D67B805-F319-B84F-90A1-CB9ABC57F60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03724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13D4F03B-EB76-624C-9DF4-1CBA604A9DD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6244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1DDE074-5C8F-7842-9C4A-2267D7822062}"/>
              </a:ext>
            </a:extLst>
          </p:cNvPr>
          <p:cNvSpPr/>
          <p:nvPr userDrawn="1"/>
        </p:nvSpPr>
        <p:spPr>
          <a:xfrm>
            <a:off x="9143124" y="4548408"/>
            <a:ext cx="2820501" cy="2042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9D1F7D8D-531B-A547-A7C7-5E8F1CB36A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261018" y="4690151"/>
            <a:ext cx="2567343" cy="14195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B95599E8-57AF-A442-B59F-983272C2A3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3537" y="6139675"/>
            <a:ext cx="2810088" cy="436745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61" name="Text Placeholder 121">
            <a:extLst>
              <a:ext uri="{FF2B5EF4-FFF2-40B4-BE49-F238E27FC236}">
                <a16:creationId xmlns:a16="http://schemas.microsoft.com/office/drawing/2014/main" id="{0C14E317-8A13-3F41-BD38-57C045D475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28376" y="1316569"/>
            <a:ext cx="11724443" cy="8136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7AC070-D854-5040-82D6-A11B9952BD9E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457211341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1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1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1" y="1503681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1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1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20" y="4815524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2" y="4815524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2" y="4815524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9" y="2123441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Text/ photo here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70" y="2123441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Text/ photo here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1" y="2123441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Text/ photo here</a:t>
            </a: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6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6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1" y="5577206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91956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90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1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42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69140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6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2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21986"/>
      </p:ext>
    </p:extLst>
  </p:cSld>
  <p:clrMapOvr>
    <a:masterClrMapping/>
  </p:clrMapOvr>
  <p:transition spd="slow">
    <p:wipe dir="r"/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6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17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20162002">
            <a:off x="8912521" y="3041665"/>
            <a:ext cx="2827154" cy="282715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41000">
                <a:srgbClr val="0279C0"/>
              </a:gs>
              <a:gs pos="2000">
                <a:schemeClr val="accent1">
                  <a:lumMod val="75000"/>
                </a:schemeClr>
              </a:gs>
              <a:gs pos="60000">
                <a:schemeClr val="accent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1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1" y="1237130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795" indent="-228598">
              <a:buSzPct val="70000"/>
              <a:buFont typeface="Courier New" panose="02070309020205020404" pitchFamily="49" charset="0"/>
              <a:buChar char="o"/>
              <a:defRPr sz="2000"/>
            </a:lvl2pPr>
            <a:lvl3pPr marL="1371591" indent="-457197">
              <a:buFont typeface="+mj-lt"/>
              <a:buAutoNum type="alphaLcPeriod"/>
              <a:defRPr sz="1800" baseline="0"/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3462347517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464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928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0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39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05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1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0904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94739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3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6"/>
            <a:ext cx="11208122" cy="80028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1398495" y="6403848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2020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ODE Consulting® Pte. Ltd. ALL RIGHTS RESERVED. Organization Development Excellence</a:t>
            </a:r>
          </a:p>
        </p:txBody>
      </p:sp>
      <p:pic>
        <p:nvPicPr>
          <p:cNvPr id="46" name="Picture 2" descr="Y:\Logo\ODE w tagline\ODElogo®ColWtl_Clear backgroun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" y="6311901"/>
            <a:ext cx="931770" cy="4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4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Text here</a:t>
            </a:r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4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/>
              <a:t>Text here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009281158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1252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339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130738163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4706754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4631391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6047126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1660242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9037211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258323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9412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6"/>
            <a:ext cx="11208122" cy="80028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Calibri, 32</a:t>
            </a:r>
            <a:endParaRPr lang="en-SG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1398495" y="6403848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2020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ODE Consulting® Pte. Ltd. ALL RIGHTS RESERVED. Organization Development Excellence</a:t>
            </a:r>
          </a:p>
        </p:txBody>
      </p:sp>
      <p:pic>
        <p:nvPicPr>
          <p:cNvPr id="46" name="Picture 2" descr="Y:\Logo\ODE w tagline\ODElogo®ColWtl_Clear backgroun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" y="6311901"/>
            <a:ext cx="931770" cy="4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Title/Text here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Title/Text here</a:t>
            </a:r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Title/Text here</a:t>
            </a:r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/>
              <a:t>Title/Text here</a:t>
            </a:r>
          </a:p>
        </p:txBody>
      </p:sp>
    </p:spTree>
    <p:extLst>
      <p:ext uri="{BB962C8B-B14F-4D97-AF65-F5344CB8AC3E}">
        <p14:creationId xmlns:p14="http://schemas.microsoft.com/office/powerpoint/2010/main" val="1180443232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6667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77123096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49493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7935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6359923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4394012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3685748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9008043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4680342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1700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Half Picture Left Layout</a:t>
            </a:r>
            <a:br>
              <a:rPr lang="en-US" dirty="0"/>
            </a:br>
            <a:r>
              <a:rPr lang="en-US" dirty="0"/>
              <a:t>Insert picture/diagram on the right</a:t>
            </a:r>
            <a:endParaRPr lang="en-SG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795" indent="-228598">
              <a:buSzPct val="70000"/>
              <a:buFont typeface="Courier New" panose="02070309020205020404" pitchFamily="49" charset="0"/>
              <a:buChar char="o"/>
              <a:defRPr sz="2000"/>
            </a:lvl2pPr>
            <a:lvl3pPr marL="1371591" indent="-457197">
              <a:buFont typeface="+mj-lt"/>
              <a:buAutoNum type="alphaLcPeriod"/>
              <a:defRPr sz="1800" baseline="0"/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3737602695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93131719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758243460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586999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5696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8357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9028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4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22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288432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1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5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/>
              <a:t>Half Picture Left Layout</a:t>
            </a:r>
            <a:br>
              <a:rPr lang="en-US" dirty="0"/>
            </a:br>
            <a:r>
              <a:rPr lang="en-US" dirty="0"/>
              <a:t>Insert picture/diagram on the right</a:t>
            </a:r>
            <a:endParaRPr lang="en-SG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795" indent="-228598">
              <a:buSzPct val="70000"/>
              <a:buFont typeface="Courier New" panose="02070309020205020404" pitchFamily="49" charset="0"/>
              <a:buChar char="o"/>
              <a:defRPr sz="2000"/>
            </a:lvl2pPr>
            <a:lvl3pPr marL="1371591" indent="-457197">
              <a:buFont typeface="+mj-lt"/>
              <a:buAutoNum type="alphaLcPeriod"/>
              <a:defRPr sz="1800" baseline="0"/>
            </a:lvl3pPr>
            <a:lvl4pPr marL="1600190" indent="-228598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387" indent="-228598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1899468034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18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70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08540"/>
      </p:ext>
    </p:extLst>
  </p:cSld>
  <p:clrMapOvr>
    <a:masterClrMapping/>
  </p:clrMapOvr>
  <p:transition spd="slow">
    <p:wipe dir="r"/>
  </p:transition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0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3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409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10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94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0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00" y="-46852"/>
            <a:ext cx="1538101" cy="2535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1389" y="1303283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8" rIns="91438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" y="-18956"/>
            <a:ext cx="6039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300" normalizeH="0" baseline="0" noProof="0" dirty="0">
                <a:ln>
                  <a:noFill/>
                </a:ln>
                <a:solidFill>
                  <a:srgbClr val="0455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 Us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5" y="211925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5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18508"/>
            <a:ext cx="5286368" cy="584775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Address: </a:t>
            </a:r>
            <a: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 Shenton Way, EON Shenton </a:t>
            </a:r>
            <a:b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80" y="4057762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5" y="4984273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5" y="5436583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300" normalizeH="0" baseline="0" noProof="0" dirty="0">
                <a:ln>
                  <a:noFill/>
                </a:ln>
                <a:solidFill>
                  <a:srgbClr val="3562A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Y:\Logo\ODE w tagline\ODElogo®ColWtl_Clear background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4" y="6192837"/>
            <a:ext cx="931770" cy="4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5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7" y="5131557"/>
            <a:ext cx="1739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455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ODE Consulting®</a:t>
            </a:r>
          </a:p>
        </p:txBody>
      </p:sp>
    </p:spTree>
    <p:extLst>
      <p:ext uri="{BB962C8B-B14F-4D97-AF65-F5344CB8AC3E}">
        <p14:creationId xmlns:p14="http://schemas.microsoft.com/office/powerpoint/2010/main" val="1967261023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1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4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07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54133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62813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9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0917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1854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39541533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29495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B4C805-F1F2-4347-A531-7461745FA8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8299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829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B2A620-E8F5-864F-8C69-BACD73BFA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610332"/>
            <a:ext cx="9727521" cy="1477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25D199C-0017-BD42-A6C1-62ECF1838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00" y="221130"/>
            <a:ext cx="2657522" cy="359009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3D37D5-1CCF-7148-8230-D68A57EF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0" y="505095"/>
            <a:ext cx="4433906" cy="477054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804921A-AF17-2B45-88FA-59C234884E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9600" y="1316568"/>
            <a:ext cx="11692587" cy="503263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135D2A6-3202-B94D-8E38-FB252FE562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7121" y="6603983"/>
            <a:ext cx="1661757" cy="170847"/>
          </a:xfrm>
        </p:spPr>
        <p:txBody>
          <a:bodyPr anchor="b"/>
          <a:lstStyle>
            <a:lvl1pPr marL="0" indent="0" algn="r">
              <a:buNone/>
              <a:defRPr sz="907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95998"/>
      </p:ext>
    </p:extLst>
  </p:cSld>
  <p:clrMapOvr>
    <a:masterClrMapping/>
  </p:clrMapOvr>
  <p:transition spd="med">
    <p:fade/>
  </p:transition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9158225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8182488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6638214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4759654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8493475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2820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684782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1004307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94022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752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3" y="1484314"/>
            <a:ext cx="11373969" cy="4824412"/>
          </a:xfrm>
        </p:spPr>
        <p:txBody>
          <a:bodyPr anchor="t" anchorCtr="0">
            <a:normAutofit/>
          </a:bodyPr>
          <a:lstStyle>
            <a:lvl1pPr marL="457186" indent="-457186">
              <a:buSzPct val="80000"/>
              <a:buFont typeface="Wingdings 2" panose="05020102010507070707" pitchFamily="18" charset="2"/>
              <a:buChar char=""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[Key message text]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307CF-AF11-481E-B8D4-5BE98025D0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829909"/>
            <a:endParaRPr lang="en-AU" sz="1634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E462F-D6E5-4B20-BE7F-AD26487F9C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829909"/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54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4585122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6334038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4879649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0949752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1402000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144754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690659857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563166937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2473775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183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909"/>
            <a:endParaRPr lang="en-SG" sz="1634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909"/>
            <a:endParaRPr lang="en-SG" sz="1634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909"/>
            <a:fld id="{6D540491-441C-4C0E-A134-150206FE7022}" type="slidenum">
              <a:rPr lang="en-SG" smtClean="0">
                <a:solidFill>
                  <a:prstClr val="black"/>
                </a:solidFill>
              </a:rPr>
              <a:pPr defTabSz="829909"/>
              <a:t>‹#›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61994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1334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2624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03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67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1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7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608126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20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66718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1F01A5A2-2907-D34B-8C18-81FCF19C0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220971"/>
            <a:ext cx="4246035" cy="39327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B414B2C-A8E0-0746-8CE0-1E017BCB88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" y="657600"/>
            <a:ext cx="2472856" cy="266676"/>
          </a:xfrm>
        </p:spPr>
        <p:txBody>
          <a:bodyPr wrap="none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altLang="en-US" sz="1733" b="1" i="0" kern="1200" spc="0" baseline="0" dirty="0">
                <a:solidFill>
                  <a:schemeClr val="bg1">
                    <a:alpha val="99000"/>
                  </a:schemeClr>
                </a:solidFill>
                <a:latin typeface="Arial Black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pPr marL="0" lvl="0" indent="0" algn="l" defTabSz="685779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EA68277-3B5E-424E-A914-6120121776F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3F3601A-611D-4A41-91DE-9AAF133BF0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1A3B1-0780-5242-BF16-1C6ADDCF75FB}"/>
              </a:ext>
            </a:extLst>
          </p:cNvPr>
          <p:cNvSpPr/>
          <p:nvPr userDrawn="1"/>
        </p:nvSpPr>
        <p:spPr>
          <a:xfrm>
            <a:off x="239185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AC233A2B-42B4-AD44-A7AB-18A0729E96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1167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84B7E09-3768-A040-AC45-C4A648A18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5954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1AD471-99D4-8D43-BFE3-98F2EDB0BEF4}"/>
              </a:ext>
            </a:extLst>
          </p:cNvPr>
          <p:cNvSpPr/>
          <p:nvPr userDrawn="1"/>
        </p:nvSpPr>
        <p:spPr>
          <a:xfrm>
            <a:off x="4222752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879B61B0-5A6B-264A-A866-E9A4DDFA4C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34735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E36EB1B-02F3-3347-87D1-C29EEAB508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29522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481050-2551-C245-9A3E-A963E49260F2}"/>
              </a:ext>
            </a:extLst>
          </p:cNvPr>
          <p:cNvSpPr/>
          <p:nvPr userDrawn="1"/>
        </p:nvSpPr>
        <p:spPr>
          <a:xfrm>
            <a:off x="8190627" y="1317641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FBFF14EF-6481-BE43-8F04-C1412E5CF33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02610" y="1418552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6472D695-A5DC-C549-9D61-54B92FCF8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7397" y="3412933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A7856E-564F-0545-9356-311D2CE991A9}"/>
              </a:ext>
            </a:extLst>
          </p:cNvPr>
          <p:cNvSpPr/>
          <p:nvPr userDrawn="1"/>
        </p:nvSpPr>
        <p:spPr>
          <a:xfrm>
            <a:off x="239185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6BEDF1DF-18F9-C345-83B2-CD5855B568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1167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366AB6DB-5537-494D-A1F7-496ABA1971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5954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783D49-CDA9-C54D-94E6-E8F643A0CA50}"/>
              </a:ext>
            </a:extLst>
          </p:cNvPr>
          <p:cNvSpPr/>
          <p:nvPr userDrawn="1"/>
        </p:nvSpPr>
        <p:spPr>
          <a:xfrm>
            <a:off x="4222752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2145F9ED-5A49-1D49-AF83-9429034FB5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34735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03BEA001-88A4-8845-9CA7-EF65278B7C9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29522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3C2948-77D6-B64F-858A-54F5A43D6B4D}"/>
              </a:ext>
            </a:extLst>
          </p:cNvPr>
          <p:cNvSpPr/>
          <p:nvPr userDrawn="1"/>
        </p:nvSpPr>
        <p:spPr>
          <a:xfrm>
            <a:off x="8190627" y="4013948"/>
            <a:ext cx="3779433" cy="2532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32642F4E-3C31-4E43-977F-A5FD16016E9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02610" y="4114859"/>
            <a:ext cx="3555471" cy="1994381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A93F5251-448B-814F-8FC5-A426F4F2170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97397" y="6109239"/>
            <a:ext cx="3765892" cy="436744"/>
          </a:xfrm>
        </p:spPr>
        <p:txBody>
          <a:bodyPr anchor="ctr" anchorCtr="1"/>
          <a:lstStyle>
            <a:lvl1pPr marL="0" indent="0" algn="ctr">
              <a:spcAft>
                <a:spcPts val="800"/>
              </a:spcAft>
              <a:buClr>
                <a:schemeClr val="accent1"/>
              </a:buClr>
              <a:buSzPct val="70000"/>
              <a:buFont typeface="Arial"/>
              <a:buNone/>
              <a:defRPr sz="1733" b="0" i="0">
                <a:solidFill>
                  <a:schemeClr val="bg1"/>
                </a:solidFill>
                <a:latin typeface="Arial" panose="020B0504040504020204" pitchFamily="34" charset="77"/>
              </a:defRPr>
            </a:lvl1pPr>
            <a:lvl2pPr marL="47998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 lang="en-GB" sz="1733" kern="1200" spc="-20" dirty="0" smtClean="0">
                <a:solidFill>
                  <a:schemeClr val="tx1"/>
                </a:solidFill>
                <a:latin typeface="Arial Light" panose="020B0304040504020204" pitchFamily="34" charset="77"/>
                <a:ea typeface="MS PGothic" panose="020B0600070205080204" pitchFamily="34" charset="-128"/>
                <a:cs typeface="+mn-cs"/>
              </a:defRPr>
            </a:lvl2pPr>
            <a:lvl3pPr marL="95997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439955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1919940" indent="-143995">
              <a:spcAft>
                <a:spcPts val="800"/>
              </a:spcAft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B643C-5CFE-6F4D-AF58-D0222CE6712C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3764342882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4343400"/>
          </a:xfrm>
        </p:spPr>
        <p:txBody>
          <a:bodyPr/>
          <a:lstStyle>
            <a:lvl3pPr marL="1371591" indent="-457197">
              <a:buFont typeface="+mj-lt"/>
              <a:buAutoNum type="alphaLcPeriod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731442"/>
      </p:ext>
    </p:extLst>
  </p:cSld>
  <p:clrMapOvr>
    <a:masterClrMapping/>
  </p:clrMapOvr>
  <p:transition spd="med">
    <p:fade/>
  </p:transition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5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5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0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283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182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1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5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02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8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5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4343400"/>
          </a:xfrm>
        </p:spPr>
        <p:txBody>
          <a:bodyPr/>
          <a:lstStyle>
            <a:lvl3pPr marL="1371591" indent="-457197">
              <a:buFont typeface="+mj-lt"/>
              <a:buAutoNum type="alphaLcPeriod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38823298"/>
      </p:ext>
    </p:extLst>
  </p:cSld>
  <p:clrMapOvr>
    <a:masterClrMapping/>
  </p:clrMapOvr>
  <p:transition spd="med">
    <p:fade/>
  </p:transition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24542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64216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5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7711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310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95055620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90856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4231978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7916335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53997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0FE605-537C-C44D-A6A2-965E10B31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6173" y="222288"/>
            <a:ext cx="980440" cy="42169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9D04D6-BBDE-7F49-A046-ED913D7A26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761748"/>
            <a:ext cx="8580960" cy="7286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Content Header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9CFE21-7071-A247-B373-306440B44F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114" y="1928814"/>
            <a:ext cx="8596311" cy="41674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endParaRPr lang="en-GB"/>
          </a:p>
          <a:p>
            <a:pPr lvl="0"/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endParaRPr lang="en-GB"/>
          </a:p>
          <a:p>
            <a:pPr lvl="0"/>
            <a:r>
              <a:rPr lang="en-GB"/>
              <a:t>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</a:t>
            </a:r>
          </a:p>
          <a:p>
            <a:pPr lvl="0"/>
            <a:r>
              <a:rPr lang="en-GB"/>
              <a:t>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18852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9213764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7985862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7048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52998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1347029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95792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8810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0245404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2346618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58764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0FE605-537C-C44D-A6A2-965E10B31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6173" y="222288"/>
            <a:ext cx="980440" cy="42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13178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698412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0443447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097614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3542878003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1615785331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2689628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1950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4476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9075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6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524001"/>
            <a:ext cx="10972800" cy="4343400"/>
          </a:xfrm>
        </p:spPr>
        <p:txBody>
          <a:bodyPr/>
          <a:lstStyle>
            <a:lvl3pPr marL="1371716" indent="-457239">
              <a:buFont typeface="+mj-lt"/>
              <a:buAutoNum type="alphaLcPeriod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944084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06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28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56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63260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12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94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63391"/>
      </p:ext>
    </p:extLst>
  </p:cSld>
  <p:clrMapOvr>
    <a:masterClrMapping/>
  </p:clrMapOvr>
  <p:transition spd="slow">
    <p:wipe dir="r"/>
  </p:transition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91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3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83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6487" y="171614"/>
            <a:ext cx="10477500" cy="411459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971">
                <a:latin typeface="Fujitsu Sans" panose="020B040406020202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099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38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700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4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98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5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2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0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53798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290642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80717_16by9_Temp_Cov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15984"/>
            <a:ext cx="7899401" cy="757809"/>
          </a:xfrm>
          <a:prstGeom prst="rect">
            <a:avLst/>
          </a:prstGeom>
          <a:noFill/>
          <a:ln w="152400" cap="sq">
            <a:noFill/>
            <a:miter lim="800000"/>
          </a:ln>
        </p:spPr>
        <p:txBody>
          <a:bodyPr wrap="square" lIns="540000" tIns="144000" rIns="288000" bIns="118800" anchor="b">
            <a:spAutoFit/>
          </a:bodyPr>
          <a:lstStyle>
            <a:lvl1pPr marL="0" algn="l">
              <a:lnSpc>
                <a:spcPct val="100000"/>
              </a:lnSpc>
              <a:defRPr sz="3200" spc="0"/>
            </a:lvl1pPr>
          </a:lstStyle>
          <a:p>
            <a:r>
              <a:rPr lang="en-US" dirty="0"/>
              <a:t>Click to edit cover title style</a:t>
            </a:r>
          </a:p>
        </p:txBody>
      </p:sp>
      <p:pic>
        <p:nvPicPr>
          <p:cNvPr id="10" name="Picture 9" descr="ShangriLa_Logo.png">
            <a:extLst>
              <a:ext uri="{FF2B5EF4-FFF2-40B4-BE49-F238E27FC236}">
                <a16:creationId xmlns:a16="http://schemas.microsoft.com/office/drawing/2014/main" id="{96D85C8C-5459-0148-A060-2E5E550849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874" y="442099"/>
            <a:ext cx="3019800" cy="2017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D6A07A-6AA1-2E42-AD35-064F147DCBFB}"/>
              </a:ext>
            </a:extLst>
          </p:cNvPr>
          <p:cNvGrpSpPr/>
          <p:nvPr/>
        </p:nvGrpSpPr>
        <p:grpSpPr>
          <a:xfrm>
            <a:off x="-97837" y="4072308"/>
            <a:ext cx="3120588" cy="96000"/>
            <a:chOff x="-73378" y="3059094"/>
            <a:chExt cx="2340441" cy="72000"/>
          </a:xfrm>
        </p:grpSpPr>
        <p:pic>
          <p:nvPicPr>
            <p:cNvPr id="6" name="Picture 5" descr="Shangri-La_Graphic_Grey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59094"/>
              <a:ext cx="218817" cy="720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4D0530-A2BB-0D4B-88AA-A5DECFCFB7DF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24378"/>
              <a:ext cx="2340441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A4E37C3-6EFF-3F4F-A4A5-D5CEEECE708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" y="4265323"/>
            <a:ext cx="3499405" cy="388925"/>
          </a:xfrm>
          <a:prstGeom prst="rect">
            <a:avLst/>
          </a:prstGeom>
        </p:spPr>
        <p:txBody>
          <a:bodyPr lIns="539496" anchor="t"/>
          <a:lstStyle>
            <a:lvl1pPr>
              <a:defRPr sz="186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94"/>
            <a:endParaRPr lang="en-US" dirty="0">
              <a:solidFill>
                <a:srgbClr val="5E51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28932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1626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108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81680300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7119202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784018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6015790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5223002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1723833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4255237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321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(with image)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0FF2C3C-174F-BB49-8B0B-BC70EFF077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background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17D31-94C4-2F43-B518-49786BBDD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1"/>
            <a:ext cx="12192000" cy="68564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235CBC-6727-4542-BF35-0EAF62B7BD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475855"/>
            <a:ext cx="7899401" cy="734011"/>
          </a:xfrm>
          <a:prstGeom prst="rect">
            <a:avLst/>
          </a:prstGeom>
          <a:noFill/>
          <a:ln w="152400" cap="sq">
            <a:noFill/>
            <a:miter lim="800000"/>
          </a:ln>
        </p:spPr>
        <p:txBody>
          <a:bodyPr wrap="square" lIns="540000" tIns="144000" rIns="288000" bIns="144000" anchor="b">
            <a:spAutoFit/>
          </a:bodyPr>
          <a:lstStyle>
            <a:lvl1pPr marL="0" algn="l">
              <a:defRPr sz="3200" spc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edit cover title style (with image)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A00269-CE1B-D840-A642-00E3C820B890}"/>
              </a:ext>
            </a:extLst>
          </p:cNvPr>
          <p:cNvGrpSpPr/>
          <p:nvPr userDrawn="1"/>
        </p:nvGrpSpPr>
        <p:grpSpPr>
          <a:xfrm>
            <a:off x="-97837" y="4065789"/>
            <a:ext cx="3120588" cy="95999"/>
            <a:chOff x="-73378" y="3061205"/>
            <a:chExt cx="2340441" cy="7199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4F9818C-F526-EC4C-ACF8-E23047A77CE4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29789"/>
              <a:ext cx="2340441" cy="0"/>
            </a:xfrm>
            <a:prstGeom prst="line">
              <a:avLst/>
            </a:prstGeom>
            <a:ln w="19050" cmpd="sng">
              <a:solidFill>
                <a:srgbClr val="FFFF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D32144-5D2D-7F43-9C7A-015AFA15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61205"/>
              <a:ext cx="218817" cy="71999"/>
            </a:xfrm>
            <a:prstGeom prst="rect">
              <a:avLst/>
            </a:prstGeom>
          </p:spPr>
        </p:pic>
      </p:grp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1C282D-A944-8F4D-B7E3-255BB06C40C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" y="4265322"/>
            <a:ext cx="3499405" cy="365125"/>
          </a:xfrm>
          <a:prstGeom prst="rect">
            <a:avLst/>
          </a:prstGeom>
        </p:spPr>
        <p:txBody>
          <a:bodyPr lIns="539496" anchor="t"/>
          <a:lstStyle>
            <a:lvl1pPr>
              <a:defRPr sz="18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94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ShangriLa_Logo.png">
            <a:extLst>
              <a:ext uri="{FF2B5EF4-FFF2-40B4-BE49-F238E27FC236}">
                <a16:creationId xmlns:a16="http://schemas.microsoft.com/office/drawing/2014/main" id="{B8233C50-A8C8-AB44-9D00-21B1EB09B1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874" y="442099"/>
            <a:ext cx="3019800" cy="2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4258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594550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95576216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55370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83574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7012162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6783976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7535855"/>
      </p:ext>
    </p:extLst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633020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4991923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5890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(with image) – Ebony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0FF2C3C-174F-BB49-8B0B-BC70EFF077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background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17D31-94C4-2F43-B518-49786BBDD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1"/>
            <a:ext cx="12192000" cy="68564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235CBC-6727-4542-BF35-0EAF62B7BD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475855"/>
            <a:ext cx="7899401" cy="734011"/>
          </a:xfrm>
          <a:prstGeom prst="rect">
            <a:avLst/>
          </a:prstGeom>
          <a:noFill/>
          <a:ln w="152400" cap="sq">
            <a:noFill/>
            <a:miter lim="800000"/>
          </a:ln>
        </p:spPr>
        <p:txBody>
          <a:bodyPr wrap="square" lIns="540000" tIns="144000" rIns="288000" bIns="144000" anchor="b">
            <a:spAutoFit/>
          </a:bodyPr>
          <a:lstStyle>
            <a:lvl1pPr marL="0" algn="l">
              <a:defRPr sz="3200" spc="0">
                <a:solidFill>
                  <a:schemeClr val="tx1"/>
                </a:solidFill>
                <a:latin typeface="+mj-lt"/>
                <a:cs typeface="Calibri"/>
              </a:defRPr>
            </a:lvl1pPr>
          </a:lstStyle>
          <a:p>
            <a:r>
              <a:rPr lang="en-US" dirty="0"/>
              <a:t>Click to edit cover title style (with image)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1C282D-A944-8F4D-B7E3-255BB06C40CE}"/>
              </a:ext>
            </a:extLst>
          </p:cNvPr>
          <p:cNvSpPr>
            <a:spLocks noGrp="1"/>
          </p:cNvSpPr>
          <p:nvPr userDrawn="1">
            <p:ph type="dt" sz="half" idx="11"/>
          </p:nvPr>
        </p:nvSpPr>
        <p:spPr>
          <a:xfrm>
            <a:off x="1" y="4265322"/>
            <a:ext cx="3499405" cy="365125"/>
          </a:xfrm>
          <a:prstGeom prst="rect">
            <a:avLst/>
          </a:prstGeom>
        </p:spPr>
        <p:txBody>
          <a:bodyPr lIns="539496" anchor="t"/>
          <a:lstStyle>
            <a:lvl1pPr>
              <a:defRPr sz="186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394"/>
            <a:endParaRPr lang="en-US" dirty="0">
              <a:solidFill>
                <a:srgbClr val="5E514D"/>
              </a:solidFill>
            </a:endParaRPr>
          </a:p>
        </p:txBody>
      </p:sp>
      <p:pic>
        <p:nvPicPr>
          <p:cNvPr id="10" name="Picture 9" descr="ShangriLa_Logo.png">
            <a:extLst>
              <a:ext uri="{FF2B5EF4-FFF2-40B4-BE49-F238E27FC236}">
                <a16:creationId xmlns:a16="http://schemas.microsoft.com/office/drawing/2014/main" id="{B8233C50-A8C8-AB44-9D00-21B1EB09B1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874" y="442099"/>
            <a:ext cx="3019800" cy="201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089E6A-C4C6-A94F-8F7A-DC4D599BD8C6}"/>
              </a:ext>
            </a:extLst>
          </p:cNvPr>
          <p:cNvGrpSpPr/>
          <p:nvPr userDrawn="1"/>
        </p:nvGrpSpPr>
        <p:grpSpPr>
          <a:xfrm>
            <a:off x="-97837" y="4065787"/>
            <a:ext cx="3120588" cy="94763"/>
            <a:chOff x="-73378" y="3049340"/>
            <a:chExt cx="2340441" cy="7107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4F9818C-F526-EC4C-ACF8-E23047A77CE4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17925"/>
              <a:ext cx="2340441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90D5BC-7DCB-CF4A-9661-B1D17CFA7E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49340"/>
              <a:ext cx="216000" cy="7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0392520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288653606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670371609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872246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7306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3568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211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2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8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88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B8981BCD-912A-E14E-B4C0-EAAC4D0FAB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background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74D7C-8E47-6540-8602-23BA521E31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646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9E13DD9-16EC-3645-8E12-BA3716EA7D6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64764" y="2729878"/>
            <a:ext cx="9083352" cy="988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  <a:lvl2pPr marL="60958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4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0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8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6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4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6B6F0D-2038-604C-9988-036F206FE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336" y="1431186"/>
            <a:ext cx="9083352" cy="1115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Click to edit feature title style (with image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B7E8C-8A58-674F-9960-9563BBF2809D}"/>
              </a:ext>
            </a:extLst>
          </p:cNvPr>
          <p:cNvGrpSpPr/>
          <p:nvPr userDrawn="1"/>
        </p:nvGrpSpPr>
        <p:grpSpPr>
          <a:xfrm>
            <a:off x="-97836" y="2544978"/>
            <a:ext cx="2262097" cy="95999"/>
            <a:chOff x="-73378" y="3061205"/>
            <a:chExt cx="1696573" cy="71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4954F52-96A4-EE4F-951D-0A4D76908AD1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3129789"/>
              <a:ext cx="1696573" cy="0"/>
            </a:xfrm>
            <a:prstGeom prst="line">
              <a:avLst/>
            </a:prstGeom>
            <a:ln w="19050" cmpd="sng">
              <a:solidFill>
                <a:srgbClr val="FFFFFF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BB306B-C880-A64B-B939-E77FC520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46" y="3061205"/>
              <a:ext cx="218817" cy="71999"/>
            </a:xfrm>
            <a:prstGeom prst="rect">
              <a:avLst/>
            </a:prstGeom>
          </p:spPr>
        </p:pic>
      </p:grpSp>
      <p:pic>
        <p:nvPicPr>
          <p:cNvPr id="13" name="Picture 12" descr="ShangriLa_Logo_Grey.png">
            <a:extLst>
              <a:ext uri="{FF2B5EF4-FFF2-40B4-BE49-F238E27FC236}">
                <a16:creationId xmlns:a16="http://schemas.microsoft.com/office/drawing/2014/main" id="{7A297A25-8610-8747-92F1-4F6141A95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200" y="442099"/>
            <a:ext cx="2160000" cy="14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66343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1512772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2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50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10054"/>
      </p:ext>
    </p:extLst>
  </p:cSld>
  <p:clrMapOvr>
    <a:masterClrMapping/>
  </p:clrMapOvr>
  <p:transition spd="slow">
    <p:wipe dir="r"/>
  </p:transition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5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67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4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018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00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33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D4A29B-F955-F146-B926-5465F4D9E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0917"/>
            <a:ext cx="12192000" cy="5787083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121">
            <a:extLst>
              <a:ext uri="{FF2B5EF4-FFF2-40B4-BE49-F238E27FC236}">
                <a16:creationId xmlns:a16="http://schemas.microsoft.com/office/drawing/2014/main" id="{6972B746-4526-4D41-A948-5D79EF33CE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9186" y="1615439"/>
            <a:ext cx="3681341" cy="1619144"/>
          </a:xfrm>
          <a:solidFill>
            <a:schemeClr val="bg1">
              <a:alpha val="85000"/>
            </a:schemeClr>
          </a:solidFill>
        </p:spPr>
        <p:txBody>
          <a:bodyPr lIns="144000" tIns="144000" rIns="144000" bIns="144000">
            <a:noAutofit/>
          </a:bodyPr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479985" indent="-191994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959970" indent="-143995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439955" indent="-143995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4pPr>
            <a:lvl5pPr marL="1919940" indent="-143995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1107C-37E7-8D4B-BECC-DE51B91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1" y="517522"/>
            <a:ext cx="4249240" cy="384721"/>
          </a:xfrm>
        </p:spPr>
        <p:txBody>
          <a:bodyPr wrap="none">
            <a:spAutoFit/>
          </a:bodyPr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lang="en-US" sz="2667" b="0" kern="1200" spc="-20" dirty="0">
                <a:solidFill>
                  <a:schemeClr val="bg1">
                    <a:alpha val="99000"/>
                  </a:schemeClr>
                </a:solidFill>
                <a:latin typeface="Arial" panose="020B0504040504020204" pitchFamily="34" charset="77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5867EF-44D7-F34A-A0A1-7E51321407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91179" y="6548810"/>
            <a:ext cx="262045" cy="285381"/>
          </a:xfrm>
          <a:prstGeom prst="rect">
            <a:avLst/>
          </a:prstGeom>
          <a:noFill/>
          <a:ln>
            <a:noFill/>
          </a:ln>
        </p:spPr>
        <p:txBody>
          <a:bodyPr wrap="none" lIns="47999" tIns="71998" rIns="47999" bIns="4799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5FD12-9A82-4845-97D7-8028A1811CF9}" type="slidenum">
              <a:rPr kumimoji="0" lang="en-US" alt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panose="020B0504040504020204" pitchFamily="34" charset="77"/>
                <a:ea typeface="MS PGothic" panose="020B0600070205080204" pitchFamily="34" charset="-128"/>
                <a:cs typeface="+mn-cs"/>
              </a:rPr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 panose="020B0504040504020204" pitchFamily="34" charset="77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E820FD-1D14-994B-84FC-DBA947705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" y="6577502"/>
            <a:ext cx="9727521" cy="1806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US" sz="1067" dirty="0">
                <a:latin typeface="Arial" panose="020B0504040504020204" pitchFamily="34" charset="77"/>
              </a:defRPr>
            </a:lvl1pPr>
          </a:lstStyle>
          <a:p>
            <a:pPr marL="191994" lvl="0" indent="-191994" eaLnBrk="1" hangingPunct="1">
              <a:spcAft>
                <a:spcPct val="0"/>
              </a:spcAft>
              <a:buClr>
                <a:schemeClr val="accent1"/>
              </a:buClr>
            </a:pPr>
            <a:r>
              <a:rPr lang="en-GB" dirty="0"/>
              <a:t>Click to add footnotes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D1C7B0-EF6E-B642-BC83-6A225649F1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5182" y="1856689"/>
            <a:ext cx="3189349" cy="113664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logo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 Placeholder 121">
            <a:extLst>
              <a:ext uri="{FF2B5EF4-FFF2-40B4-BE49-F238E27FC236}">
                <a16:creationId xmlns:a16="http://schemas.microsoft.com/office/drawing/2014/main" id="{01E2922A-0C99-484B-9202-C603BDE1C6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9600" y="3239448"/>
            <a:ext cx="3670928" cy="1988393"/>
          </a:xfrm>
          <a:solidFill>
            <a:schemeClr val="tx2">
              <a:alpha val="80000"/>
            </a:schemeClr>
          </a:solidFill>
        </p:spPr>
        <p:txBody>
          <a:bodyPr wrap="square" lIns="144000" tIns="144000" rIns="144000" bIns="144000">
            <a:sp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79985" indent="-191994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2pPr>
            <a:lvl3pPr marL="959970" indent="-143995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439955" indent="-143995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4pPr>
            <a:lvl5pPr marL="1919940" indent="-143995">
              <a:buFontTx/>
              <a:buBlip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D4510-AAA1-EB4C-9098-FA192E7F9240}"/>
              </a:ext>
            </a:extLst>
          </p:cNvPr>
          <p:cNvSpPr txBox="1"/>
          <p:nvPr userDrawn="1"/>
        </p:nvSpPr>
        <p:spPr bwMode="auto">
          <a:xfrm>
            <a:off x="10337240" y="6633053"/>
            <a:ext cx="1301638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Frasers Property Group</a:t>
            </a:r>
          </a:p>
        </p:txBody>
      </p:sp>
    </p:spTree>
    <p:extLst>
      <p:ext uri="{BB962C8B-B14F-4D97-AF65-F5344CB8AC3E}">
        <p14:creationId xmlns:p14="http://schemas.microsoft.com/office/powerpoint/2010/main" val="4103775852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250DB13-C7CC-D445-A2FA-71A43AFD4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3991B-B14B-0B45-B99D-5A57AD042B22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6F645-F620-1D4A-A5C3-7941AA8D48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687717190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18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22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5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6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198722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486703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8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641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336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705341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9829" y="1346202"/>
            <a:ext cx="10951633" cy="4829155"/>
          </a:xfrm>
          <a:prstGeom prst="rect">
            <a:avLst/>
          </a:prstGeom>
        </p:spPr>
        <p:txBody>
          <a:bodyPr lIns="91440"/>
          <a:lstStyle>
            <a:lvl1pPr marL="347123" indent="-347123">
              <a:buFont typeface="+mj-lt"/>
              <a:buAutoNum type="arabicPeriod"/>
              <a:tabLst>
                <a:tab pos="9008251" algn="l"/>
              </a:tabLst>
              <a:defRPr b="0"/>
            </a:lvl1pPr>
            <a:lvl2pPr marL="766210" indent="-397921">
              <a:buFont typeface="+mj-lt"/>
              <a:buAutoNum type="alphaLcParenR"/>
              <a:tabLst>
                <a:tab pos="9008251" algn="l"/>
              </a:tabLst>
              <a:defRPr sz="1600"/>
            </a:lvl2pPr>
            <a:lvl3pPr>
              <a:tabLst>
                <a:tab pos="9008251" algn="l"/>
              </a:tabLst>
              <a:defRPr/>
            </a:lvl3pPr>
            <a:lvl4pPr marL="1075233" indent="-289975">
              <a:tabLst>
                <a:tab pos="9008251" algn="l"/>
              </a:tabLst>
              <a:defRPr sz="1600"/>
            </a:lvl4pPr>
            <a:lvl5pPr>
              <a:tabLst>
                <a:tab pos="9008251" algn="l"/>
              </a:tabLst>
              <a:defRPr/>
            </a:lvl5pPr>
          </a:lstStyle>
          <a:p>
            <a:pPr lvl="0"/>
            <a:r>
              <a:rPr lang="en-GB" altLang="zh-TW" dirty="0"/>
              <a:t>Click to edit Master text styles</a:t>
            </a:r>
          </a:p>
          <a:p>
            <a:pPr lvl="1"/>
            <a:r>
              <a:rPr lang="en-GB" altLang="zh-TW" dirty="0"/>
              <a:t>Second level</a:t>
            </a:r>
          </a:p>
          <a:p>
            <a:pPr lvl="3"/>
            <a:r>
              <a:rPr lang="en-GB" altLang="zh-TW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3D86D2D-25DD-3C4B-99FC-4F7A5584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CC1888-3CDD-A446-A6B0-597A02AC5A46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DC1EE-61AE-A341-9EC4-7A638099B4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1952137642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8279424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7745938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9015790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043496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4371919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8006240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1104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413307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1531055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695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9829" y="1346202"/>
            <a:ext cx="10951633" cy="4829155"/>
          </a:xfrm>
          <a:prstGeom prst="rect">
            <a:avLst/>
          </a:prstGeom>
        </p:spPr>
        <p:txBody>
          <a:bodyPr lIns="91440"/>
          <a:lstStyle>
            <a:lvl1pPr marL="0" indent="0">
              <a:buFont typeface="Arial" panose="020B0604020202020204" pitchFamily="34" charset="0"/>
              <a:buNone/>
              <a:tabLst>
                <a:tab pos="9008251" algn="l"/>
              </a:tabLst>
              <a:defRPr b="0"/>
            </a:lvl1pPr>
            <a:lvl2pPr marL="368289" indent="0">
              <a:buFont typeface="Arial" panose="020B0604020202020204" pitchFamily="34" charset="0"/>
              <a:buNone/>
              <a:tabLst>
                <a:tab pos="9008251" algn="l"/>
              </a:tabLst>
              <a:defRPr sz="1600"/>
            </a:lvl2pPr>
            <a:lvl3pPr>
              <a:tabLst>
                <a:tab pos="9008251" algn="l"/>
              </a:tabLst>
              <a:defRPr/>
            </a:lvl3pPr>
            <a:lvl4pPr marL="785258" indent="0">
              <a:buFont typeface="Arial" panose="020B0604020202020204" pitchFamily="34" charset="0"/>
              <a:buNone/>
              <a:tabLst>
                <a:tab pos="9008251" algn="l"/>
              </a:tabLst>
              <a:defRPr sz="1600"/>
            </a:lvl4pPr>
            <a:lvl5pPr>
              <a:tabLst>
                <a:tab pos="9008251" algn="l"/>
              </a:tabLst>
              <a:defRPr/>
            </a:lvl5pPr>
          </a:lstStyle>
          <a:p>
            <a:pPr lvl="0"/>
            <a:r>
              <a:rPr lang="en-GB" altLang="zh-TW" dirty="0"/>
              <a:t>Click to edit Master text styles</a:t>
            </a:r>
          </a:p>
          <a:p>
            <a:pPr lvl="1"/>
            <a:r>
              <a:rPr lang="en-GB" altLang="zh-TW" dirty="0"/>
              <a:t>Second level</a:t>
            </a:r>
          </a:p>
          <a:p>
            <a:pPr lvl="3"/>
            <a:r>
              <a:rPr lang="en-GB" altLang="zh-TW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3D86D2D-25DD-3C4B-99FC-4F7A5584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CC1888-3CDD-A446-A6B0-597A02AC5A46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DC1EE-61AE-A341-9EC4-7A638099B4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1847886197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69426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3456551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6415584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8712410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3301092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1453331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901720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4294624812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2917101145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50082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7937367-C2C4-9E49-AE37-48129B0630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9201" y="0"/>
            <a:ext cx="97028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23E8E-87F2-294E-A1EF-4CE7F736726B}"/>
              </a:ext>
            </a:extLst>
          </p:cNvPr>
          <p:cNvSpPr/>
          <p:nvPr userDrawn="1"/>
        </p:nvSpPr>
        <p:spPr>
          <a:xfrm>
            <a:off x="965200" y="1740372"/>
            <a:ext cx="3048000" cy="304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7C22CC-4D44-D94F-A66A-201F54EEEBF4}"/>
              </a:ext>
            </a:extLst>
          </p:cNvPr>
          <p:cNvGrpSpPr/>
          <p:nvPr userDrawn="1"/>
        </p:nvGrpSpPr>
        <p:grpSpPr>
          <a:xfrm>
            <a:off x="-97836" y="2748177"/>
            <a:ext cx="2262097" cy="94763"/>
            <a:chOff x="-73378" y="1908732"/>
            <a:chExt cx="1696573" cy="710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5BE535-784A-6D48-98C5-FFF7DFCD0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138" y="1908732"/>
              <a:ext cx="216000" cy="7107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DB5DFC-7F32-904E-82CA-2C87A388EFA9}"/>
                </a:ext>
              </a:extLst>
            </p:cNvPr>
            <p:cNvCxnSpPr>
              <a:cxnSpLocks/>
            </p:cNvCxnSpPr>
            <p:nvPr/>
          </p:nvCxnSpPr>
          <p:spPr>
            <a:xfrm>
              <a:off x="-73378" y="1977316"/>
              <a:ext cx="1696573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19F4BA6-3B32-2045-95C2-8A2DD8F0C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1738" y="2128527"/>
            <a:ext cx="2027767" cy="393700"/>
          </a:xfrm>
          <a:prstGeom prst="rect">
            <a:avLst/>
          </a:prstGeom>
        </p:spPr>
        <p:txBody>
          <a:bodyPr>
            <a:noAutofit/>
          </a:bodyPr>
          <a:lstStyle>
            <a:lvl1pPr marL="129113" indent="0">
              <a:buNone/>
              <a:defRPr sz="32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97400F4-2B7F-F640-B13E-A96672119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1739" y="2980181"/>
            <a:ext cx="2496071" cy="1253617"/>
          </a:xfrm>
          <a:prstGeom prst="rect">
            <a:avLst/>
          </a:prstGeom>
        </p:spPr>
        <p:txBody>
          <a:bodyPr>
            <a:normAutofit/>
          </a:bodyPr>
          <a:lstStyle>
            <a:lvl1pPr marL="129113" indent="0">
              <a:buNone/>
              <a:defRPr sz="16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96975224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3298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9875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7147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0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99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4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22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63857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72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9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7937367-C2C4-9E49-AE37-48129B0630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7028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42BB29-CB4F-E743-8B40-6EC32E0BE8B0}"/>
              </a:ext>
            </a:extLst>
          </p:cNvPr>
          <p:cNvGrpSpPr/>
          <p:nvPr userDrawn="1"/>
        </p:nvGrpSpPr>
        <p:grpSpPr>
          <a:xfrm>
            <a:off x="8483600" y="1740372"/>
            <a:ext cx="3708400" cy="3048000"/>
            <a:chOff x="6362700" y="1305279"/>
            <a:chExt cx="2781300" cy="2286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323E8E-87F2-294E-A1EF-4CE7F736726B}"/>
                </a:ext>
              </a:extLst>
            </p:cNvPr>
            <p:cNvSpPr/>
            <p:nvPr userDrawn="1"/>
          </p:nvSpPr>
          <p:spPr>
            <a:xfrm>
              <a:off x="6362700" y="1305279"/>
              <a:ext cx="2286000" cy="2286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E55B90-F5D8-C244-BF53-F1DB60BCA190}"/>
                </a:ext>
              </a:extLst>
            </p:cNvPr>
            <p:cNvGrpSpPr/>
            <p:nvPr userDrawn="1"/>
          </p:nvGrpSpPr>
          <p:grpSpPr>
            <a:xfrm>
              <a:off x="6582427" y="2061132"/>
              <a:ext cx="2561573" cy="71072"/>
              <a:chOff x="6582427" y="2061132"/>
              <a:chExt cx="2561573" cy="710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5BE535-784A-6D48-98C5-FFF7DFCD06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38938" y="2061132"/>
                <a:ext cx="216000" cy="71072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FDB5DFC-7F32-904E-82CA-2C87A388E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2427" y="2129716"/>
                <a:ext cx="256157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19F4BA6-3B32-2045-95C2-8A2DD8F0CDA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780139" y="2128527"/>
            <a:ext cx="2027767" cy="393700"/>
          </a:xfrm>
          <a:prstGeom prst="rect">
            <a:avLst/>
          </a:prstGeom>
        </p:spPr>
        <p:txBody>
          <a:bodyPr>
            <a:noAutofit/>
          </a:bodyPr>
          <a:lstStyle>
            <a:lvl1pPr marL="129113" indent="0">
              <a:buNone/>
              <a:defRPr sz="32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97400F4-2B7F-F640-B13E-A96672119CE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80139" y="2980181"/>
            <a:ext cx="2496071" cy="1253617"/>
          </a:xfrm>
          <a:prstGeom prst="rect">
            <a:avLst/>
          </a:prstGeom>
        </p:spPr>
        <p:txBody>
          <a:bodyPr>
            <a:normAutofit/>
          </a:bodyPr>
          <a:lstStyle>
            <a:lvl1pPr marL="129113" indent="0">
              <a:buNone/>
              <a:defRPr sz="16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86893100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48147"/>
      </p:ext>
    </p:extLst>
  </p:cSld>
  <p:clrMapOvr>
    <a:masterClrMapping/>
  </p:clrMapOvr>
  <p:transition spd="slow">
    <p:wipe dir="r"/>
  </p:transition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7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5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66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586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851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76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2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64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250DB13-C7CC-D445-A2FA-71A43AFD4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D600CD-D0DB-CC41-86A7-0263275BB806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4498F15-C99A-C847-98BE-88AB0B22A5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BA5567C-6675-D449-937E-4681459815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6178" y="1346200"/>
            <a:ext cx="10977033" cy="482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9961571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07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247430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4166026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4386"/>
          <a:stretch/>
        </p:blipFill>
        <p:spPr>
          <a:xfrm rot="16200000">
            <a:off x="11581150" y="5287"/>
            <a:ext cx="627529" cy="5941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97824" y="365125"/>
            <a:ext cx="6355975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7824" y="1855694"/>
            <a:ext cx="6355976" cy="41691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26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861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508000" y="1447800"/>
            <a:ext cx="10972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570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9895-DFFF-4EBF-9F22-3A021849A8D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604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84403830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5E88C-03D4-4DB3-A294-01AFD0238E6A}"/>
              </a:ext>
            </a:extLst>
          </p:cNvPr>
          <p:cNvGrpSpPr/>
          <p:nvPr/>
        </p:nvGrpSpPr>
        <p:grpSpPr>
          <a:xfrm>
            <a:off x="0" y="0"/>
            <a:ext cx="12201285" cy="3125387"/>
            <a:chOff x="0" y="0"/>
            <a:chExt cx="9150964" cy="234404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441D088-2608-489A-AFA7-12FB857C3D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" t="90" r="-1"/>
            <a:stretch/>
          </p:blipFill>
          <p:spPr>
            <a:xfrm>
              <a:off x="0" y="0"/>
              <a:ext cx="9150964" cy="1982539"/>
            </a:xfrm>
            <a:prstGeom prst="rect">
              <a:avLst/>
            </a:prstGeom>
          </p:spPr>
        </p:pic>
        <p:pic>
          <p:nvPicPr>
            <p:cNvPr id="36" name="Supergraphic 35">
              <a:extLst>
                <a:ext uri="{FF2B5EF4-FFF2-40B4-BE49-F238E27FC236}">
                  <a16:creationId xmlns:a16="http://schemas.microsoft.com/office/drawing/2014/main" id="{38ED6516-54EA-40DC-A3B9-12F312D5B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1"/>
            <a:stretch/>
          </p:blipFill>
          <p:spPr>
            <a:xfrm>
              <a:off x="0" y="356654"/>
              <a:ext cx="5558576" cy="1987386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6936192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9" y="1024120"/>
            <a:ext cx="6920663" cy="205184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333" b="0">
                <a:latin typeface="Arial Black" panose="020B0A04020102020204" pitchFamily="34" charset="0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F33FAE9-5A77-4546-9E4F-8DB4789353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60713364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84288-523C-468C-903D-37AE1A1DB582}"/>
              </a:ext>
            </a:extLst>
          </p:cNvPr>
          <p:cNvGrpSpPr/>
          <p:nvPr/>
        </p:nvGrpSpPr>
        <p:grpSpPr>
          <a:xfrm>
            <a:off x="1" y="3174"/>
            <a:ext cx="12192001" cy="3951183"/>
            <a:chOff x="0" y="2380"/>
            <a:chExt cx="9144001" cy="296338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E775A16-290E-41A2-8A43-A04985C83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51" t="45547" r="39"/>
            <a:stretch/>
          </p:blipFill>
          <p:spPr>
            <a:xfrm>
              <a:off x="0" y="2380"/>
              <a:ext cx="9144000" cy="1984353"/>
            </a:xfrm>
            <a:prstGeom prst="rect">
              <a:avLst/>
            </a:prstGeom>
          </p:spPr>
        </p:pic>
        <p:pic>
          <p:nvPicPr>
            <p:cNvPr id="7" name="Supergraphic 6">
              <a:extLst>
                <a:ext uri="{FF2B5EF4-FFF2-40B4-BE49-F238E27FC236}">
                  <a16:creationId xmlns:a16="http://schemas.microsoft.com/office/drawing/2014/main" id="{A14DCB7B-2752-4E29-ABF6-7E00DCFE60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13965"/>
            <a:stretch/>
          </p:blipFill>
          <p:spPr>
            <a:xfrm>
              <a:off x="4038601" y="553853"/>
              <a:ext cx="5105400" cy="2411914"/>
            </a:xfrm>
            <a:prstGeom prst="rect">
              <a:avLst/>
            </a:prstGeom>
          </p:spPr>
        </p:pic>
        <p:pic>
          <p:nvPicPr>
            <p:cNvPr id="14" name="Frasers logo">
              <a:extLst>
                <a:ext uri="{FF2B5EF4-FFF2-40B4-BE49-F238E27FC236}">
                  <a16:creationId xmlns:a16="http://schemas.microsoft.com/office/drawing/2014/main" id="{22698AC3-2C23-4095-8A0D-4407CE65C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70" y="1024121"/>
            <a:ext cx="692066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55181"/>
            <a:ext cx="6936191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A9CB77-6A21-4007-A3A2-8B8C08DD90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4000276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B32D6-37F4-453D-9699-66028AE9508E}"/>
              </a:ext>
            </a:extLst>
          </p:cNvPr>
          <p:cNvGrpSpPr/>
          <p:nvPr/>
        </p:nvGrpSpPr>
        <p:grpSpPr>
          <a:xfrm>
            <a:off x="2595295" y="0"/>
            <a:ext cx="9596707" cy="6858000"/>
            <a:chOff x="1946471" y="0"/>
            <a:chExt cx="7197530" cy="51435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CCA5E0E-2F50-4B19-861A-B0979A5AC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097"/>
            <a:stretch/>
          </p:blipFill>
          <p:spPr>
            <a:xfrm>
              <a:off x="1946471" y="0"/>
              <a:ext cx="7197530" cy="5143500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CEA7398-3960-401A-AF22-E24D249FF9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5774"/>
            <a:stretch/>
          </p:blipFill>
          <p:spPr>
            <a:xfrm>
              <a:off x="3397398" y="0"/>
              <a:ext cx="3101151" cy="4200526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srgbClr val="ED1C24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srgbClr val="ED1C24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1820" y="5994889"/>
            <a:ext cx="464574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CA4945-3158-423A-A5F4-860969E5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0" y="4975837"/>
            <a:ext cx="4645747" cy="886396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EFF863-D6C3-4BAA-9D46-9066F17DD3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3486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93A6116-20D5-0241-B52C-15D7BE9BF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7690" y="3929327"/>
            <a:ext cx="3065687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85EA25-2FC5-154A-86B0-74B2B21BD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820400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8322FA-2625-9C41-A6CC-F72EFD007143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4238F98-FB54-3F42-86B1-D6BBEF0F3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B9F3B0D-3CA8-D74A-BBA1-E64F3A3766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0" y="3929327"/>
            <a:ext cx="3047999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C302636B-4385-C943-BBDD-AAA6F46AB7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2" y="3929327"/>
            <a:ext cx="3047999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6AC1A03-1BE4-C140-B97D-AE25D970FF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999" y="3929327"/>
            <a:ext cx="3048001" cy="22428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C642B00-82EA-634F-89C4-76C3E9124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7213" y="1346202"/>
            <a:ext cx="10964387" cy="1982409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6959768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337598-321F-451C-BF10-1EC48F825F8B}"/>
              </a:ext>
            </a:extLst>
          </p:cNvPr>
          <p:cNvGrpSpPr/>
          <p:nvPr/>
        </p:nvGrpSpPr>
        <p:grpSpPr>
          <a:xfrm>
            <a:off x="-3" y="2600666"/>
            <a:ext cx="12192003" cy="4260527"/>
            <a:chOff x="-2" y="1950499"/>
            <a:chExt cx="9144002" cy="319539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D51654-0AA4-4275-89E5-F65D83D31A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9861"/>
            <a:stretch/>
          </p:blipFill>
          <p:spPr>
            <a:xfrm>
              <a:off x="3374379" y="1950499"/>
              <a:ext cx="5769621" cy="246086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5DCE1DF-6B93-4E74-9805-860609A3A7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9726852"/>
      </p:ext>
    </p:extLst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4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4C296-B90E-4762-82F5-0D6D7FB2B880}"/>
              </a:ext>
            </a:extLst>
          </p:cNvPr>
          <p:cNvGrpSpPr/>
          <p:nvPr/>
        </p:nvGrpSpPr>
        <p:grpSpPr>
          <a:xfrm>
            <a:off x="-2" y="2784728"/>
            <a:ext cx="12192004" cy="4076465"/>
            <a:chOff x="-2" y="2088545"/>
            <a:chExt cx="9144003" cy="305734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31B3942-78AF-4F93-89F2-B3EB8FB052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" t="37212" r="78"/>
            <a:stretch/>
          </p:blipFill>
          <p:spPr>
            <a:xfrm flipV="1">
              <a:off x="-2" y="2857499"/>
              <a:ext cx="9144002" cy="228839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12760D-26C5-459A-98CF-A856A96E3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8717"/>
            <a:stretch/>
          </p:blipFill>
          <p:spPr>
            <a:xfrm>
              <a:off x="3882905" y="2088545"/>
              <a:ext cx="5261096" cy="1999125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5609375"/>
            <a:ext cx="11120824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140435"/>
            <a:ext cx="11145777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CCD481D-9B74-46B8-9F56-998633D33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5278338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89061"/>
            <a:ext cx="11320523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958001"/>
            <a:ext cx="11320523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b="0" dirty="0">
                <a:latin typeface="Arial Black" panose="020B0A04020102020204" pitchFamily="34" charset="0"/>
              </a:defRPr>
            </a:lvl1pPr>
          </a:lstStyle>
          <a:p>
            <a:pPr marL="191995" lvl="0" indent="-191995"/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554528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7" y="1267884"/>
            <a:ext cx="115038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26B09-3B8C-4D1D-B688-D9601153D5F2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3470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6745"/>
            <a:ext cx="11425765" cy="557220"/>
          </a:xfrm>
        </p:spPr>
        <p:txBody>
          <a:bodyPr anchor="t" anchorCtr="0">
            <a:norm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503809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4658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ubtit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702526"/>
            <a:ext cx="11409663" cy="369332"/>
          </a:xfrm>
        </p:spPr>
        <p:txBody>
          <a:bodyPr wrap="square" anchor="t" anchorCtr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643560-37BE-4CFA-83F0-38A78C4E5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4FD97B5-0F6A-4A7E-9D9F-CA14BD317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58" y="1267884"/>
            <a:ext cx="11487708" cy="4850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9AB108-FF25-47E3-AD7E-0350BB4186F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31EBBB4-82F7-4722-8871-FD14FF172B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07073"/>
            <a:ext cx="11409667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AU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03720613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5EDBAA30-1966-409D-A434-B2D7D27E2B97}"/>
              </a:ext>
            </a:extLst>
          </p:cNvPr>
          <p:cNvSpPr/>
          <p:nvPr/>
        </p:nvSpPr>
        <p:spPr>
          <a:xfrm>
            <a:off x="0" y="1286602"/>
            <a:ext cx="7870480" cy="49416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>
              <a:solidFill>
                <a:prstClr val="white"/>
              </a:solidFill>
            </a:endParaRP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DA4B2B93-F7C6-4270-AA27-8D8512240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553"/>
          <a:stretch/>
        </p:blipFill>
        <p:spPr>
          <a:xfrm>
            <a:off x="-1" y="1331535"/>
            <a:ext cx="7472553" cy="5173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5340" y="3360580"/>
            <a:ext cx="3581197" cy="14643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9F7DFDA2-E227-48C5-95C2-03C76A33A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21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37C0C9-867E-4F9B-AE91-3494C718DE7E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>
            <a:extLst>
              <a:ext uri="{FF2B5EF4-FFF2-40B4-BE49-F238E27FC236}">
                <a16:creationId xmlns:a16="http://schemas.microsoft.com/office/drawing/2014/main" id="{B52AF69C-500C-40F8-A28E-2B2CAAFC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1" name="Text Placeholder 18">
            <a:extLst>
              <a:ext uri="{FF2B5EF4-FFF2-40B4-BE49-F238E27FC236}">
                <a16:creationId xmlns:a16="http://schemas.microsoft.com/office/drawing/2014/main" id="{B144788F-0211-477C-9B74-58F420928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0D76F93-3CB8-4044-9EC9-675391713D40}"/>
              </a:ext>
            </a:extLst>
          </p:cNvPr>
          <p:cNvGrpSpPr/>
          <p:nvPr/>
        </p:nvGrpSpPr>
        <p:grpSpPr>
          <a:xfrm>
            <a:off x="373482" y="5302629"/>
            <a:ext cx="1745468" cy="820738"/>
            <a:chOff x="2419492" y="3413386"/>
            <a:chExt cx="846335" cy="915735"/>
          </a:xfrm>
        </p:grpSpPr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415E3E57-46A3-4D3C-AFCC-4C903EA0B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070" y="3413386"/>
              <a:ext cx="757757" cy="91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Residential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Commercial / Business Parks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Industrial &amp; Logistics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Hospitality</a:t>
              </a:r>
            </a:p>
            <a:p>
              <a:pPr>
                <a:spcAft>
                  <a:spcPts val="400"/>
                </a:spcAft>
                <a:buClr>
                  <a:srgbClr val="633260"/>
                </a:buClr>
                <a:defRPr/>
              </a:pPr>
              <a:r>
                <a:rPr lang="en-US" sz="800" dirty="0">
                  <a:solidFill>
                    <a:prstClr val="black"/>
                  </a:solidFill>
                  <a:latin typeface="Arial" panose="020B0604020202020204"/>
                  <a:cs typeface="Arial"/>
                </a:rPr>
                <a:t>Retail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F94F5A-E719-4496-AF9F-234340D24ED3}"/>
                </a:ext>
              </a:extLst>
            </p:cNvPr>
            <p:cNvSpPr/>
            <p:nvPr/>
          </p:nvSpPr>
          <p:spPr bwMode="auto">
            <a:xfrm>
              <a:off x="2419492" y="3439675"/>
              <a:ext cx="44221" cy="10175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D0D790-45DD-4933-A860-63401E43FC16}"/>
                </a:ext>
              </a:extLst>
            </p:cNvPr>
            <p:cNvSpPr/>
            <p:nvPr/>
          </p:nvSpPr>
          <p:spPr bwMode="auto">
            <a:xfrm>
              <a:off x="2419492" y="3627766"/>
              <a:ext cx="44221" cy="10175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AAACF1-5F74-416C-8AA2-3E9C814BA79E}"/>
                </a:ext>
              </a:extLst>
            </p:cNvPr>
            <p:cNvSpPr/>
            <p:nvPr/>
          </p:nvSpPr>
          <p:spPr bwMode="auto">
            <a:xfrm>
              <a:off x="2419492" y="3815857"/>
              <a:ext cx="44221" cy="101756"/>
            </a:xfrm>
            <a:prstGeom prst="ellipse">
              <a:avLst/>
            </a:prstGeom>
            <a:solidFill>
              <a:schemeClr val="accent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E1A761-3894-47DC-9973-C93F95672E6D}"/>
                </a:ext>
              </a:extLst>
            </p:cNvPr>
            <p:cNvSpPr/>
            <p:nvPr/>
          </p:nvSpPr>
          <p:spPr bwMode="auto">
            <a:xfrm>
              <a:off x="2419492" y="4009109"/>
              <a:ext cx="44221" cy="101756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01D7F4A-BACD-4B70-B62F-8296442B2CED}"/>
                </a:ext>
              </a:extLst>
            </p:cNvPr>
            <p:cNvSpPr/>
            <p:nvPr/>
          </p:nvSpPr>
          <p:spPr bwMode="auto">
            <a:xfrm>
              <a:off x="2419492" y="4205513"/>
              <a:ext cx="44221" cy="101756"/>
            </a:xfrm>
            <a:prstGeom prst="ellipse">
              <a:avLst/>
            </a:prstGeom>
            <a:solidFill>
              <a:srgbClr val="FF7F4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56603E6-EF90-4924-83A6-481582C34D50}"/>
              </a:ext>
            </a:extLst>
          </p:cNvPr>
          <p:cNvGrpSpPr/>
          <p:nvPr/>
        </p:nvGrpSpPr>
        <p:grpSpPr>
          <a:xfrm>
            <a:off x="981722" y="2370188"/>
            <a:ext cx="5409397" cy="3099726"/>
            <a:chOff x="821622" y="1745281"/>
            <a:chExt cx="4057048" cy="232479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F59246A-77D7-452C-9AA2-884CF3418CB3}"/>
                </a:ext>
              </a:extLst>
            </p:cNvPr>
            <p:cNvGrpSpPr/>
            <p:nvPr/>
          </p:nvGrpSpPr>
          <p:grpSpPr>
            <a:xfrm>
              <a:off x="4187047" y="3848079"/>
              <a:ext cx="394339" cy="221996"/>
              <a:chOff x="7928753" y="2037582"/>
              <a:chExt cx="394339" cy="221996"/>
            </a:xfrm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76CD4611-38D7-4664-93B2-C697F0063D8D}"/>
                  </a:ext>
                </a:extLst>
              </p:cNvPr>
              <p:cNvSpPr/>
              <p:nvPr/>
            </p:nvSpPr>
            <p:spPr bwMode="auto">
              <a:xfrm>
                <a:off x="7928753" y="2037582"/>
                <a:ext cx="394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Australia</a:t>
                </a:r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55016568-43E9-4B08-93C1-8BE2D27CEFBB}"/>
                  </a:ext>
                </a:extLst>
              </p:cNvPr>
              <p:cNvGrpSpPr/>
              <p:nvPr/>
            </p:nvGrpSpPr>
            <p:grpSpPr>
              <a:xfrm>
                <a:off x="7960853" y="2194446"/>
                <a:ext cx="330137" cy="65132"/>
                <a:chOff x="3961613" y="4186268"/>
                <a:chExt cx="273710" cy="54000"/>
              </a:xfrm>
            </p:grpSpPr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C4293C9D-A8B7-4881-A2EA-82ABC20FA3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D22D0234-FBF3-40A6-B286-E2E0B791EB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76E4CE8-EB99-4A08-BF4C-E9401D961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0BC8DBA-3AEC-443B-8C8C-43AB08B9D7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8885045-DD41-4E32-9DAB-A4A744FE81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1C2D96-E662-4AB4-901F-2E0916457B59}"/>
                </a:ext>
              </a:extLst>
            </p:cNvPr>
            <p:cNvGrpSpPr/>
            <p:nvPr/>
          </p:nvGrpSpPr>
          <p:grpSpPr>
            <a:xfrm>
              <a:off x="3775252" y="3474735"/>
              <a:ext cx="393136" cy="177771"/>
              <a:chOff x="7271871" y="1394500"/>
              <a:chExt cx="393136" cy="177771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4DA48-423D-4409-9679-2FCB45BC06D2}"/>
                  </a:ext>
                </a:extLst>
              </p:cNvPr>
              <p:cNvSpPr/>
              <p:nvPr/>
            </p:nvSpPr>
            <p:spPr bwMode="auto">
              <a:xfrm>
                <a:off x="7271871" y="1464597"/>
                <a:ext cx="39313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Indonesia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FEFCA8C-9022-438E-BB06-C9216CD17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2547" y="1394500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27F6FA6-11EE-472C-A579-7996754D1BD8}"/>
                </a:ext>
              </a:extLst>
            </p:cNvPr>
            <p:cNvGrpSpPr/>
            <p:nvPr/>
          </p:nvGrpSpPr>
          <p:grpSpPr>
            <a:xfrm>
              <a:off x="3621419" y="3328513"/>
              <a:ext cx="721119" cy="107674"/>
              <a:chOff x="7403331" y="1139322"/>
              <a:chExt cx="721119" cy="107674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ED7A9A-27D3-4D47-B559-F495C800D56E}"/>
                  </a:ext>
                </a:extLst>
              </p:cNvPr>
              <p:cNvSpPr/>
              <p:nvPr/>
            </p:nvSpPr>
            <p:spPr bwMode="auto">
              <a:xfrm>
                <a:off x="7710875" y="1139322"/>
                <a:ext cx="41357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Singapore</a:t>
                </a:r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FB649A49-DA4E-47CF-9568-36420D106984}"/>
                  </a:ext>
                </a:extLst>
              </p:cNvPr>
              <p:cNvGrpSpPr/>
              <p:nvPr/>
            </p:nvGrpSpPr>
            <p:grpSpPr>
              <a:xfrm>
                <a:off x="7403331" y="1156102"/>
                <a:ext cx="266510" cy="65132"/>
                <a:chOff x="3680259" y="3430130"/>
                <a:chExt cx="220958" cy="54000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B1A33D23-D332-46D1-A0A4-9C2EBBAD47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5187" y="3430130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1D29F7D9-64F2-48C6-9C68-FD74C1441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A618BD5-780F-434F-8BC0-4DF0DA85A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2291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CD301EE0-7CAA-4338-9E07-67B6A9A123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47217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8FABD63-718C-4135-BE78-B08C23BF62E4}"/>
                </a:ext>
              </a:extLst>
            </p:cNvPr>
            <p:cNvGrpSpPr/>
            <p:nvPr/>
          </p:nvGrpSpPr>
          <p:grpSpPr>
            <a:xfrm>
              <a:off x="3105554" y="3199961"/>
              <a:ext cx="593265" cy="107674"/>
              <a:chOff x="6815465" y="980731"/>
              <a:chExt cx="593265" cy="107674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47B08D-A74A-487F-8050-ADF3D88D5C76}"/>
                  </a:ext>
                </a:extLst>
              </p:cNvPr>
              <p:cNvSpPr/>
              <p:nvPr/>
            </p:nvSpPr>
            <p:spPr bwMode="auto">
              <a:xfrm>
                <a:off x="6815465" y="980731"/>
                <a:ext cx="35586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Malaysia</a:t>
                </a:r>
              </a:p>
            </p:txBody>
          </p: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319ACEB5-28E2-4A29-BEF5-47A614876049}"/>
                  </a:ext>
                </a:extLst>
              </p:cNvPr>
              <p:cNvGrpSpPr/>
              <p:nvPr/>
            </p:nvGrpSpPr>
            <p:grpSpPr>
              <a:xfrm>
                <a:off x="7214688" y="1007265"/>
                <a:ext cx="194042" cy="65132"/>
                <a:chOff x="3680259" y="3430130"/>
                <a:chExt cx="160876" cy="54000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5ACB297-66C4-4C02-A31C-8FB30E09A3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0259" y="3430130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2EBFD43-E5C4-48A1-9A6E-F97D0D91EF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2212" y="3430130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4C9E2F54-2E6C-4CB4-85C1-A618791443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87135" y="3430130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C9DEECE-6BCC-4FD5-84FF-8B21BEF1F70C}"/>
                </a:ext>
              </a:extLst>
            </p:cNvPr>
            <p:cNvGrpSpPr/>
            <p:nvPr/>
          </p:nvGrpSpPr>
          <p:grpSpPr>
            <a:xfrm>
              <a:off x="4183061" y="2321258"/>
              <a:ext cx="620211" cy="88480"/>
              <a:chOff x="7856310" y="192759"/>
              <a:chExt cx="620211" cy="8848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23DFC57-E65E-4272-9F83-1746D15E0F1B}"/>
                  </a:ext>
                </a:extLst>
              </p:cNvPr>
              <p:cNvSpPr/>
              <p:nvPr/>
            </p:nvSpPr>
            <p:spPr bwMode="auto">
              <a:xfrm>
                <a:off x="7972777" y="195109"/>
                <a:ext cx="503744" cy="86130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South Korea</a:t>
                </a: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0343DDE-AC7A-4493-93DB-281FFB2A6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6310" y="19275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8FEF01E-B62C-4D08-AB9F-5E466760037C}"/>
                </a:ext>
              </a:extLst>
            </p:cNvPr>
            <p:cNvGrpSpPr/>
            <p:nvPr/>
          </p:nvGrpSpPr>
          <p:grpSpPr>
            <a:xfrm>
              <a:off x="4523102" y="2193944"/>
              <a:ext cx="355568" cy="107674"/>
              <a:chOff x="7962681" y="43208"/>
              <a:chExt cx="355568" cy="10767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38477BF-022E-45F8-AB7E-7D918A3536FB}"/>
                  </a:ext>
                </a:extLst>
              </p:cNvPr>
              <p:cNvSpPr/>
              <p:nvPr/>
            </p:nvSpPr>
            <p:spPr bwMode="auto">
              <a:xfrm>
                <a:off x="8071787" y="43208"/>
                <a:ext cx="24646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Japan</a:t>
                </a: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61EDE5C-1117-436B-8DBF-B186731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2681" y="6248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756E39-027A-4282-B3DB-4EA102690567}"/>
                </a:ext>
              </a:extLst>
            </p:cNvPr>
            <p:cNvGrpSpPr/>
            <p:nvPr/>
          </p:nvGrpSpPr>
          <p:grpSpPr>
            <a:xfrm>
              <a:off x="3151161" y="2951109"/>
              <a:ext cx="724642" cy="107674"/>
              <a:chOff x="6678689" y="751823"/>
              <a:chExt cx="724642" cy="107674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10D434A-FFD8-4B5B-8255-B33F911013FA}"/>
                  </a:ext>
                </a:extLst>
              </p:cNvPr>
              <p:cNvSpPr/>
              <p:nvPr/>
            </p:nvSpPr>
            <p:spPr bwMode="auto">
              <a:xfrm>
                <a:off x="6678689" y="751823"/>
                <a:ext cx="34865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Thailand</a:t>
                </a:r>
              </a:p>
            </p:txBody>
          </p: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B346F65-851C-4F82-B6CA-1185D10FD61B}"/>
                  </a:ext>
                </a:extLst>
              </p:cNvPr>
              <p:cNvGrpSpPr/>
              <p:nvPr/>
            </p:nvGrpSpPr>
            <p:grpSpPr>
              <a:xfrm>
                <a:off x="7073194" y="784736"/>
                <a:ext cx="330137" cy="65132"/>
                <a:chOff x="3961613" y="4186268"/>
                <a:chExt cx="273710" cy="54000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B5E98587-09EC-469C-9AE9-3C7AC5DC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C1F79BC8-AEFC-474B-802B-B4EA963981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775623-E6AC-4867-BD58-BA55AFB53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DFC4EEBD-3CB2-4505-A674-323DD022A6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4F1300D2-4FED-4BCA-AC4E-EE3D85965A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1323" y="4186268"/>
                  <a:ext cx="54000" cy="54000"/>
                </a:xfrm>
                <a:prstGeom prst="ellipse">
                  <a:avLst/>
                </a:prstGeom>
                <a:solidFill>
                  <a:srgbClr val="FF7F4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47FD3D7-9C5F-47A7-BF6E-CEAA851B7E30}"/>
                </a:ext>
              </a:extLst>
            </p:cNvPr>
            <p:cNvGrpSpPr/>
            <p:nvPr/>
          </p:nvGrpSpPr>
          <p:grpSpPr>
            <a:xfrm>
              <a:off x="2520701" y="2609274"/>
              <a:ext cx="276527" cy="107674"/>
              <a:chOff x="6172681" y="402472"/>
              <a:chExt cx="276527" cy="107674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4BDC01B-5F77-4248-9B86-AA882A24DE2D}"/>
                  </a:ext>
                </a:extLst>
              </p:cNvPr>
              <p:cNvSpPr/>
              <p:nvPr/>
            </p:nvSpPr>
            <p:spPr bwMode="auto">
              <a:xfrm>
                <a:off x="6264061" y="402472"/>
                <a:ext cx="18514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UAE</a:t>
                </a: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2E84963-8831-4683-9633-3BE625EE2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2681" y="418585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63FF920-D0FA-4C1C-A248-CB082C935E3F}"/>
                </a:ext>
              </a:extLst>
            </p:cNvPr>
            <p:cNvGrpSpPr/>
            <p:nvPr/>
          </p:nvGrpSpPr>
          <p:grpSpPr>
            <a:xfrm>
              <a:off x="2149774" y="2564597"/>
              <a:ext cx="324126" cy="107674"/>
              <a:chOff x="5783097" y="294352"/>
              <a:chExt cx="324126" cy="107674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3D1F7AC-6A61-4F49-A6CD-AD22AB1BF9EF}"/>
                  </a:ext>
                </a:extLst>
              </p:cNvPr>
              <p:cNvSpPr/>
              <p:nvPr/>
            </p:nvSpPr>
            <p:spPr bwMode="auto">
              <a:xfrm>
                <a:off x="5783097" y="294352"/>
                <a:ext cx="22602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Qatar</a:t>
                </a: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16D850A-D679-4D8A-B8A6-390D9917B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091" y="31895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40EC2E7-CE75-4A78-9190-5BDBF5645F76}"/>
                </a:ext>
              </a:extLst>
            </p:cNvPr>
            <p:cNvGrpSpPr/>
            <p:nvPr/>
          </p:nvGrpSpPr>
          <p:grpSpPr>
            <a:xfrm>
              <a:off x="2392906" y="2482049"/>
              <a:ext cx="427327" cy="107674"/>
              <a:chOff x="6015103" y="197183"/>
              <a:chExt cx="427327" cy="107674"/>
            </a:xfrm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5FFB7B8-2F76-4DB4-8DEF-E4A5090A5E25}"/>
                  </a:ext>
                </a:extLst>
              </p:cNvPr>
              <p:cNvSpPr/>
              <p:nvPr/>
            </p:nvSpPr>
            <p:spPr bwMode="auto">
              <a:xfrm>
                <a:off x="6129844" y="197183"/>
                <a:ext cx="31258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Bahrain</a:t>
                </a: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FD3B1C-DACB-4FCB-B366-570AB0921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5103" y="218478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81B2D9C-4C5D-4DEF-8F4C-A70EE9CF9494}"/>
                </a:ext>
              </a:extLst>
            </p:cNvPr>
            <p:cNvGrpSpPr/>
            <p:nvPr/>
          </p:nvGrpSpPr>
          <p:grpSpPr>
            <a:xfrm>
              <a:off x="1966099" y="2086345"/>
              <a:ext cx="373447" cy="107674"/>
              <a:chOff x="5662200" y="-254452"/>
              <a:chExt cx="373447" cy="107674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0D671B2D-D58E-45A3-B88E-57E143D2D6EE}"/>
                  </a:ext>
                </a:extLst>
              </p:cNvPr>
              <p:cNvSpPr/>
              <p:nvPr/>
            </p:nvSpPr>
            <p:spPr bwMode="auto">
              <a:xfrm>
                <a:off x="5760331" y="-254452"/>
                <a:ext cx="275316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Turkey</a:t>
                </a: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B36B9F4-49AB-4D72-AA6E-35AE25F13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2200" y="-227908"/>
                <a:ext cx="64800" cy="6480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5EDBED69-3165-427E-A66E-519D087102CE}"/>
                </a:ext>
              </a:extLst>
            </p:cNvPr>
            <p:cNvGrpSpPr/>
            <p:nvPr/>
          </p:nvGrpSpPr>
          <p:grpSpPr>
            <a:xfrm>
              <a:off x="3077322" y="2346117"/>
              <a:ext cx="301080" cy="107674"/>
              <a:chOff x="6899146" y="515370"/>
              <a:chExt cx="301080" cy="107674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C55BC70-968D-4C78-B0F2-0ADA8AE5C382}"/>
                  </a:ext>
                </a:extLst>
              </p:cNvPr>
              <p:cNvSpPr/>
              <p:nvPr/>
            </p:nvSpPr>
            <p:spPr bwMode="auto">
              <a:xfrm>
                <a:off x="7003057" y="515370"/>
                <a:ext cx="19716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India</a:t>
                </a: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6758FE29-CDA8-4576-8E42-781FE1F19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9146" y="54718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4963F09-623B-4A41-A419-6988D0F77120}"/>
                </a:ext>
              </a:extLst>
            </p:cNvPr>
            <p:cNvGrpSpPr/>
            <p:nvPr/>
          </p:nvGrpSpPr>
          <p:grpSpPr>
            <a:xfrm>
              <a:off x="1066858" y="3068200"/>
              <a:ext cx="388682" cy="107674"/>
              <a:chOff x="4525888" y="618672"/>
              <a:chExt cx="388682" cy="107674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38DCF06-5548-4098-822E-B4FD5151A804}"/>
                  </a:ext>
                </a:extLst>
              </p:cNvPr>
              <p:cNvSpPr/>
              <p:nvPr/>
            </p:nvSpPr>
            <p:spPr bwMode="auto">
              <a:xfrm>
                <a:off x="4525888" y="618672"/>
                <a:ext cx="287339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Nigeria</a:t>
                </a: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0612317-43D1-4E5D-AA05-4AB245003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9438" y="640673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302428-F528-4466-A49C-D81D60D2C7A0}"/>
                </a:ext>
              </a:extLst>
            </p:cNvPr>
            <p:cNvGrpSpPr/>
            <p:nvPr/>
          </p:nvGrpSpPr>
          <p:grpSpPr>
            <a:xfrm>
              <a:off x="891803" y="2122236"/>
              <a:ext cx="326077" cy="107674"/>
              <a:chOff x="4647980" y="-263150"/>
              <a:chExt cx="326077" cy="10767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94C85F3-12EF-49DD-9530-F1921A5DFC5B}"/>
                  </a:ext>
                </a:extLst>
              </p:cNvPr>
              <p:cNvSpPr/>
              <p:nvPr/>
            </p:nvSpPr>
            <p:spPr bwMode="auto">
              <a:xfrm>
                <a:off x="4647980" y="-263150"/>
                <a:ext cx="232035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Spain</a:t>
                </a: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4BBE173-0658-4CFF-AA57-5497B0E018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8925" y="-238834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EE7ABAA-0E5A-426E-8EC5-5DA2AC864D2F}"/>
                </a:ext>
              </a:extLst>
            </p:cNvPr>
            <p:cNvGrpSpPr/>
            <p:nvPr/>
          </p:nvGrpSpPr>
          <p:grpSpPr>
            <a:xfrm>
              <a:off x="973425" y="1951168"/>
              <a:ext cx="380873" cy="107674"/>
              <a:chOff x="4904239" y="-456229"/>
              <a:chExt cx="380873" cy="10767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B964F48-112A-4986-9269-C9BD7301481E}"/>
                  </a:ext>
                </a:extLst>
              </p:cNvPr>
              <p:cNvSpPr/>
              <p:nvPr/>
            </p:nvSpPr>
            <p:spPr bwMode="auto">
              <a:xfrm>
                <a:off x="4904239" y="-456229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France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027D7CF-9F2C-4C94-9B0D-9D27C95B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9980" y="-431646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7ADF3CF-BEF1-4D77-BDF2-B6FCD06C9479}"/>
                </a:ext>
              </a:extLst>
            </p:cNvPr>
            <p:cNvGrpSpPr/>
            <p:nvPr/>
          </p:nvGrpSpPr>
          <p:grpSpPr>
            <a:xfrm>
              <a:off x="911146" y="1745281"/>
              <a:ext cx="373030" cy="107674"/>
              <a:chOff x="4881786" y="-656239"/>
              <a:chExt cx="373030" cy="107674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C5E2636-ED16-4D98-A47C-B783CE78E4F5}"/>
                  </a:ext>
                </a:extLst>
              </p:cNvPr>
              <p:cNvSpPr/>
              <p:nvPr/>
            </p:nvSpPr>
            <p:spPr bwMode="auto">
              <a:xfrm>
                <a:off x="4881786" y="-656239"/>
                <a:ext cx="12503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UK</a:t>
                </a: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3FF0D84-756E-4BDC-8AEB-DF6B3C47EA9E}"/>
                  </a:ext>
                </a:extLst>
              </p:cNvPr>
              <p:cNvGrpSpPr/>
              <p:nvPr/>
            </p:nvGrpSpPr>
            <p:grpSpPr>
              <a:xfrm>
                <a:off x="5044089" y="-640655"/>
                <a:ext cx="210727" cy="65132"/>
                <a:chOff x="3961613" y="4186268"/>
                <a:chExt cx="174710" cy="5400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9EB29569-EC88-4152-9E56-11F8206E8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F0A280B-4FD5-4E2E-9E6C-DF0DBF053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5ABA8A4C-85BB-406F-A8A8-80DD21F059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82323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35F5DAE-FFC1-4E72-85B2-E5C4CD781188}"/>
                </a:ext>
              </a:extLst>
            </p:cNvPr>
            <p:cNvGrpSpPr/>
            <p:nvPr/>
          </p:nvGrpSpPr>
          <p:grpSpPr>
            <a:xfrm>
              <a:off x="821622" y="1853017"/>
              <a:ext cx="633918" cy="107674"/>
              <a:chOff x="4698327" y="-550237"/>
              <a:chExt cx="633918" cy="107674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B8BC378-4946-43BD-BDBD-E4232CF40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7113" y="-531906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F47ACCDC-F900-4202-B7C8-BAEF06214B96}"/>
                  </a:ext>
                </a:extLst>
              </p:cNvPr>
              <p:cNvSpPr/>
              <p:nvPr/>
            </p:nvSpPr>
            <p:spPr bwMode="auto">
              <a:xfrm>
                <a:off x="4698327" y="-550237"/>
                <a:ext cx="543418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Netherlands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BE83AA-F455-498E-81DD-B7D8EFBC3BA9}"/>
                </a:ext>
              </a:extLst>
            </p:cNvPr>
            <p:cNvGrpSpPr/>
            <p:nvPr/>
          </p:nvGrpSpPr>
          <p:grpSpPr>
            <a:xfrm>
              <a:off x="1448754" y="1765301"/>
              <a:ext cx="544050" cy="107674"/>
              <a:chOff x="5374777" y="-556757"/>
              <a:chExt cx="544050" cy="10767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6315E39-62CC-4474-863B-19CD89E77DB6}"/>
                  </a:ext>
                </a:extLst>
              </p:cNvPr>
              <p:cNvSpPr/>
              <p:nvPr/>
            </p:nvSpPr>
            <p:spPr bwMode="auto">
              <a:xfrm>
                <a:off x="5548533" y="-556757"/>
                <a:ext cx="37029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Germany</a:t>
                </a: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006438E-6EAE-4C6C-820E-60CC4AD39C15}"/>
                  </a:ext>
                </a:extLst>
              </p:cNvPr>
              <p:cNvGrpSpPr/>
              <p:nvPr/>
            </p:nvGrpSpPr>
            <p:grpSpPr>
              <a:xfrm>
                <a:off x="5374777" y="-535517"/>
                <a:ext cx="131384" cy="65132"/>
                <a:chOff x="4071469" y="4186268"/>
                <a:chExt cx="108928" cy="54000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B8F3974-8D85-4AAE-8473-1F4CB8782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360CA1FE-2ED7-48CD-A126-C7A1A74DB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7768120-5A07-411C-BD4C-E30B7D27E740}"/>
                </a:ext>
              </a:extLst>
            </p:cNvPr>
            <p:cNvGrpSpPr/>
            <p:nvPr/>
          </p:nvGrpSpPr>
          <p:grpSpPr>
            <a:xfrm>
              <a:off x="1549131" y="1995326"/>
              <a:ext cx="382474" cy="107674"/>
              <a:chOff x="5345180" y="-430320"/>
              <a:chExt cx="382474" cy="107674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269B82-90CB-4954-A017-AC546DC35F4A}"/>
                  </a:ext>
                </a:extLst>
              </p:cNvPr>
              <p:cNvSpPr/>
              <p:nvPr/>
            </p:nvSpPr>
            <p:spPr bwMode="auto">
              <a:xfrm>
                <a:off x="5446327" y="-430320"/>
                <a:ext cx="28132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Austria</a:t>
                </a: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775349D-1EDD-43C0-86EB-59A158B409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45180" y="-409572"/>
                <a:ext cx="65132" cy="6513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C222CB-EB5E-48A1-8135-171B9CEABD3D}"/>
                </a:ext>
              </a:extLst>
            </p:cNvPr>
            <p:cNvGrpSpPr/>
            <p:nvPr/>
          </p:nvGrpSpPr>
          <p:grpSpPr>
            <a:xfrm>
              <a:off x="1455540" y="1915429"/>
              <a:ext cx="611958" cy="107674"/>
              <a:chOff x="5134159" y="-349121"/>
              <a:chExt cx="611958" cy="10767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1F1B1FE-38B6-445F-8FC8-9FE2E345483E}"/>
                  </a:ext>
                </a:extLst>
              </p:cNvPr>
              <p:cNvSpPr/>
              <p:nvPr/>
            </p:nvSpPr>
            <p:spPr bwMode="auto">
              <a:xfrm>
                <a:off x="5278440" y="-349121"/>
                <a:ext cx="467677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Switzerland</a:t>
                </a: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F72797-C557-49F9-A018-30639E6005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4159" y="-332652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CAF638-304E-4BF9-9FA9-F010C65E75A5}"/>
                </a:ext>
              </a:extLst>
            </p:cNvPr>
            <p:cNvGrpSpPr/>
            <p:nvPr/>
          </p:nvGrpSpPr>
          <p:grpSpPr>
            <a:xfrm>
              <a:off x="3706860" y="2828663"/>
              <a:ext cx="561776" cy="107674"/>
              <a:chOff x="7519638" y="687135"/>
              <a:chExt cx="561776" cy="10767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C3E60F5-4237-4377-902D-446AB9AE4270}"/>
                  </a:ext>
                </a:extLst>
              </p:cNvPr>
              <p:cNvSpPr/>
              <p:nvPr/>
            </p:nvSpPr>
            <p:spPr bwMode="auto">
              <a:xfrm>
                <a:off x="7749592" y="687135"/>
                <a:ext cx="331822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Vietnam</a:t>
                </a:r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C319ACEE-B80F-45BE-81E4-6279CA8FF35F}"/>
                  </a:ext>
                </a:extLst>
              </p:cNvPr>
              <p:cNvGrpSpPr/>
              <p:nvPr/>
            </p:nvGrpSpPr>
            <p:grpSpPr>
              <a:xfrm>
                <a:off x="7519638" y="708430"/>
                <a:ext cx="200261" cy="65132"/>
                <a:chOff x="3961613" y="4186268"/>
                <a:chExt cx="166032" cy="54000"/>
              </a:xfrm>
            </p:grpSpPr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9EEC94AA-1969-4FCD-BBE5-ECD6F3FA6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AA2618F3-8003-4981-A2D4-F1655EE087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4514BEA-B73D-4641-B25D-BC007239B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3645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DA59173-9A94-47ED-8720-34A320303A54}"/>
                </a:ext>
              </a:extLst>
            </p:cNvPr>
            <p:cNvGrpSpPr/>
            <p:nvPr/>
          </p:nvGrpSpPr>
          <p:grpSpPr>
            <a:xfrm>
              <a:off x="1702158" y="2449679"/>
              <a:ext cx="634236" cy="107674"/>
              <a:chOff x="5361787" y="110756"/>
              <a:chExt cx="634236" cy="107674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60B0D7-0D7C-4AD0-9EB4-65D365A62C7C}"/>
                  </a:ext>
                </a:extLst>
              </p:cNvPr>
              <p:cNvSpPr/>
              <p:nvPr/>
            </p:nvSpPr>
            <p:spPr bwMode="auto">
              <a:xfrm>
                <a:off x="5361787" y="110756"/>
                <a:ext cx="519373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Saudi Arabia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DF03EEA-A97A-48C4-A57B-6E60F1639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0891" y="137479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AFD3846-B4C7-41E6-8F6F-6B26AF482187}"/>
                </a:ext>
              </a:extLst>
            </p:cNvPr>
            <p:cNvGrpSpPr/>
            <p:nvPr/>
          </p:nvGrpSpPr>
          <p:grpSpPr>
            <a:xfrm>
              <a:off x="2264504" y="2714862"/>
              <a:ext cx="344907" cy="107674"/>
              <a:chOff x="5860340" y="550092"/>
              <a:chExt cx="344907" cy="107674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D08528E-A9EA-4431-9017-493521AFC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40115" y="564831"/>
                <a:ext cx="65132" cy="65132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FEFC92E-B764-4370-8D39-BD864F534E14}"/>
                  </a:ext>
                </a:extLst>
              </p:cNvPr>
              <p:cNvSpPr/>
              <p:nvPr/>
            </p:nvSpPr>
            <p:spPr bwMode="auto">
              <a:xfrm>
                <a:off x="5860340" y="550092"/>
                <a:ext cx="245260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Oman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EB01FB0-B028-4704-B875-C20F01DB9943}"/>
                </a:ext>
              </a:extLst>
            </p:cNvPr>
            <p:cNvGrpSpPr/>
            <p:nvPr/>
          </p:nvGrpSpPr>
          <p:grpSpPr>
            <a:xfrm>
              <a:off x="3733924" y="2077725"/>
              <a:ext cx="263888" cy="217578"/>
              <a:chOff x="7323604" y="-31142"/>
              <a:chExt cx="263888" cy="217578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4BA6133-6252-43F5-81BF-41F1E9B79667}"/>
                  </a:ext>
                </a:extLst>
              </p:cNvPr>
              <p:cNvSpPr/>
              <p:nvPr/>
            </p:nvSpPr>
            <p:spPr bwMode="auto">
              <a:xfrm>
                <a:off x="7337822" y="-31142"/>
                <a:ext cx="236844" cy="107674"/>
              </a:xfrm>
              <a:prstGeom prst="rect">
                <a:avLst/>
              </a:prstGeom>
              <a:noFill/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33" dirty="0">
                    <a:solidFill>
                      <a:srgbClr val="332B2A"/>
                    </a:solidFill>
                    <a:ea typeface="ＭＳ Ｐゴシック" panose="020B0600070205080204" pitchFamily="34" charset="-128"/>
                  </a:rPr>
                  <a:t>China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17EA11A2-DDF6-4836-B2BD-08234ACE05BB}"/>
                  </a:ext>
                </a:extLst>
              </p:cNvPr>
              <p:cNvGrpSpPr/>
              <p:nvPr/>
            </p:nvGrpSpPr>
            <p:grpSpPr>
              <a:xfrm>
                <a:off x="7323604" y="121304"/>
                <a:ext cx="263888" cy="65132"/>
                <a:chOff x="3961613" y="4186268"/>
                <a:chExt cx="218784" cy="54000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E3E56C9-EED5-42FA-9CE2-2F923E3F0C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6541" y="4186268"/>
                  <a:ext cx="54000" cy="5400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A023BAA-2661-43C0-BF4B-283BCAAE9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61613" y="4186268"/>
                  <a:ext cx="54000" cy="54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C15D8FA-A63F-4DD3-A0A6-F90E0CCE9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1469" y="4186268"/>
                  <a:ext cx="54000" cy="54000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CBE408F-E927-4C6D-9017-54BB724EB4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26397" y="4186268"/>
                  <a:ext cx="54000" cy="54000"/>
                </a:xfrm>
                <a:prstGeom prst="ellipse">
                  <a:avLst/>
                </a:prstGeom>
                <a:solidFill>
                  <a:schemeClr val="accent5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BAB079-1734-4396-BCF5-AAB04031C6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262922" y="1298389"/>
            <a:ext cx="3590481" cy="1839768"/>
          </a:xfrm>
          <a:solidFill>
            <a:schemeClr val="bg2"/>
          </a:solidFill>
        </p:spPr>
        <p:txBody>
          <a:bodyPr vert="horz" lIns="0" tIns="540000" rIns="0" bIns="0" rtlCol="0" anchor="ctr" anchorCtr="0">
            <a:noAutofit/>
          </a:bodyPr>
          <a:lstStyle>
            <a:lvl1pPr marL="0" indent="0" algn="ctr">
              <a:buNone/>
              <a:defRPr lang="en-AU">
                <a:latin typeface="Arial" panose="020B0604020202020204" pitchFamily="34" charset="0"/>
              </a:defRPr>
            </a:lvl1pPr>
          </a:lstStyle>
          <a:p>
            <a:pPr marL="191995" lvl="0" indent="-191995" algn="ctr"/>
            <a:r>
              <a:rPr lang="en-AU" dirty="0"/>
              <a:t>Highlight box</a:t>
            </a: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234F6BF-CE90-824E-BB2A-75200AC913B4}"/>
              </a:ext>
            </a:extLst>
          </p:cNvPr>
          <p:cNvSpPr>
            <a:spLocks noChangeAspect="1"/>
          </p:cNvSpPr>
          <p:nvPr/>
        </p:nvSpPr>
        <p:spPr>
          <a:xfrm>
            <a:off x="4734132" y="3843091"/>
            <a:ext cx="86843" cy="86843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12736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sset classes and RE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2314E80-FEC8-41FD-85C9-5C3A6A70F167}"/>
              </a:ext>
            </a:extLst>
          </p:cNvPr>
          <p:cNvSpPr/>
          <p:nvPr/>
        </p:nvSpPr>
        <p:spPr>
          <a:xfrm>
            <a:off x="334434" y="1725638"/>
            <a:ext cx="11523133" cy="38251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348D93-B37A-4425-AD04-78CB4882F608}"/>
              </a:ext>
            </a:extLst>
          </p:cNvPr>
          <p:cNvSpPr/>
          <p:nvPr/>
        </p:nvSpPr>
        <p:spPr>
          <a:xfrm>
            <a:off x="4761714" y="5186845"/>
            <a:ext cx="2668575" cy="18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A0B8479-81A9-4C48-8B7E-D0346509C3EF}"/>
              </a:ext>
            </a:extLst>
          </p:cNvPr>
          <p:cNvSpPr/>
          <p:nvPr/>
        </p:nvSpPr>
        <p:spPr>
          <a:xfrm>
            <a:off x="900589" y="4948057"/>
            <a:ext cx="10390825" cy="1116959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3CB9A3-4A2C-4F38-AD40-8D3D4510A9D3}"/>
              </a:ext>
            </a:extLst>
          </p:cNvPr>
          <p:cNvSpPr txBox="1"/>
          <p:nvPr/>
        </p:nvSpPr>
        <p:spPr>
          <a:xfrm>
            <a:off x="3421899" y="5084483"/>
            <a:ext cx="3257983" cy="246221"/>
          </a:xfrm>
          <a:prstGeom prst="rect">
            <a:avLst/>
          </a:prstGeom>
          <a:noFill/>
        </p:spPr>
        <p:txBody>
          <a:bodyPr wrap="none" lIns="96000" tIns="0" rIns="96000" bIns="0" rtlCol="0">
            <a:spAutoFit/>
          </a:bodyPr>
          <a:lstStyle/>
          <a:p>
            <a:pPr algn="ctr" defTabSz="609585">
              <a:defRPr/>
            </a:pPr>
            <a:r>
              <a:rPr lang="en-US" altLang="en-US" sz="1600" b="1" dirty="0">
                <a:solidFill>
                  <a:prstClr val="black"/>
                </a:solidFill>
              </a:rPr>
              <a:t>5 REITs</a:t>
            </a:r>
            <a:r>
              <a:rPr lang="en-US" altLang="en-US" sz="1600" dirty="0">
                <a:solidFill>
                  <a:prstClr val="black"/>
                </a:solidFill>
              </a:rPr>
              <a:t> across </a:t>
            </a:r>
            <a:r>
              <a:rPr lang="en-US" altLang="en-US" sz="1600" b="1" dirty="0">
                <a:solidFill>
                  <a:prstClr val="black"/>
                </a:solidFill>
              </a:rPr>
              <a:t>4 assets classes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05A81F1-3254-4AE5-BE0E-156BFD611240}"/>
              </a:ext>
            </a:extLst>
          </p:cNvPr>
          <p:cNvCxnSpPr/>
          <p:nvPr/>
        </p:nvCxnSpPr>
        <p:spPr>
          <a:xfrm flipV="1">
            <a:off x="9245600" y="4948057"/>
            <a:ext cx="0" cy="1116959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5AB0BB1-B968-44E2-95E0-449C8C7670A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7629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E5F0ECFC-CF01-46B9-862F-6BA884C4AE1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5711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C75D6561-942E-4202-8EEC-04C24C4DD64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03793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0B35F484-B964-4D21-BF60-64693C8388D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1875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69B67840-6B57-41D4-8B9E-7915896ED42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99575" y="2161402"/>
            <a:ext cx="2125527" cy="2009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0D324FA-B471-4E11-97B6-E106EE313B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4574" y="1476159"/>
            <a:ext cx="3222852" cy="4327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rtlCol="0" anchor="ctr">
            <a:spAutoFit/>
          </a:bodyPr>
          <a:lstStyle>
            <a:lvl1pPr marL="0" indent="0" algn="ctr">
              <a:buNone/>
              <a:defRPr lang="en-GB" sz="1867" spc="-2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91995" lvl="0" indent="-191995" algn="ctr" defTabSz="609585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48A7EB9-DFBD-4765-AC08-81731455A8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9301B7-F9B4-4C25-BF30-A806A0508544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0022FEA5-5CAD-48B8-A2F8-2FAA00E8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289E1322-6D66-4D1A-9188-B53DA540B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3B4E12-5E7B-466A-9A4E-C8B1A582853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898848" y="5018969"/>
            <a:ext cx="780663" cy="328231"/>
          </a:xfrm>
          <a:noFill/>
        </p:spPr>
        <p:txBody>
          <a:bodyPr wrap="none" lIns="0" tIns="0" rIns="0" bIns="0" anchor="t">
            <a:spAutoFit/>
          </a:bodyPr>
          <a:lstStyle>
            <a:lvl1pPr marL="0" indent="0">
              <a:buNone/>
              <a:defRPr lang="en-US" sz="2133" b="1" smtClean="0">
                <a:latin typeface="+mj-lt"/>
                <a:ea typeface="MS PGothic"/>
                <a:cs typeface="Arial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S$[•]b</a:t>
            </a:r>
            <a:endParaRPr lang="en-AU" dirty="0"/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C1729B94-1CDA-4C72-ADEA-E2A5BE8827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01468" y="5404513"/>
            <a:ext cx="1575421" cy="2051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buNone/>
              <a:defRPr lang="en-AU" sz="1333" kern="1200" spc="-20" dirty="0">
                <a:solidFill>
                  <a:schemeClr val="tx1"/>
                </a:solidFill>
                <a:latin typeface="+mn-lt"/>
                <a:ea typeface="MS PGothic"/>
                <a:cs typeface="Arial Black" panose="020B0604020202020204" pitchFamily="34" charset="0"/>
              </a:defRPr>
            </a:lvl1pPr>
            <a:lvl2pPr marL="417590" indent="0">
              <a:buNone/>
              <a:defRPr lang="en-US" sz="2400" smtClean="0">
                <a:latin typeface="+mn-lt"/>
              </a:defRPr>
            </a:lvl2pPr>
            <a:lvl3pPr marL="1027174" indent="0">
              <a:buNone/>
              <a:defRPr lang="en-US" sz="2400" smtClean="0">
                <a:latin typeface="+mn-lt"/>
              </a:defRPr>
            </a:lvl3pPr>
            <a:lvl4pPr marL="1636759" indent="0">
              <a:buNone/>
              <a:defRPr lang="en-US" sz="2400" smtClean="0">
                <a:latin typeface="+mn-lt"/>
              </a:defRPr>
            </a:lvl4pPr>
            <a:lvl5pPr marL="2246344" indent="0">
              <a:buNone/>
              <a:defRPr lang="en-AU" sz="2400">
                <a:latin typeface="+mn-lt"/>
              </a:defRPr>
            </a:lvl5pPr>
          </a:lstStyle>
          <a:p>
            <a:pPr marL="0" lvl="0" algn="ctr" defTabSz="609585"/>
            <a:r>
              <a:rPr lang="en-US" dirty="0"/>
              <a:t>[•]</a:t>
            </a:r>
            <a:endParaRPr lang="en-AU" dirty="0"/>
          </a:p>
        </p:txBody>
      </p:sp>
      <p:sp>
        <p:nvSpPr>
          <p:cNvPr id="10" name="Text Placeholder 118">
            <a:extLst>
              <a:ext uri="{FF2B5EF4-FFF2-40B4-BE49-F238E27FC236}">
                <a16:creationId xmlns:a16="http://schemas.microsoft.com/office/drawing/2014/main" id="{2AAA7A1C-A340-4FF1-A558-21E745B691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295" y="4171217"/>
            <a:ext cx="2122805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9" name="Text Placeholder 118">
            <a:extLst>
              <a:ext uri="{FF2B5EF4-FFF2-40B4-BE49-F238E27FC236}">
                <a16:creationId xmlns:a16="http://schemas.microsoft.com/office/drawing/2014/main" id="{CBC3F1D9-3661-4FD9-9401-F63CA7FE2C8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754395" y="4171217"/>
            <a:ext cx="213270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0" name="Text Placeholder 118">
            <a:extLst>
              <a:ext uri="{FF2B5EF4-FFF2-40B4-BE49-F238E27FC236}">
                <a16:creationId xmlns:a16="http://schemas.microsoft.com/office/drawing/2014/main" id="{10EFCFA7-781C-4B88-B35D-84F7A856EF9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044689" y="4171217"/>
            <a:ext cx="2126848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1" name="Text Placeholder 118">
            <a:extLst>
              <a:ext uri="{FF2B5EF4-FFF2-40B4-BE49-F238E27FC236}">
                <a16:creationId xmlns:a16="http://schemas.microsoft.com/office/drawing/2014/main" id="{B4AF8C55-0F6F-4623-862F-F88AE89B26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321050" y="4171217"/>
            <a:ext cx="2125527" cy="481904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sp>
        <p:nvSpPr>
          <p:cNvPr id="32" name="Text Placeholder 118">
            <a:extLst>
              <a:ext uri="{FF2B5EF4-FFF2-40B4-BE49-F238E27FC236}">
                <a16:creationId xmlns:a16="http://schemas.microsoft.com/office/drawing/2014/main" id="{D33B323C-98E2-4C62-B69A-2C2EA9A5E4D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607651" y="4149499"/>
            <a:ext cx="2117451" cy="500139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191995" lvl="0" indent="-191995" algn="ctr"/>
            <a:r>
              <a:rPr lang="en-GB" dirty="0"/>
              <a:t>Text here</a:t>
            </a:r>
            <a:endParaRPr lang="en-US" dirty="0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4EFDA4D6-4741-49AC-93F9-98A012E5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182382" y="5495950"/>
            <a:ext cx="1128741" cy="3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5">
            <a:extLst>
              <a:ext uri="{FF2B5EF4-FFF2-40B4-BE49-F238E27FC236}">
                <a16:creationId xmlns:a16="http://schemas.microsoft.com/office/drawing/2014/main" id="{94EF6EFC-D754-497B-8677-7347394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617992" y="5500015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7">
            <a:extLst>
              <a:ext uri="{FF2B5EF4-FFF2-40B4-BE49-F238E27FC236}">
                <a16:creationId xmlns:a16="http://schemas.microsoft.com/office/drawing/2014/main" id="{E642D8F6-2075-4283-B317-0CC21B23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249061" y="5507027"/>
            <a:ext cx="817763" cy="3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4B74018-11CB-4799-940E-3984A576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615" y="5485857"/>
            <a:ext cx="846587" cy="3273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5E7DA29-6231-4AAB-9A0F-89D33916C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2314" y="5498778"/>
            <a:ext cx="1271327" cy="3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96396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9194" y="1596809"/>
            <a:ext cx="4808373" cy="42100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C3D992-3EDC-4DA6-B49D-9859A75088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596809"/>
            <a:ext cx="6766560" cy="4210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FB1FF4F-2214-4FED-BA3A-3C2C37D50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55558-0DB0-4A4C-89B0-BE0EDE0AD407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5AD37DD-7BEE-4348-81DA-5F1E6D36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3838ABF-9C90-4355-A358-5C96ECA47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5262810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3D87694-BFBC-406D-A720-C33572435F3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5053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BF0C5EA9-3BF7-4738-9EFA-E7D36D3E879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053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2" name="Text Placeholder 118">
            <a:extLst>
              <a:ext uri="{FF2B5EF4-FFF2-40B4-BE49-F238E27FC236}">
                <a16:creationId xmlns:a16="http://schemas.microsoft.com/office/drawing/2014/main" id="{2FD1B914-91DB-4DC9-B0CC-60955F4008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053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3" name="Text Placeholder 118">
            <a:extLst>
              <a:ext uri="{FF2B5EF4-FFF2-40B4-BE49-F238E27FC236}">
                <a16:creationId xmlns:a16="http://schemas.microsoft.com/office/drawing/2014/main" id="{CDB98613-33B9-46E9-9999-99B26F1D979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053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D10A808-85F2-4206-8E24-077A1FE1754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276510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A870DCE-C088-42AD-A5EC-3801BA1347A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510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8" name="Text Placeholder 118">
            <a:extLst>
              <a:ext uri="{FF2B5EF4-FFF2-40B4-BE49-F238E27FC236}">
                <a16:creationId xmlns:a16="http://schemas.microsoft.com/office/drawing/2014/main" id="{165797EB-FEEF-47EF-8502-B72A811537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510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Text here</a:t>
            </a:r>
            <a:endParaRPr lang="en-US" dirty="0"/>
          </a:p>
        </p:txBody>
      </p:sp>
      <p:sp>
        <p:nvSpPr>
          <p:cNvPr id="20" name="Text Placeholder 118">
            <a:extLst>
              <a:ext uri="{FF2B5EF4-FFF2-40B4-BE49-F238E27FC236}">
                <a16:creationId xmlns:a16="http://schemas.microsoft.com/office/drawing/2014/main" id="{8EB49760-03F6-4502-9544-B2D63410427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276510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50FAAC1-2CBF-4FA4-95C6-9E0E72562AC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202485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942DD5B-E49C-43EF-94BC-2182C44DE0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02485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3" name="Text Placeholder 118">
            <a:extLst>
              <a:ext uri="{FF2B5EF4-FFF2-40B4-BE49-F238E27FC236}">
                <a16:creationId xmlns:a16="http://schemas.microsoft.com/office/drawing/2014/main" id="{610AA8F6-DEC8-47EF-83DA-D4263C06C24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02485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4" name="Text Placeholder 118">
            <a:extLst>
              <a:ext uri="{FF2B5EF4-FFF2-40B4-BE49-F238E27FC236}">
                <a16:creationId xmlns:a16="http://schemas.microsoft.com/office/drawing/2014/main" id="{8F135920-E78E-417A-8E9D-AF55AE3B804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02485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088E2D3-D55E-4B0B-AB89-0DBAB3F9E20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128459" y="1793845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3333ECB0-93E4-49DC-9F56-632D2FD361FE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28459" y="3984139"/>
            <a:ext cx="2713007" cy="1635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7" name="Text Placeholder 118">
            <a:extLst>
              <a:ext uri="{FF2B5EF4-FFF2-40B4-BE49-F238E27FC236}">
                <a16:creationId xmlns:a16="http://schemas.microsoft.com/office/drawing/2014/main" id="{DB27BD4D-28DC-4AEF-8E25-AC3A7CECE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28459" y="3444944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28" name="Text Placeholder 118">
            <a:extLst>
              <a:ext uri="{FF2B5EF4-FFF2-40B4-BE49-F238E27FC236}">
                <a16:creationId xmlns:a16="http://schemas.microsoft.com/office/drawing/2014/main" id="{36C2E9E7-24FC-4E85-9B95-031592E2F7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28459" y="5639753"/>
            <a:ext cx="2713007" cy="2051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 algn="ctr">
              <a:buNone/>
              <a:defRPr sz="1333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Text here</a:t>
            </a:r>
            <a:endParaRPr lang="en-US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A412B6CE-7B20-49DF-862B-AA172006F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9E4129-D281-4E0C-8C7A-D614B14496BD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45E5802-6415-4231-8868-86251416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02C83258-A6C9-4D9A-A0BE-8460CDFF57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58386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7E8C7-CA17-C04D-8181-50F11E9C4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1346200"/>
            <a:ext cx="7315200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232386464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7986" y="1596809"/>
            <a:ext cx="3929581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C16D6C69-6746-4030-A6CA-D2D7D01DB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3758" y="1596811"/>
            <a:ext cx="4307941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DB9FB400-2762-43CB-BBBA-CCA5AF2F4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3757" y="4129911"/>
            <a:ext cx="186944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77B9744-3888-4297-B60E-F8474779CD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2153" y="1596810"/>
            <a:ext cx="2924924" cy="422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402519B-6C59-4C7A-87FF-23750777EF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332747" y="4129911"/>
            <a:ext cx="2328951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AEE446-BB6D-4939-8846-14E0581137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CEE-97CD-4872-BC14-C0DC3C1F8AAB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74ECCE9E-9D89-4C3D-8AC3-F701E32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FCD2C4B-BF44-4459-9FD1-F5DCAB95D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9434136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182" y="1606972"/>
            <a:ext cx="4054660" cy="42289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C3BB95A7-32EA-43AD-86BC-01E522CD29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2610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C2D62157-C00F-40C8-BE62-BF8F4FC801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09145" y="1596811"/>
            <a:ext cx="3515360" cy="2435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ADC8E922-511B-4612-85D6-BED47CA9A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0914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EDABAC8-3301-4BFB-B19C-2AFF95DEB38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3230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7D7773D1-B32B-43D8-AE7C-C6641A15E2C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55465" y="4140071"/>
            <a:ext cx="2286000" cy="1695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3BCBB88D-B843-4E62-813A-DBBBD7950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08AB0-00AA-4107-9D97-08CD10212A2A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02AC979-5B2C-4F33-B647-BC7C479F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5A4C77FD-E6B9-4C2A-9A05-1D00CFB24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0154042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CC1821B-86E6-4064-BE58-723BDBDA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444190"/>
            <a:ext cx="6655053" cy="43275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79F222-F030-4D07-A7E6-56EA58D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44189"/>
            <a:ext cx="4496881" cy="738664"/>
          </a:xfrm>
        </p:spPr>
        <p:txBody>
          <a:bodyPr wrap="square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F56361-CE01-46E4-A5B3-D3F94FD0CD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7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accent6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7C5E15A-8F57-4A35-86DF-60D487601B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90" y="2285003"/>
            <a:ext cx="4490588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0285217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309CFE8-8D57-40B7-AAB0-183E8140F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FE78BF-F3D2-4AB9-A102-AE5FEFEDE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10791"/>
          <a:stretch/>
        </p:blipFill>
        <p:spPr>
          <a:xfrm flipV="1">
            <a:off x="0" y="1"/>
            <a:ext cx="12192000" cy="1404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045C24-02FE-4318-95D3-B7AD00DC7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9C9D11E-47DA-48F3-9287-8DAE6DD04F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34E1928-8E39-412D-8549-824B6782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576865"/>
            <a:ext cx="4150468" cy="1448896"/>
          </a:xfrm>
          <a:solidFill>
            <a:schemeClr val="bg2">
              <a:alpha val="85000"/>
            </a:schemeClr>
          </a:solidFill>
        </p:spPr>
        <p:txBody>
          <a:bodyPr wrap="square"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720FCA-9297-4B96-AB32-2A6CB23A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D5520E5-BD31-415B-85BE-BBA50188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3D265-C885-4591-B23D-C9F467333998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7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67396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screen image no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5559850-DADC-4AE7-ADAF-FF0F60D4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88A26-50C6-4873-8100-BC6B494B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BE2C-E50C-4AD4-9F86-1DB77805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300253"/>
            <a:ext cx="5131724" cy="1448896"/>
          </a:xfrm>
          <a:solidFill>
            <a:schemeClr val="bg2">
              <a:alpha val="85000"/>
            </a:schemeClr>
          </a:solidFill>
        </p:spPr>
        <p:txBody>
          <a:bodyPr lIns="360000" tIns="108000" rIns="108000" bIns="10800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1A1A7E-A87E-455E-90C1-4F1A616DA1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206" y="7054850"/>
            <a:ext cx="2789794" cy="220501"/>
          </a:xfrm>
          <a:solidFill>
            <a:schemeClr val="accent6"/>
          </a:solidFill>
        </p:spPr>
        <p:txBody>
          <a:bodyPr vert="horz" wrap="none" lIns="36000" tIns="36000" rIns="36000" bIns="36000" rtlCol="0">
            <a:spAutoFit/>
          </a:bodyPr>
          <a:lstStyle>
            <a:lvl1pPr marL="0" indent="0" algn="r">
              <a:buNone/>
              <a:defRPr lang="en-AU" sz="1067" b="0" i="0" dirty="0">
                <a:solidFill>
                  <a:schemeClr val="bg1"/>
                </a:solidFill>
              </a:defRPr>
            </a:lvl1pPr>
          </a:lstStyle>
          <a:p>
            <a:pPr marL="191995" lvl="0" indent="-191995" defTabSz="914377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Add photo caption here and place over photo</a:t>
            </a:r>
            <a:endParaRPr lang="en-A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0A69F6-DCA0-45A6-B4E3-EFAA5F703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758" y="6315138"/>
            <a:ext cx="10390825" cy="123111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Click to add footnotes</a:t>
            </a:r>
          </a:p>
        </p:txBody>
      </p:sp>
    </p:spTree>
    <p:extLst>
      <p:ext uri="{BB962C8B-B14F-4D97-AF65-F5344CB8AC3E}">
        <p14:creationId xmlns:p14="http://schemas.microsoft.com/office/powerpoint/2010/main" val="1859295471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5847C93-04A4-4957-8655-91DD8B327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1274134"/>
            <a:ext cx="11523133" cy="1231107"/>
          </a:xfr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526DB-7A60-45C7-AC8C-0C55690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F46AB-C08B-4C4F-A03C-9E96D7D9E1EF}"/>
              </a:ext>
            </a:extLst>
          </p:cNvPr>
          <p:cNvCxnSpPr>
            <a:cxnSpLocks/>
          </p:cNvCxnSpPr>
          <p:nvPr/>
        </p:nvCxnSpPr>
        <p:spPr>
          <a:xfrm flipV="1">
            <a:off x="246729" y="1"/>
            <a:ext cx="0" cy="102869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6FB219F-36A2-4DE3-AD0D-06D5E2010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14635"/>
            <a:ext cx="11425767" cy="5627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dirty="0"/>
              <a:t>Example charts</a:t>
            </a:r>
            <a:endParaRPr lang="en-AU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DBF5156-2C16-4850-835F-5BAF58C1C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89" y="822828"/>
            <a:ext cx="11409776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 err="1"/>
              <a:t>Multicoloured</a:t>
            </a:r>
            <a:endParaRPr lang="en-AU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C1A78-F61A-4300-A882-08A5E21EF722}"/>
              </a:ext>
            </a:extLst>
          </p:cNvPr>
          <p:cNvSpPr/>
          <p:nvPr/>
        </p:nvSpPr>
        <p:spPr>
          <a:xfrm>
            <a:off x="12326974" y="2866085"/>
            <a:ext cx="1025484" cy="443312"/>
          </a:xfrm>
          <a:prstGeom prst="rect">
            <a:avLst/>
          </a:prstGeom>
          <a:solidFill>
            <a:srgbClr val="FF7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Tangerine #FF7F41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51E4C5-F5C2-41BA-B3CF-224F68E78F47}"/>
              </a:ext>
            </a:extLst>
          </p:cNvPr>
          <p:cNvSpPr/>
          <p:nvPr/>
        </p:nvSpPr>
        <p:spPr>
          <a:xfrm>
            <a:off x="12326977" y="1720709"/>
            <a:ext cx="1025484" cy="443312"/>
          </a:xfrm>
          <a:prstGeom prst="rect">
            <a:avLst/>
          </a:prstGeom>
          <a:solidFill>
            <a:srgbClr val="52A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Sea Green #52AFA4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8888-061A-4451-AF90-DD9B860E96B2}"/>
              </a:ext>
            </a:extLst>
          </p:cNvPr>
          <p:cNvSpPr/>
          <p:nvPr/>
        </p:nvSpPr>
        <p:spPr>
          <a:xfrm>
            <a:off x="12326977" y="575333"/>
            <a:ext cx="1025484" cy="443312"/>
          </a:xfrm>
          <a:prstGeom prst="rect">
            <a:avLst/>
          </a:prstGeom>
          <a:solidFill>
            <a:srgbClr val="00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Ocean Blue #0076A8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2E77F4-2B91-4A44-8BA5-1D6044F9EF22}"/>
              </a:ext>
            </a:extLst>
          </p:cNvPr>
          <p:cNvSpPr/>
          <p:nvPr/>
        </p:nvSpPr>
        <p:spPr>
          <a:xfrm>
            <a:off x="12326974" y="4584149"/>
            <a:ext cx="1025484" cy="443312"/>
          </a:xfrm>
          <a:prstGeom prst="rect">
            <a:avLst/>
          </a:prstGeom>
          <a:solidFill>
            <a:srgbClr val="DEB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Lilac #DEBDDA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66EEF-E5A6-4370-A5D3-C360D3DA7CB8}"/>
              </a:ext>
            </a:extLst>
          </p:cNvPr>
          <p:cNvSpPr/>
          <p:nvPr/>
        </p:nvSpPr>
        <p:spPr>
          <a:xfrm>
            <a:off x="12326977" y="2645"/>
            <a:ext cx="1025484" cy="443312"/>
          </a:xfrm>
          <a:prstGeom prst="rect">
            <a:avLst/>
          </a:prstGeom>
          <a:solidFill>
            <a:srgbClr val="63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Plum #633260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C3BBB-1C2E-4F15-894D-BEF47CA065C3}"/>
              </a:ext>
            </a:extLst>
          </p:cNvPr>
          <p:cNvSpPr/>
          <p:nvPr/>
        </p:nvSpPr>
        <p:spPr>
          <a:xfrm>
            <a:off x="12326977" y="1148021"/>
            <a:ext cx="1025484" cy="443312"/>
          </a:xfrm>
          <a:prstGeom prst="rect">
            <a:avLst/>
          </a:prstGeom>
          <a:solidFill>
            <a:srgbClr val="E4A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Butterscotch #E4AA17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5EE247-AD98-4AA5-9E25-BA256C499668}"/>
              </a:ext>
            </a:extLst>
          </p:cNvPr>
          <p:cNvSpPr/>
          <p:nvPr/>
        </p:nvSpPr>
        <p:spPr>
          <a:xfrm>
            <a:off x="12326975" y="2293397"/>
            <a:ext cx="1025484" cy="443312"/>
          </a:xfrm>
          <a:prstGeom prst="rect">
            <a:avLst/>
          </a:prstGeom>
          <a:solidFill>
            <a:srgbClr val="B5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Champagne #B59E7A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625AA-68B3-469A-9D3A-7F0D43EE76FD}"/>
              </a:ext>
            </a:extLst>
          </p:cNvPr>
          <p:cNvSpPr/>
          <p:nvPr/>
        </p:nvSpPr>
        <p:spPr>
          <a:xfrm>
            <a:off x="12326974" y="5156837"/>
            <a:ext cx="1025484" cy="443312"/>
          </a:xfrm>
          <a:prstGeom prst="rect">
            <a:avLst/>
          </a:prstGeom>
          <a:solidFill>
            <a:srgbClr val="436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Pine #43695B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61130-AD59-4B04-A874-54D01F669B2F}"/>
              </a:ext>
            </a:extLst>
          </p:cNvPr>
          <p:cNvSpPr/>
          <p:nvPr/>
        </p:nvSpPr>
        <p:spPr>
          <a:xfrm>
            <a:off x="12326974" y="3438773"/>
            <a:ext cx="1025484" cy="443312"/>
          </a:xfrm>
          <a:prstGeom prst="rect">
            <a:avLst/>
          </a:prstGeom>
          <a:solidFill>
            <a:srgbClr val="46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solidFill>
                  <a:prstClr val="white"/>
                </a:solidFill>
              </a:rPr>
              <a:t>Burgundy #46252F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994CDE-9C21-4E02-A0A2-52949EDBC7D7}"/>
              </a:ext>
            </a:extLst>
          </p:cNvPr>
          <p:cNvSpPr/>
          <p:nvPr/>
        </p:nvSpPr>
        <p:spPr>
          <a:xfrm>
            <a:off x="12326974" y="4011461"/>
            <a:ext cx="1025484" cy="443312"/>
          </a:xfrm>
          <a:prstGeom prst="rect">
            <a:avLst/>
          </a:prstGeom>
          <a:solidFill>
            <a:srgbClr val="84C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prstClr val="white"/>
                </a:solidFill>
              </a:rPr>
              <a:t>Mint #84C661</a:t>
            </a:r>
          </a:p>
        </p:txBody>
      </p:sp>
    </p:spTree>
    <p:extLst>
      <p:ext uri="{BB962C8B-B14F-4D97-AF65-F5344CB8AC3E}">
        <p14:creationId xmlns:p14="http://schemas.microsoft.com/office/powerpoint/2010/main" val="757339168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6A3032-2C65-478E-921E-FB3DD497370F}"/>
              </a:ext>
            </a:extLst>
          </p:cNvPr>
          <p:cNvGrpSpPr/>
          <p:nvPr/>
        </p:nvGrpSpPr>
        <p:grpSpPr>
          <a:xfrm>
            <a:off x="-1" y="0"/>
            <a:ext cx="12201287" cy="6858000"/>
            <a:chOff x="-1" y="0"/>
            <a:chExt cx="9150965" cy="51435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373235-3773-4C6E-B7BB-7D9383E60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15033" b="39271"/>
            <a:stretch/>
          </p:blipFill>
          <p:spPr>
            <a:xfrm>
              <a:off x="-1" y="4259358"/>
              <a:ext cx="9150965" cy="88414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15E88C-03D4-4DB3-A294-01AFD0238E6A}"/>
                </a:ext>
              </a:extLst>
            </p:cNvPr>
            <p:cNvGrpSpPr/>
            <p:nvPr userDrawn="1"/>
          </p:nvGrpSpPr>
          <p:grpSpPr>
            <a:xfrm>
              <a:off x="0" y="0"/>
              <a:ext cx="9150964" cy="2344040"/>
              <a:chOff x="0" y="0"/>
              <a:chExt cx="9150964" cy="2344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441D088-2608-489A-AFA7-12FB857C3D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l="81" t="90" r="-1"/>
              <a:stretch/>
            </p:blipFill>
            <p:spPr>
              <a:xfrm>
                <a:off x="0" y="0"/>
                <a:ext cx="9150964" cy="1982539"/>
              </a:xfrm>
              <a:prstGeom prst="rect">
                <a:avLst/>
              </a:prstGeom>
            </p:spPr>
          </p:pic>
          <p:pic>
            <p:nvPicPr>
              <p:cNvPr id="36" name="Supergraphic 35">
                <a:extLst>
                  <a:ext uri="{FF2B5EF4-FFF2-40B4-BE49-F238E27FC236}">
                    <a16:creationId xmlns:a16="http://schemas.microsoft.com/office/drawing/2014/main" id="{38ED6516-54EA-40DC-A3B9-12F312D5B7F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l="8161"/>
              <a:stretch/>
            </p:blipFill>
            <p:spPr>
              <a:xfrm>
                <a:off x="0" y="356654"/>
                <a:ext cx="5558576" cy="1987386"/>
              </a:xfrm>
              <a:prstGeom prst="rect">
                <a:avLst/>
              </a:prstGeom>
            </p:spPr>
          </p:pic>
          <p:pic>
            <p:nvPicPr>
              <p:cNvPr id="23" name="Frasers logo">
                <a:extLst>
                  <a:ext uri="{FF2B5EF4-FFF2-40B4-BE49-F238E27FC236}">
                    <a16:creationId xmlns:a16="http://schemas.microsoft.com/office/drawing/2014/main" id="{3E2AC1B3-2773-45AD-9FE2-D6348C7187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89057" y="125770"/>
                <a:ext cx="1332336" cy="642320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55181"/>
            <a:ext cx="9671635" cy="443199"/>
          </a:xfrm>
        </p:spPr>
        <p:txBody>
          <a:bodyPr wrap="square" anchor="b" anchorCtr="0">
            <a:sp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68" y="1024121"/>
            <a:ext cx="9649981" cy="205121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D00828F-3B02-49C1-B056-0E3269336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0059898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2"/>
            <a:chOff x="3105" y="746"/>
            <a:chExt cx="9137790" cy="51420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9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53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B35AF8-E7CC-44CE-B4BF-6B3EAEF5EA5E}"/>
              </a:ext>
            </a:extLst>
          </p:cNvPr>
          <p:cNvGrpSpPr/>
          <p:nvPr/>
        </p:nvGrpSpPr>
        <p:grpSpPr>
          <a:xfrm>
            <a:off x="4140" y="995"/>
            <a:ext cx="12183720" cy="6856011"/>
            <a:chOff x="3105" y="746"/>
            <a:chExt cx="9137790" cy="51420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DB33B-B5AB-4D96-8016-0BC60784B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5" y="746"/>
              <a:ext cx="9137790" cy="5142008"/>
            </a:xfrm>
            <a:prstGeom prst="rect">
              <a:avLst/>
            </a:prstGeom>
          </p:spPr>
        </p:pic>
        <p:pic>
          <p:nvPicPr>
            <p:cNvPr id="23" name="Frasers logo">
              <a:extLst>
                <a:ext uri="{FF2B5EF4-FFF2-40B4-BE49-F238E27FC236}">
                  <a16:creationId xmlns:a16="http://schemas.microsoft.com/office/drawing/2014/main" id="{3E2AC1B3-2773-45AD-9FE2-D6348C7187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9057" y="125770"/>
              <a:ext cx="1332336" cy="642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724607"/>
            <a:ext cx="6361944" cy="443199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385" y="2276573"/>
            <a:ext cx="6361944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8897F06-7FF7-49A8-815C-588B5DF3B7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4445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265334-560C-449D-B911-96B731FB8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57"/>
          <a:stretch/>
        </p:blipFill>
        <p:spPr>
          <a:xfrm>
            <a:off x="0" y="2932259"/>
            <a:ext cx="12192000" cy="3925741"/>
          </a:xfrm>
          <a:prstGeom prst="rect">
            <a:avLst/>
          </a:prstGeom>
        </p:spPr>
      </p:pic>
      <p:pic>
        <p:nvPicPr>
          <p:cNvPr id="23" name="Frasers logo">
            <a:extLst>
              <a:ext uri="{FF2B5EF4-FFF2-40B4-BE49-F238E27FC236}">
                <a16:creationId xmlns:a16="http://schemas.microsoft.com/office/drawing/2014/main" id="{3E2AC1B3-2773-45AD-9FE2-D6348C71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2076" y="167693"/>
            <a:ext cx="1776448" cy="856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61FBE-C7BF-4A4D-A991-420228E8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56" y="2489061"/>
            <a:ext cx="11531011" cy="443199"/>
          </a:xfrm>
        </p:spPr>
        <p:txBody>
          <a:bodyPr wrap="square" anchor="b" anchorCtr="0">
            <a:spAutoFit/>
          </a:bodyPr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48A1FA-CFA6-42D9-ACFB-00F308270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556" y="2958001"/>
            <a:ext cx="11531011" cy="205121"/>
          </a:xfrm>
        </p:spPr>
        <p:txBody>
          <a:bodyPr vert="horz" wrap="square" lIns="0" tIns="0" rIns="0" bIns="0" rtlCol="0">
            <a:spAutoFit/>
          </a:bodyPr>
          <a:lstStyle>
            <a:lvl1pPr marL="0" indent="0" algn="ctr">
              <a:buNone/>
              <a:defRPr lang="en-AU" sz="1333" b="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191995" lvl="0" indent="-191995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/>
              <a:t>Click to edit subtitle</a:t>
            </a:r>
            <a:endParaRPr lang="en-A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2F64EF-413A-47FE-BA58-70EAF46333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7943" y="6056524"/>
            <a:ext cx="2649624" cy="492443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287993" indent="0">
              <a:buNone/>
              <a:defRPr/>
            </a:lvl2pPr>
            <a:lvl3pPr marL="575986" indent="0">
              <a:buNone/>
              <a:defRPr/>
            </a:lvl3pPr>
            <a:lvl4pPr marL="863978" indent="0">
              <a:buNone/>
              <a:defRPr/>
            </a:lvl4pPr>
            <a:lvl5pPr marL="1151971" indent="0">
              <a:buNone/>
              <a:defRPr/>
            </a:lvl5pPr>
          </a:lstStyle>
          <a:p>
            <a:pPr lvl="0"/>
            <a:r>
              <a:rPr lang="en-US" dirty="0"/>
              <a:t>Inspiring experiences,</a:t>
            </a:r>
            <a:br>
              <a:rPr lang="en-US" dirty="0"/>
            </a:br>
            <a:r>
              <a:rPr lang="en-US" dirty="0"/>
              <a:t>creating places for good.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898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layou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18D2F12-B21B-214E-8463-3AB79A13A7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1" y="1346200"/>
            <a:ext cx="11531600" cy="482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572295D-0885-A041-8D69-A6CC65924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</p:spTree>
    <p:extLst>
      <p:ext uri="{BB962C8B-B14F-4D97-AF65-F5344CB8AC3E}">
        <p14:creationId xmlns:p14="http://schemas.microsoft.com/office/powerpoint/2010/main" val="55436411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8209" y="3707038"/>
            <a:ext cx="288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Established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Singapore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since 1996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37174" y="3707038"/>
            <a:ext cx="3534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Our Solutions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Learning, Consulting, Coaching and Blended Learning Solutions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392847" y="3707038"/>
            <a:ext cx="288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D117D"/>
                </a:solidFill>
              </a:rPr>
              <a:t>Operations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In China and India With </a:t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dirty="0" smtClean="0">
                <a:solidFill>
                  <a:prstClr val="black"/>
                </a:solidFill>
              </a:rPr>
              <a:t>a Global Partner footprint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280160" y="1622032"/>
            <a:ext cx="1719072" cy="1719072"/>
            <a:chOff x="1280160" y="1622032"/>
            <a:chExt cx="1719072" cy="1719072"/>
          </a:xfrm>
        </p:grpSpPr>
        <p:sp>
          <p:nvSpPr>
            <p:cNvPr id="14" name="Oval 13"/>
            <p:cNvSpPr/>
            <p:nvPr/>
          </p:nvSpPr>
          <p:spPr>
            <a:xfrm>
              <a:off x="1280160" y="1622032"/>
              <a:ext cx="1719072" cy="1719072"/>
            </a:xfrm>
            <a:prstGeom prst="ellipse">
              <a:avLst/>
            </a:prstGeom>
            <a:gradFill>
              <a:gsLst>
                <a:gs pos="0">
                  <a:srgbClr val="060554"/>
                </a:gs>
                <a:gs pos="51000">
                  <a:srgbClr val="0D117D"/>
                </a:gs>
                <a:gs pos="100000">
                  <a:srgbClr val="3562A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538" y="2006249"/>
              <a:ext cx="844317" cy="8443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 userDrawn="1"/>
        </p:nvGrpSpPr>
        <p:grpSpPr>
          <a:xfrm>
            <a:off x="5126736" y="1622032"/>
            <a:ext cx="1719072" cy="1719072"/>
            <a:chOff x="5126736" y="1622032"/>
            <a:chExt cx="1719072" cy="1719072"/>
          </a:xfrm>
          <a:gradFill>
            <a:gsLst>
              <a:gs pos="33000">
                <a:srgbClr val="036CB7"/>
              </a:gs>
              <a:gs pos="11000">
                <a:srgbClr val="0455A6"/>
              </a:gs>
              <a:gs pos="84000">
                <a:srgbClr val="08B6BA"/>
              </a:gs>
              <a:gs pos="62000">
                <a:schemeClr val="accent2"/>
              </a:gs>
            </a:gsLst>
            <a:lin ang="18900000" scaled="1"/>
          </a:gradFill>
        </p:grpSpPr>
        <p:sp>
          <p:nvSpPr>
            <p:cNvPr id="17" name="Oval 16"/>
            <p:cNvSpPr/>
            <p:nvPr/>
          </p:nvSpPr>
          <p:spPr>
            <a:xfrm>
              <a:off x="5126736" y="1622032"/>
              <a:ext cx="1719072" cy="1719072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150" y="2006248"/>
              <a:ext cx="844317" cy="844317"/>
            </a:xfrm>
            <a:prstGeom prst="rect">
              <a:avLst/>
            </a:prstGeom>
            <a:grpFill/>
          </p:spPr>
        </p:pic>
      </p:grpSp>
      <p:grpSp>
        <p:nvGrpSpPr>
          <p:cNvPr id="19" name="Group 18"/>
          <p:cNvGrpSpPr/>
          <p:nvPr userDrawn="1"/>
        </p:nvGrpSpPr>
        <p:grpSpPr>
          <a:xfrm>
            <a:off x="8973312" y="1622032"/>
            <a:ext cx="1719072" cy="1719072"/>
            <a:chOff x="8973312" y="1622032"/>
            <a:chExt cx="1719072" cy="1719072"/>
          </a:xfrm>
        </p:grpSpPr>
        <p:sp>
          <p:nvSpPr>
            <p:cNvPr id="20" name="Oval 19"/>
            <p:cNvSpPr/>
            <p:nvPr/>
          </p:nvSpPr>
          <p:spPr>
            <a:xfrm>
              <a:off x="8973312" y="1622032"/>
              <a:ext cx="1719072" cy="17190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804" y="2056524"/>
              <a:ext cx="850087" cy="850087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 userDrawn="1"/>
        </p:nvSpPr>
        <p:spPr>
          <a:xfrm>
            <a:off x="1901773" y="440359"/>
            <a:ext cx="838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smtClean="0">
                <a:solidFill>
                  <a:srgbClr val="FF0000"/>
                </a:solidFill>
              </a:rPr>
              <a:t>About ODE Consulting®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40" y="5121024"/>
            <a:ext cx="822788" cy="72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24" y="5307378"/>
            <a:ext cx="1410753" cy="58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234" y="5169425"/>
            <a:ext cx="1148132" cy="7934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advantexe logo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95" y="5183846"/>
            <a:ext cx="813102" cy="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apsn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91" y="5344813"/>
            <a:ext cx="2143511" cy="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89896" y="5144068"/>
            <a:ext cx="751766" cy="7517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1632" y="5254387"/>
            <a:ext cx="1188631" cy="5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71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17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03380" y="1822591"/>
            <a:ext cx="3491566" cy="1239557"/>
          </a:xfrm>
        </p:spPr>
        <p:txBody>
          <a:bodyPr>
            <a:normAutofit/>
          </a:bodyPr>
          <a:lstStyle>
            <a:lvl1pPr>
              <a:defRPr sz="3200" b="1" spc="300" baseline="0">
                <a:solidFill>
                  <a:srgbClr val="FF0000"/>
                </a:solidFill>
              </a:defRPr>
            </a:lvl1pPr>
          </a:lstStyle>
          <a:p>
            <a:r>
              <a:rPr lang="en-SG" dirty="0" smtClean="0"/>
              <a:t>Insert title here</a:t>
            </a:r>
            <a:endParaRPr lang="en-SG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03380" y="3361765"/>
            <a:ext cx="3491566" cy="1120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 smtClean="0"/>
              <a:t>Insert subtitle text body here (if any) Calibri, 20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58139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29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10515600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74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09253" y="876550"/>
            <a:ext cx="4329953" cy="38919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baseline="0">
                <a:solidFill>
                  <a:srgbClr val="FF0000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3pPr>
          </a:lstStyle>
          <a:p>
            <a:pPr lvl="0"/>
            <a:r>
              <a:rPr lang="en-US" dirty="0" smtClean="0"/>
              <a:t>Title, Calibri, Bold, 48</a:t>
            </a:r>
          </a:p>
        </p:txBody>
      </p:sp>
    </p:spTree>
    <p:extLst>
      <p:ext uri="{BB962C8B-B14F-4D97-AF65-F5344CB8AC3E}">
        <p14:creationId xmlns:p14="http://schemas.microsoft.com/office/powerpoint/2010/main" val="3269816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199094" cy="1239557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Half Picture Left Layout</a:t>
            </a:r>
            <a:br>
              <a:rPr lang="en-US" dirty="0" smtClean="0"/>
            </a:br>
            <a:r>
              <a:rPr lang="en-US" dirty="0" smtClean="0"/>
              <a:t>Insert picture/diagram on the right</a:t>
            </a:r>
            <a:endParaRPr lang="en-SG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75012"/>
            <a:ext cx="6199094" cy="4249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54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94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202B6-E526-440D-B90D-FAE6B833777A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34077"/>
      </p:ext>
    </p:extLst>
  </p:cSld>
  <p:clrMapOvr>
    <a:masterClrMapping/>
  </p:clrMapOvr>
  <p:transition spd="slow">
    <p:wipe dir="r"/>
  </p:transition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354" y="1572915"/>
            <a:ext cx="8322908" cy="41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SG" dirty="0" smtClean="0"/>
              <a:t>Insert your photo here</a:t>
            </a:r>
            <a:endParaRPr lang="en-SG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8354" y="553385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03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19365" y="1858645"/>
            <a:ext cx="3600000" cy="3600000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630667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9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28A0EA7-D8F0-364B-9E23-CD17E02C8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826" y="343754"/>
            <a:ext cx="10971775" cy="377825"/>
          </a:xfrm>
          <a:prstGeom prst="rect">
            <a:avLst/>
          </a:prstGeom>
        </p:spPr>
        <p:txBody>
          <a:bodyPr vert="horz" lIns="91440" tIns="45720" rIns="91440" bIns="36576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39E923-7002-BE4F-BC6E-9E2924FCDE3B}"/>
              </a:ext>
            </a:extLst>
          </p:cNvPr>
          <p:cNvCxnSpPr>
            <a:cxnSpLocks/>
          </p:cNvCxnSpPr>
          <p:nvPr userDrawn="1"/>
        </p:nvCxnSpPr>
        <p:spPr>
          <a:xfrm>
            <a:off x="683684" y="787541"/>
            <a:ext cx="464837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F7E8C7-CA17-C04D-8181-50F11E9C4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76800" y="1346200"/>
            <a:ext cx="7315200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6AF40A-AE46-FD40-B2F6-DD9699157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2" y="1346200"/>
            <a:ext cx="3707704" cy="4826000"/>
          </a:xfrm>
          <a:prstGeom prst="rect">
            <a:avLst/>
          </a:prstGeom>
        </p:spPr>
        <p:txBody>
          <a:bodyPr lIns="0"/>
          <a:lstStyle>
            <a:lvl1pPr marL="129113" indent="0">
              <a:buNone/>
              <a:defRPr/>
            </a:lvl1pPr>
            <a:lvl2pPr marL="300557" indent="0">
              <a:buNone/>
              <a:defRPr sz="1600"/>
            </a:lvl2pPr>
            <a:lvl3pPr marL="537617" indent="0">
              <a:buNone/>
              <a:defRPr sz="1600"/>
            </a:lvl3pPr>
            <a:lvl4pPr marL="778909" indent="0">
              <a:buNone/>
              <a:defRPr sz="1600"/>
            </a:lvl4pPr>
            <a:lvl5pPr marL="1032901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06E5FD7-494D-694D-97AE-49BF77AF2C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826" y="825823"/>
            <a:ext cx="10971775" cy="342900"/>
          </a:xfrm>
        </p:spPr>
        <p:txBody>
          <a:bodyPr/>
          <a:lstStyle/>
          <a:p>
            <a:pPr lvl="0"/>
            <a:r>
              <a:rPr lang="en-US" dirty="0"/>
              <a:t>Click to edit master sub-title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970B962-468F-A248-9A8D-6C2603841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0" y="3788780"/>
            <a:ext cx="7315200" cy="237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660141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389" y="1303282"/>
            <a:ext cx="5404780" cy="4256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Image result for map pin icon white 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r="24386" b="1392"/>
          <a:stretch/>
        </p:blipFill>
        <p:spPr>
          <a:xfrm rot="16200000">
            <a:off x="809925" y="347808"/>
            <a:ext cx="110628" cy="17304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99354" y="278791"/>
            <a:ext cx="43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spc="300" dirty="0" smtClean="0">
                <a:solidFill>
                  <a:srgbClr val="0455A6"/>
                </a:solidFill>
              </a:rPr>
              <a:t>Contact Us</a:t>
            </a:r>
            <a:endParaRPr lang="en-SG" sz="3600" spc="300" dirty="0">
              <a:solidFill>
                <a:srgbClr val="0455A6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05934" y="2119252"/>
            <a:ext cx="404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enquiry@odeconsulting.com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05934" y="3552764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+65 6323 8020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57771" y="1819824"/>
            <a:ext cx="968188" cy="968188"/>
            <a:chOff x="457771" y="1819824"/>
            <a:chExt cx="968188" cy="968188"/>
          </a:xfrm>
        </p:grpSpPr>
        <p:sp>
          <p:nvSpPr>
            <p:cNvPr id="17" name="Oval 16"/>
            <p:cNvSpPr/>
            <p:nvPr userDrawn="1"/>
          </p:nvSpPr>
          <p:spPr>
            <a:xfrm>
              <a:off x="457771" y="1819824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60" y="2090313"/>
              <a:ext cx="427211" cy="4272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457771" y="3245218"/>
            <a:ext cx="968188" cy="968188"/>
            <a:chOff x="457771" y="3245218"/>
            <a:chExt cx="968188" cy="968188"/>
          </a:xfrm>
        </p:grpSpPr>
        <p:sp>
          <p:nvSpPr>
            <p:cNvPr id="20" name="Oval 19"/>
            <p:cNvSpPr/>
            <p:nvPr userDrawn="1"/>
          </p:nvSpPr>
          <p:spPr>
            <a:xfrm>
              <a:off x="457771" y="3245218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85" y="3538532"/>
              <a:ext cx="381560" cy="38156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 userDrawn="1"/>
        </p:nvSpPr>
        <p:spPr>
          <a:xfrm>
            <a:off x="6039801" y="749284"/>
            <a:ext cx="5286368" cy="52322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400" b="1" spc="300" dirty="0" smtClean="0">
                <a:solidFill>
                  <a:prstClr val="white"/>
                </a:solidFill>
              </a:rPr>
              <a:t>Address: </a:t>
            </a:r>
            <a:r>
              <a:rPr lang="en-US" sz="1400" spc="300" dirty="0" smtClean="0">
                <a:solidFill>
                  <a:prstClr val="white"/>
                </a:solidFill>
              </a:rPr>
              <a:t>70 Shenton Way, EON Shenton </a:t>
            </a:r>
            <a:br>
              <a:rPr lang="en-US" sz="1400" spc="300" dirty="0" smtClean="0">
                <a:solidFill>
                  <a:prstClr val="white"/>
                </a:solidFill>
              </a:rPr>
            </a:br>
            <a:r>
              <a:rPr lang="en-US" sz="1400" spc="300" dirty="0" smtClean="0">
                <a:solidFill>
                  <a:prstClr val="white"/>
                </a:solidFill>
              </a:rPr>
              <a:t>#09-08 S(079118)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79" y="4057761"/>
            <a:ext cx="2147593" cy="2147593"/>
          </a:xfrm>
          <a:prstGeom prst="rect">
            <a:avLst/>
          </a:prstGeom>
          <a:ln w="57150">
            <a:noFill/>
          </a:ln>
          <a:effectLst>
            <a:outerShdw blurRad="50800" dist="38100" dir="5400000" algn="t" rotWithShape="0">
              <a:srgbClr val="3562A7">
                <a:alpha val="40000"/>
              </a:srgbClr>
            </a:outerShdw>
          </a:effectLst>
        </p:spPr>
      </p:pic>
      <p:sp>
        <p:nvSpPr>
          <p:cNvPr id="34" name="TextBox 33"/>
          <p:cNvSpPr txBox="1"/>
          <p:nvPr userDrawn="1"/>
        </p:nvSpPr>
        <p:spPr>
          <a:xfrm>
            <a:off x="1605934" y="4984272"/>
            <a:ext cx="38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pc="300" dirty="0" smtClean="0">
                <a:solidFill>
                  <a:prstClr val="black"/>
                </a:solidFill>
              </a:rPr>
              <a:t>www.odeconsulting.com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771" y="4676726"/>
            <a:ext cx="968188" cy="968188"/>
            <a:chOff x="457771" y="4676726"/>
            <a:chExt cx="968188" cy="968188"/>
          </a:xfrm>
        </p:grpSpPr>
        <p:sp>
          <p:nvSpPr>
            <p:cNvPr id="33" name="Oval 32"/>
            <p:cNvSpPr/>
            <p:nvPr userDrawn="1"/>
          </p:nvSpPr>
          <p:spPr>
            <a:xfrm>
              <a:off x="457771" y="4676726"/>
              <a:ext cx="968188" cy="968188"/>
            </a:xfrm>
            <a:prstGeom prst="ellipse">
              <a:avLst/>
            </a:prstGeom>
            <a:gradFill>
              <a:gsLst>
                <a:gs pos="0">
                  <a:srgbClr val="060554">
                    <a:lumMod val="98000"/>
                  </a:srgbClr>
                </a:gs>
                <a:gs pos="48000">
                  <a:srgbClr val="3D3393"/>
                </a:gs>
                <a:gs pos="100000">
                  <a:srgbClr val="3562A7"/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19" y="4907274"/>
              <a:ext cx="507093" cy="50709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 userDrawn="1"/>
        </p:nvSpPr>
        <p:spPr>
          <a:xfrm>
            <a:off x="1605934" y="5436581"/>
            <a:ext cx="297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spc="300" dirty="0" smtClean="0">
                <a:solidFill>
                  <a:srgbClr val="3562A7"/>
                </a:solidFill>
              </a:rPr>
              <a:t>Scan the QR code to visit our website</a:t>
            </a:r>
          </a:p>
        </p:txBody>
      </p:sp>
      <p:sp>
        <p:nvSpPr>
          <p:cNvPr id="39" name="Right Arrow 38"/>
          <p:cNvSpPr/>
          <p:nvPr userDrawn="1"/>
        </p:nvSpPr>
        <p:spPr>
          <a:xfrm>
            <a:off x="3834581" y="5792880"/>
            <a:ext cx="1177044" cy="2088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91" y="4793924"/>
            <a:ext cx="380695" cy="380695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8409366" y="5131557"/>
            <a:ext cx="1739835" cy="26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 smtClean="0">
                <a:solidFill>
                  <a:srgbClr val="0455A6"/>
                </a:solidFill>
              </a:rPr>
              <a:t>ODE Consulting®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60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321145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484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336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3472" y="6321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82925" y="6329363"/>
            <a:ext cx="66563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lacial Indifference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lacial Indifference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lacial Indifference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277600" y="6462814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08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 l="-50894" r="-1051" b="-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31695"/>
            <a:ext cx="10515600" cy="80028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3832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685800" indent="-228600" algn="ctr"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371600" indent="-457200" algn="ctr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76800" y="2083443"/>
            <a:ext cx="24384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77600" y="6462814"/>
            <a:ext cx="5690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07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 rot="5400000">
            <a:off x="1275243" y="3041542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8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 rot="5400000">
            <a:off x="513742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 rot="5400000">
            <a:off x="8863605" y="3041544"/>
            <a:ext cx="2361238" cy="3153514"/>
          </a:xfrm>
          <a:prstGeom prst="roundRect">
            <a:avLst>
              <a:gd name="adj" fmla="val 7844"/>
            </a:avLst>
          </a:prstGeom>
          <a:gradFill>
            <a:gsLst>
              <a:gs pos="100000">
                <a:schemeClr val="accent4"/>
              </a:gs>
              <a:gs pos="44000">
                <a:srgbClr val="0279C0"/>
              </a:gs>
              <a:gs pos="2000">
                <a:schemeClr val="accent1">
                  <a:lumMod val="75000"/>
                </a:schemeClr>
              </a:gs>
              <a:gs pos="76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7275" y="3603625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19457" y="3600713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645636" y="3600712"/>
            <a:ext cx="2797175" cy="2035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SG" dirty="0"/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56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00287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2" name="Rounded Rectangle 1"/>
          <p:cNvSpPr/>
          <p:nvPr userDrawn="1"/>
        </p:nvSpPr>
        <p:spPr>
          <a:xfrm>
            <a:off x="83820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>
            <a:off x="449326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8148320" y="1503680"/>
            <a:ext cx="3205480" cy="4450080"/>
          </a:xfrm>
          <a:prstGeom prst="roundRect">
            <a:avLst>
              <a:gd name="adj" fmla="val 58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 userDrawn="1"/>
        </p:nvSpPr>
        <p:spPr>
          <a:xfrm>
            <a:off x="113792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1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479298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448040" y="1727200"/>
            <a:ext cx="2606040" cy="13208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 flipV="1">
            <a:off x="113792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74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 flipV="1">
            <a:off x="479298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60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 flipV="1">
            <a:off x="8448040" y="4815840"/>
            <a:ext cx="2606040" cy="5080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/>
              </a:gs>
              <a:gs pos="0">
                <a:srgbClr val="0455A6"/>
              </a:gs>
              <a:gs pos="82000">
                <a:schemeClr val="accent2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792981" y="4815523"/>
            <a:ext cx="2606039" cy="50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48041" y="4815523"/>
            <a:ext cx="2606039" cy="508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SG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38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804569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470900" y="2123440"/>
            <a:ext cx="2605087" cy="24177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Text/ photo here</a:t>
            </a:r>
            <a:endParaRPr lang="en-SG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2217420" y="5577205"/>
            <a:ext cx="447040" cy="91757"/>
            <a:chOff x="2217420" y="5628323"/>
            <a:chExt cx="447040" cy="91757"/>
          </a:xfrm>
        </p:grpSpPr>
        <p:sp>
          <p:nvSpPr>
            <p:cNvPr id="29" name="Oval 28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872480" y="5577205"/>
            <a:ext cx="447040" cy="91757"/>
            <a:chOff x="2217420" y="5628323"/>
            <a:chExt cx="447040" cy="91757"/>
          </a:xfrm>
        </p:grpSpPr>
        <p:sp>
          <p:nvSpPr>
            <p:cNvPr id="37" name="Oval 36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9527540" y="5577205"/>
            <a:ext cx="447040" cy="91757"/>
            <a:chOff x="2217420" y="5628323"/>
            <a:chExt cx="447040" cy="91757"/>
          </a:xfrm>
        </p:grpSpPr>
        <p:sp>
          <p:nvSpPr>
            <p:cNvPr id="41" name="Oval 40"/>
            <p:cNvSpPr/>
            <p:nvPr userDrawn="1"/>
          </p:nvSpPr>
          <p:spPr>
            <a:xfrm>
              <a:off x="2395220" y="5628640"/>
              <a:ext cx="91440" cy="91440"/>
            </a:xfrm>
            <a:prstGeom prst="ellipse">
              <a:avLst/>
            </a:prstGeom>
            <a:solidFill>
              <a:srgbClr val="2B9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217420" y="562864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 userDrawn="1"/>
          </p:nvSpPr>
          <p:spPr>
            <a:xfrm>
              <a:off x="2573020" y="562832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>
                <a:solidFill>
                  <a:prstClr val="white"/>
                </a:solidFill>
              </a:endParaRPr>
            </a:p>
          </p:txBody>
        </p:sp>
      </p:grpSp>
      <p:sp>
        <p:nvSpPr>
          <p:cNvPr id="3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5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00463" y="1371600"/>
            <a:ext cx="4257675" cy="4257675"/>
          </a:xfrm>
          <a:prstGeom prst="ellipse">
            <a:avLst/>
          </a:prstGeom>
        </p:spPr>
        <p:txBody>
          <a:bodyPr/>
          <a:lstStyle/>
          <a:p>
            <a:endParaRPr lang="en-SG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19604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455A6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37129"/>
            <a:ext cx="4459941" cy="4787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aseline="0"/>
            </a:lvl1pPr>
            <a:lvl2pPr marL="685800" indent="-228600">
              <a:buSzPct val="70000"/>
              <a:buFont typeface="Courier New" panose="02070309020205020404" pitchFamily="49" charset="0"/>
              <a:buChar char="o"/>
              <a:defRPr sz="2000"/>
            </a:lvl2pPr>
            <a:lvl3pPr marL="1371600" indent="-457200">
              <a:buFont typeface="+mj-lt"/>
              <a:buAutoNum type="alphaLcPeriod"/>
              <a:defRPr sz="1800" baseline="0"/>
            </a:lvl3pPr>
            <a:lvl4pPr marL="1600200" indent="-228600">
              <a:buSzPct val="80000"/>
              <a:buFont typeface="Wingdings" panose="05000000000000000000" pitchFamily="2" charset="2"/>
              <a:buChar char="q"/>
              <a:defRPr sz="1800" baseline="0"/>
            </a:lvl4pPr>
            <a:lvl5pPr marL="2057400" indent="-228600">
              <a:buFont typeface="Wingdings" panose="05000000000000000000" pitchFamily="2" charset="2"/>
              <a:buChar char="Ø"/>
              <a:defRPr sz="1800"/>
            </a:lvl5pPr>
          </a:lstStyle>
          <a:p>
            <a:pPr lvl="0"/>
            <a:r>
              <a:rPr lang="en-US" dirty="0" smtClean="0"/>
              <a:t>Calibri, 22</a:t>
            </a:r>
          </a:p>
          <a:p>
            <a:pPr lvl="1"/>
            <a:r>
              <a:rPr lang="en-US" dirty="0" smtClean="0"/>
              <a:t>Calibri, 20</a:t>
            </a:r>
          </a:p>
          <a:p>
            <a:pPr lvl="2"/>
            <a:r>
              <a:rPr lang="en-US" dirty="0" smtClean="0"/>
              <a:t>Calibri, 18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01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505743"/>
            <a:ext cx="356815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7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43400" y="3137436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8139954" y="1566703"/>
            <a:ext cx="35052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photo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1531743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8141495" y="4824155"/>
            <a:ext cx="350365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Text here</a:t>
            </a:r>
            <a:endParaRPr lang="en-SG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211152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395605"/>
            <a:ext cx="11208122" cy="80028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Title, Calibri, 32</a:t>
            </a:r>
            <a:endParaRPr lang="en-S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19100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20641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309321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310862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6199542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201083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7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9089763" y="1470393"/>
            <a:ext cx="2537460" cy="2947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 here</a:t>
            </a:r>
            <a:endParaRPr lang="en-SG" dirty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9091304" y="4801488"/>
            <a:ext cx="2535919" cy="12088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SG" dirty="0" smtClean="0"/>
              <a:t>Title/Text here</a:t>
            </a:r>
            <a:endParaRPr lang="en-SG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20"/>
          </p:nvPr>
        </p:nvSpPr>
        <p:spPr>
          <a:xfrm>
            <a:off x="11277600" y="6462814"/>
            <a:ext cx="569071" cy="365125"/>
          </a:xfrm>
        </p:spPr>
        <p:txBody>
          <a:bodyPr/>
          <a:lstStyle/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</p:spTree>
    <p:extLst>
      <p:ext uri="{BB962C8B-B14F-4D97-AF65-F5344CB8AC3E}">
        <p14:creationId xmlns:p14="http://schemas.microsoft.com/office/powerpoint/2010/main" val="36628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6.xml"/><Relationship Id="rId18" Type="http://schemas.openxmlformats.org/officeDocument/2006/relationships/slideLayout" Target="../slideLayouts/slideLayout411.xml"/><Relationship Id="rId26" Type="http://schemas.openxmlformats.org/officeDocument/2006/relationships/slideLayout" Target="../slideLayouts/slideLayout419.xml"/><Relationship Id="rId39" Type="http://schemas.openxmlformats.org/officeDocument/2006/relationships/slideLayout" Target="../slideLayouts/slideLayout432.xml"/><Relationship Id="rId21" Type="http://schemas.openxmlformats.org/officeDocument/2006/relationships/slideLayout" Target="../slideLayouts/slideLayout414.xml"/><Relationship Id="rId34" Type="http://schemas.openxmlformats.org/officeDocument/2006/relationships/slideLayout" Target="../slideLayouts/slideLayout427.xml"/><Relationship Id="rId42" Type="http://schemas.openxmlformats.org/officeDocument/2006/relationships/slideLayout" Target="../slideLayouts/slideLayout435.xml"/><Relationship Id="rId47" Type="http://schemas.openxmlformats.org/officeDocument/2006/relationships/slideLayout" Target="../slideLayouts/slideLayout440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400.xml"/><Relationship Id="rId2" Type="http://schemas.openxmlformats.org/officeDocument/2006/relationships/slideLayout" Target="../slideLayouts/slideLayout395.xml"/><Relationship Id="rId16" Type="http://schemas.openxmlformats.org/officeDocument/2006/relationships/slideLayout" Target="../slideLayouts/slideLayout409.xml"/><Relationship Id="rId29" Type="http://schemas.openxmlformats.org/officeDocument/2006/relationships/slideLayout" Target="../slideLayouts/slideLayout422.xml"/><Relationship Id="rId11" Type="http://schemas.openxmlformats.org/officeDocument/2006/relationships/slideLayout" Target="../slideLayouts/slideLayout404.xml"/><Relationship Id="rId24" Type="http://schemas.openxmlformats.org/officeDocument/2006/relationships/slideLayout" Target="../slideLayouts/slideLayout417.xml"/><Relationship Id="rId32" Type="http://schemas.openxmlformats.org/officeDocument/2006/relationships/slideLayout" Target="../slideLayouts/slideLayout425.xml"/><Relationship Id="rId37" Type="http://schemas.openxmlformats.org/officeDocument/2006/relationships/slideLayout" Target="../slideLayouts/slideLayout430.xml"/><Relationship Id="rId40" Type="http://schemas.openxmlformats.org/officeDocument/2006/relationships/slideLayout" Target="../slideLayouts/slideLayout433.xml"/><Relationship Id="rId45" Type="http://schemas.openxmlformats.org/officeDocument/2006/relationships/slideLayout" Target="../slideLayouts/slideLayout438.xml"/><Relationship Id="rId5" Type="http://schemas.openxmlformats.org/officeDocument/2006/relationships/slideLayout" Target="../slideLayouts/slideLayout398.xml"/><Relationship Id="rId15" Type="http://schemas.openxmlformats.org/officeDocument/2006/relationships/slideLayout" Target="../slideLayouts/slideLayout408.xml"/><Relationship Id="rId23" Type="http://schemas.openxmlformats.org/officeDocument/2006/relationships/slideLayout" Target="../slideLayouts/slideLayout416.xml"/><Relationship Id="rId28" Type="http://schemas.openxmlformats.org/officeDocument/2006/relationships/slideLayout" Target="../slideLayouts/slideLayout421.xml"/><Relationship Id="rId36" Type="http://schemas.openxmlformats.org/officeDocument/2006/relationships/slideLayout" Target="../slideLayouts/slideLayout429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403.xml"/><Relationship Id="rId19" Type="http://schemas.openxmlformats.org/officeDocument/2006/relationships/slideLayout" Target="../slideLayouts/slideLayout412.xml"/><Relationship Id="rId31" Type="http://schemas.openxmlformats.org/officeDocument/2006/relationships/slideLayout" Target="../slideLayouts/slideLayout424.xml"/><Relationship Id="rId44" Type="http://schemas.openxmlformats.org/officeDocument/2006/relationships/slideLayout" Target="../slideLayouts/slideLayout437.xml"/><Relationship Id="rId4" Type="http://schemas.openxmlformats.org/officeDocument/2006/relationships/slideLayout" Target="../slideLayouts/slideLayout397.xml"/><Relationship Id="rId9" Type="http://schemas.openxmlformats.org/officeDocument/2006/relationships/slideLayout" Target="../slideLayouts/slideLayout402.xml"/><Relationship Id="rId14" Type="http://schemas.openxmlformats.org/officeDocument/2006/relationships/slideLayout" Target="../slideLayouts/slideLayout407.xml"/><Relationship Id="rId22" Type="http://schemas.openxmlformats.org/officeDocument/2006/relationships/slideLayout" Target="../slideLayouts/slideLayout415.xml"/><Relationship Id="rId27" Type="http://schemas.openxmlformats.org/officeDocument/2006/relationships/slideLayout" Target="../slideLayouts/slideLayout420.xml"/><Relationship Id="rId30" Type="http://schemas.openxmlformats.org/officeDocument/2006/relationships/slideLayout" Target="../slideLayouts/slideLayout423.xml"/><Relationship Id="rId35" Type="http://schemas.openxmlformats.org/officeDocument/2006/relationships/slideLayout" Target="../slideLayouts/slideLayout428.xml"/><Relationship Id="rId43" Type="http://schemas.openxmlformats.org/officeDocument/2006/relationships/slideLayout" Target="../slideLayouts/slideLayout436.xml"/><Relationship Id="rId48" Type="http://schemas.openxmlformats.org/officeDocument/2006/relationships/theme" Target="../theme/theme10.xml"/><Relationship Id="rId8" Type="http://schemas.openxmlformats.org/officeDocument/2006/relationships/slideLayout" Target="../slideLayouts/slideLayout401.xml"/><Relationship Id="rId3" Type="http://schemas.openxmlformats.org/officeDocument/2006/relationships/slideLayout" Target="../slideLayouts/slideLayout396.xml"/><Relationship Id="rId12" Type="http://schemas.openxmlformats.org/officeDocument/2006/relationships/slideLayout" Target="../slideLayouts/slideLayout405.xml"/><Relationship Id="rId17" Type="http://schemas.openxmlformats.org/officeDocument/2006/relationships/slideLayout" Target="../slideLayouts/slideLayout410.xml"/><Relationship Id="rId25" Type="http://schemas.openxmlformats.org/officeDocument/2006/relationships/slideLayout" Target="../slideLayouts/slideLayout418.xml"/><Relationship Id="rId33" Type="http://schemas.openxmlformats.org/officeDocument/2006/relationships/slideLayout" Target="../slideLayouts/slideLayout426.xml"/><Relationship Id="rId38" Type="http://schemas.openxmlformats.org/officeDocument/2006/relationships/slideLayout" Target="../slideLayouts/slideLayout431.xml"/><Relationship Id="rId46" Type="http://schemas.openxmlformats.org/officeDocument/2006/relationships/slideLayout" Target="../slideLayouts/slideLayout439.xml"/><Relationship Id="rId20" Type="http://schemas.openxmlformats.org/officeDocument/2006/relationships/slideLayout" Target="../slideLayouts/slideLayout413.xml"/><Relationship Id="rId41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394.xml"/><Relationship Id="rId6" Type="http://schemas.openxmlformats.org/officeDocument/2006/relationships/slideLayout" Target="../slideLayouts/slideLayout399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3.xml"/><Relationship Id="rId18" Type="http://schemas.openxmlformats.org/officeDocument/2006/relationships/slideLayout" Target="../slideLayouts/slideLayout458.xml"/><Relationship Id="rId26" Type="http://schemas.openxmlformats.org/officeDocument/2006/relationships/slideLayout" Target="../slideLayouts/slideLayout466.xml"/><Relationship Id="rId39" Type="http://schemas.openxmlformats.org/officeDocument/2006/relationships/slideLayout" Target="../slideLayouts/slideLayout479.xml"/><Relationship Id="rId21" Type="http://schemas.openxmlformats.org/officeDocument/2006/relationships/slideLayout" Target="../slideLayouts/slideLayout461.xml"/><Relationship Id="rId34" Type="http://schemas.openxmlformats.org/officeDocument/2006/relationships/slideLayout" Target="../slideLayouts/slideLayout474.xml"/><Relationship Id="rId42" Type="http://schemas.openxmlformats.org/officeDocument/2006/relationships/slideLayout" Target="../slideLayouts/slideLayout482.xml"/><Relationship Id="rId47" Type="http://schemas.openxmlformats.org/officeDocument/2006/relationships/slideLayout" Target="../slideLayouts/slideLayout487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447.xml"/><Relationship Id="rId2" Type="http://schemas.openxmlformats.org/officeDocument/2006/relationships/slideLayout" Target="../slideLayouts/slideLayout442.xml"/><Relationship Id="rId16" Type="http://schemas.openxmlformats.org/officeDocument/2006/relationships/slideLayout" Target="../slideLayouts/slideLayout456.xml"/><Relationship Id="rId29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51.xml"/><Relationship Id="rId24" Type="http://schemas.openxmlformats.org/officeDocument/2006/relationships/slideLayout" Target="../slideLayouts/slideLayout464.xml"/><Relationship Id="rId32" Type="http://schemas.openxmlformats.org/officeDocument/2006/relationships/slideLayout" Target="../slideLayouts/slideLayout472.xml"/><Relationship Id="rId37" Type="http://schemas.openxmlformats.org/officeDocument/2006/relationships/slideLayout" Target="../slideLayouts/slideLayout477.xml"/><Relationship Id="rId40" Type="http://schemas.openxmlformats.org/officeDocument/2006/relationships/slideLayout" Target="../slideLayouts/slideLayout480.xml"/><Relationship Id="rId45" Type="http://schemas.openxmlformats.org/officeDocument/2006/relationships/slideLayout" Target="../slideLayouts/slideLayout485.xml"/><Relationship Id="rId5" Type="http://schemas.openxmlformats.org/officeDocument/2006/relationships/slideLayout" Target="../slideLayouts/slideLayout445.xml"/><Relationship Id="rId15" Type="http://schemas.openxmlformats.org/officeDocument/2006/relationships/slideLayout" Target="../slideLayouts/slideLayout455.xml"/><Relationship Id="rId23" Type="http://schemas.openxmlformats.org/officeDocument/2006/relationships/slideLayout" Target="../slideLayouts/slideLayout463.xml"/><Relationship Id="rId28" Type="http://schemas.openxmlformats.org/officeDocument/2006/relationships/slideLayout" Target="../slideLayouts/slideLayout468.xml"/><Relationship Id="rId36" Type="http://schemas.openxmlformats.org/officeDocument/2006/relationships/slideLayout" Target="../slideLayouts/slideLayout476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450.xml"/><Relationship Id="rId19" Type="http://schemas.openxmlformats.org/officeDocument/2006/relationships/slideLayout" Target="../slideLayouts/slideLayout459.xml"/><Relationship Id="rId31" Type="http://schemas.openxmlformats.org/officeDocument/2006/relationships/slideLayout" Target="../slideLayouts/slideLayout471.xml"/><Relationship Id="rId44" Type="http://schemas.openxmlformats.org/officeDocument/2006/relationships/slideLayout" Target="../slideLayouts/slideLayout484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Relationship Id="rId14" Type="http://schemas.openxmlformats.org/officeDocument/2006/relationships/slideLayout" Target="../slideLayouts/slideLayout454.xml"/><Relationship Id="rId22" Type="http://schemas.openxmlformats.org/officeDocument/2006/relationships/slideLayout" Target="../slideLayouts/slideLayout462.xml"/><Relationship Id="rId27" Type="http://schemas.openxmlformats.org/officeDocument/2006/relationships/slideLayout" Target="../slideLayouts/slideLayout467.xml"/><Relationship Id="rId30" Type="http://schemas.openxmlformats.org/officeDocument/2006/relationships/slideLayout" Target="../slideLayouts/slideLayout470.xml"/><Relationship Id="rId35" Type="http://schemas.openxmlformats.org/officeDocument/2006/relationships/slideLayout" Target="../slideLayouts/slideLayout475.xml"/><Relationship Id="rId43" Type="http://schemas.openxmlformats.org/officeDocument/2006/relationships/slideLayout" Target="../slideLayouts/slideLayout483.xml"/><Relationship Id="rId48" Type="http://schemas.openxmlformats.org/officeDocument/2006/relationships/theme" Target="../theme/theme11.xml"/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12" Type="http://schemas.openxmlformats.org/officeDocument/2006/relationships/slideLayout" Target="../slideLayouts/slideLayout452.xml"/><Relationship Id="rId17" Type="http://schemas.openxmlformats.org/officeDocument/2006/relationships/slideLayout" Target="../slideLayouts/slideLayout457.xml"/><Relationship Id="rId25" Type="http://schemas.openxmlformats.org/officeDocument/2006/relationships/slideLayout" Target="../slideLayouts/slideLayout465.xml"/><Relationship Id="rId33" Type="http://schemas.openxmlformats.org/officeDocument/2006/relationships/slideLayout" Target="../slideLayouts/slideLayout473.xml"/><Relationship Id="rId38" Type="http://schemas.openxmlformats.org/officeDocument/2006/relationships/slideLayout" Target="../slideLayouts/slideLayout478.xml"/><Relationship Id="rId46" Type="http://schemas.openxmlformats.org/officeDocument/2006/relationships/slideLayout" Target="../slideLayouts/slideLayout486.xml"/><Relationship Id="rId20" Type="http://schemas.openxmlformats.org/officeDocument/2006/relationships/slideLayout" Target="../slideLayouts/slideLayout460.xml"/><Relationship Id="rId41" Type="http://schemas.openxmlformats.org/officeDocument/2006/relationships/slideLayout" Target="../slideLayouts/slideLayout481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0.xml"/><Relationship Id="rId18" Type="http://schemas.openxmlformats.org/officeDocument/2006/relationships/slideLayout" Target="../slideLayouts/slideLayout505.xml"/><Relationship Id="rId26" Type="http://schemas.openxmlformats.org/officeDocument/2006/relationships/slideLayout" Target="../slideLayouts/slideLayout513.xml"/><Relationship Id="rId39" Type="http://schemas.openxmlformats.org/officeDocument/2006/relationships/slideLayout" Target="../slideLayouts/slideLayout526.xml"/><Relationship Id="rId21" Type="http://schemas.openxmlformats.org/officeDocument/2006/relationships/slideLayout" Target="../slideLayouts/slideLayout508.xml"/><Relationship Id="rId34" Type="http://schemas.openxmlformats.org/officeDocument/2006/relationships/slideLayout" Target="../slideLayouts/slideLayout521.xml"/><Relationship Id="rId42" Type="http://schemas.openxmlformats.org/officeDocument/2006/relationships/slideLayout" Target="../slideLayouts/slideLayout529.xml"/><Relationship Id="rId47" Type="http://schemas.openxmlformats.org/officeDocument/2006/relationships/slideLayout" Target="../slideLayouts/slideLayout534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494.xml"/><Relationship Id="rId2" Type="http://schemas.openxmlformats.org/officeDocument/2006/relationships/slideLayout" Target="../slideLayouts/slideLayout489.xml"/><Relationship Id="rId16" Type="http://schemas.openxmlformats.org/officeDocument/2006/relationships/slideLayout" Target="../slideLayouts/slideLayout503.xml"/><Relationship Id="rId29" Type="http://schemas.openxmlformats.org/officeDocument/2006/relationships/slideLayout" Target="../slideLayouts/slideLayout516.xml"/><Relationship Id="rId11" Type="http://schemas.openxmlformats.org/officeDocument/2006/relationships/slideLayout" Target="../slideLayouts/slideLayout498.xml"/><Relationship Id="rId24" Type="http://schemas.openxmlformats.org/officeDocument/2006/relationships/slideLayout" Target="../slideLayouts/slideLayout511.xml"/><Relationship Id="rId32" Type="http://schemas.openxmlformats.org/officeDocument/2006/relationships/slideLayout" Target="../slideLayouts/slideLayout519.xml"/><Relationship Id="rId37" Type="http://schemas.openxmlformats.org/officeDocument/2006/relationships/slideLayout" Target="../slideLayouts/slideLayout524.xml"/><Relationship Id="rId40" Type="http://schemas.openxmlformats.org/officeDocument/2006/relationships/slideLayout" Target="../slideLayouts/slideLayout527.xml"/><Relationship Id="rId45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492.xml"/><Relationship Id="rId15" Type="http://schemas.openxmlformats.org/officeDocument/2006/relationships/slideLayout" Target="../slideLayouts/slideLayout502.xml"/><Relationship Id="rId23" Type="http://schemas.openxmlformats.org/officeDocument/2006/relationships/slideLayout" Target="../slideLayouts/slideLayout510.xml"/><Relationship Id="rId28" Type="http://schemas.openxmlformats.org/officeDocument/2006/relationships/slideLayout" Target="../slideLayouts/slideLayout515.xml"/><Relationship Id="rId36" Type="http://schemas.openxmlformats.org/officeDocument/2006/relationships/slideLayout" Target="../slideLayouts/slideLayout523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497.xml"/><Relationship Id="rId19" Type="http://schemas.openxmlformats.org/officeDocument/2006/relationships/slideLayout" Target="../slideLayouts/slideLayout506.xml"/><Relationship Id="rId31" Type="http://schemas.openxmlformats.org/officeDocument/2006/relationships/slideLayout" Target="../slideLayouts/slideLayout518.xml"/><Relationship Id="rId44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491.xml"/><Relationship Id="rId9" Type="http://schemas.openxmlformats.org/officeDocument/2006/relationships/slideLayout" Target="../slideLayouts/slideLayout496.xml"/><Relationship Id="rId14" Type="http://schemas.openxmlformats.org/officeDocument/2006/relationships/slideLayout" Target="../slideLayouts/slideLayout501.xml"/><Relationship Id="rId22" Type="http://schemas.openxmlformats.org/officeDocument/2006/relationships/slideLayout" Target="../slideLayouts/slideLayout509.xml"/><Relationship Id="rId27" Type="http://schemas.openxmlformats.org/officeDocument/2006/relationships/slideLayout" Target="../slideLayouts/slideLayout514.xml"/><Relationship Id="rId30" Type="http://schemas.openxmlformats.org/officeDocument/2006/relationships/slideLayout" Target="../slideLayouts/slideLayout517.xml"/><Relationship Id="rId35" Type="http://schemas.openxmlformats.org/officeDocument/2006/relationships/slideLayout" Target="../slideLayouts/slideLayout522.xml"/><Relationship Id="rId43" Type="http://schemas.openxmlformats.org/officeDocument/2006/relationships/slideLayout" Target="../slideLayouts/slideLayout530.xml"/><Relationship Id="rId48" Type="http://schemas.openxmlformats.org/officeDocument/2006/relationships/theme" Target="../theme/theme12.xml"/><Relationship Id="rId8" Type="http://schemas.openxmlformats.org/officeDocument/2006/relationships/slideLayout" Target="../slideLayouts/slideLayout495.xml"/><Relationship Id="rId3" Type="http://schemas.openxmlformats.org/officeDocument/2006/relationships/slideLayout" Target="../slideLayouts/slideLayout490.xml"/><Relationship Id="rId12" Type="http://schemas.openxmlformats.org/officeDocument/2006/relationships/slideLayout" Target="../slideLayouts/slideLayout499.xml"/><Relationship Id="rId17" Type="http://schemas.openxmlformats.org/officeDocument/2006/relationships/slideLayout" Target="../slideLayouts/slideLayout504.xml"/><Relationship Id="rId25" Type="http://schemas.openxmlformats.org/officeDocument/2006/relationships/slideLayout" Target="../slideLayouts/slideLayout512.xml"/><Relationship Id="rId33" Type="http://schemas.openxmlformats.org/officeDocument/2006/relationships/slideLayout" Target="../slideLayouts/slideLayout520.xml"/><Relationship Id="rId38" Type="http://schemas.openxmlformats.org/officeDocument/2006/relationships/slideLayout" Target="../slideLayouts/slideLayout525.xml"/><Relationship Id="rId46" Type="http://schemas.openxmlformats.org/officeDocument/2006/relationships/slideLayout" Target="../slideLayouts/slideLayout533.xml"/><Relationship Id="rId20" Type="http://schemas.openxmlformats.org/officeDocument/2006/relationships/slideLayout" Target="../slideLayouts/slideLayout507.xml"/><Relationship Id="rId41" Type="http://schemas.openxmlformats.org/officeDocument/2006/relationships/slideLayout" Target="../slideLayouts/slideLayout528.xml"/><Relationship Id="rId1" Type="http://schemas.openxmlformats.org/officeDocument/2006/relationships/slideLayout" Target="../slideLayouts/slideLayout488.xml"/><Relationship Id="rId6" Type="http://schemas.openxmlformats.org/officeDocument/2006/relationships/slideLayout" Target="../slideLayouts/slideLayout493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7.xml"/><Relationship Id="rId18" Type="http://schemas.openxmlformats.org/officeDocument/2006/relationships/slideLayout" Target="../slideLayouts/slideLayout552.xml"/><Relationship Id="rId26" Type="http://schemas.openxmlformats.org/officeDocument/2006/relationships/slideLayout" Target="../slideLayouts/slideLayout560.xml"/><Relationship Id="rId39" Type="http://schemas.openxmlformats.org/officeDocument/2006/relationships/slideLayout" Target="../slideLayouts/slideLayout573.xml"/><Relationship Id="rId21" Type="http://schemas.openxmlformats.org/officeDocument/2006/relationships/slideLayout" Target="../slideLayouts/slideLayout555.xml"/><Relationship Id="rId34" Type="http://schemas.openxmlformats.org/officeDocument/2006/relationships/slideLayout" Target="../slideLayouts/slideLayout568.xml"/><Relationship Id="rId42" Type="http://schemas.openxmlformats.org/officeDocument/2006/relationships/slideLayout" Target="../slideLayouts/slideLayout576.xml"/><Relationship Id="rId47" Type="http://schemas.openxmlformats.org/officeDocument/2006/relationships/slideLayout" Target="../slideLayouts/slideLayout581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541.xml"/><Relationship Id="rId2" Type="http://schemas.openxmlformats.org/officeDocument/2006/relationships/slideLayout" Target="../slideLayouts/slideLayout536.xml"/><Relationship Id="rId16" Type="http://schemas.openxmlformats.org/officeDocument/2006/relationships/slideLayout" Target="../slideLayouts/slideLayout550.xml"/><Relationship Id="rId29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45.xml"/><Relationship Id="rId24" Type="http://schemas.openxmlformats.org/officeDocument/2006/relationships/slideLayout" Target="../slideLayouts/slideLayout558.xml"/><Relationship Id="rId32" Type="http://schemas.openxmlformats.org/officeDocument/2006/relationships/slideLayout" Target="../slideLayouts/slideLayout566.xml"/><Relationship Id="rId37" Type="http://schemas.openxmlformats.org/officeDocument/2006/relationships/slideLayout" Target="../slideLayouts/slideLayout571.xml"/><Relationship Id="rId40" Type="http://schemas.openxmlformats.org/officeDocument/2006/relationships/slideLayout" Target="../slideLayouts/slideLayout574.xml"/><Relationship Id="rId45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39.xml"/><Relationship Id="rId15" Type="http://schemas.openxmlformats.org/officeDocument/2006/relationships/slideLayout" Target="../slideLayouts/slideLayout549.xml"/><Relationship Id="rId23" Type="http://schemas.openxmlformats.org/officeDocument/2006/relationships/slideLayout" Target="../slideLayouts/slideLayout557.xml"/><Relationship Id="rId28" Type="http://schemas.openxmlformats.org/officeDocument/2006/relationships/slideLayout" Target="../slideLayouts/slideLayout562.xml"/><Relationship Id="rId36" Type="http://schemas.openxmlformats.org/officeDocument/2006/relationships/slideLayout" Target="../slideLayouts/slideLayout570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544.xml"/><Relationship Id="rId19" Type="http://schemas.openxmlformats.org/officeDocument/2006/relationships/slideLayout" Target="../slideLayouts/slideLayout553.xml"/><Relationship Id="rId31" Type="http://schemas.openxmlformats.org/officeDocument/2006/relationships/slideLayout" Target="../slideLayouts/slideLayout565.xml"/><Relationship Id="rId44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43.xml"/><Relationship Id="rId14" Type="http://schemas.openxmlformats.org/officeDocument/2006/relationships/slideLayout" Target="../slideLayouts/slideLayout548.xml"/><Relationship Id="rId22" Type="http://schemas.openxmlformats.org/officeDocument/2006/relationships/slideLayout" Target="../slideLayouts/slideLayout556.xml"/><Relationship Id="rId27" Type="http://schemas.openxmlformats.org/officeDocument/2006/relationships/slideLayout" Target="../slideLayouts/slideLayout561.xml"/><Relationship Id="rId30" Type="http://schemas.openxmlformats.org/officeDocument/2006/relationships/slideLayout" Target="../slideLayouts/slideLayout564.xml"/><Relationship Id="rId35" Type="http://schemas.openxmlformats.org/officeDocument/2006/relationships/slideLayout" Target="../slideLayouts/slideLayout569.xml"/><Relationship Id="rId43" Type="http://schemas.openxmlformats.org/officeDocument/2006/relationships/slideLayout" Target="../slideLayouts/slideLayout577.xml"/><Relationship Id="rId48" Type="http://schemas.openxmlformats.org/officeDocument/2006/relationships/theme" Target="../theme/theme13.xml"/><Relationship Id="rId8" Type="http://schemas.openxmlformats.org/officeDocument/2006/relationships/slideLayout" Target="../slideLayouts/slideLayout542.xml"/><Relationship Id="rId3" Type="http://schemas.openxmlformats.org/officeDocument/2006/relationships/slideLayout" Target="../slideLayouts/slideLayout537.xml"/><Relationship Id="rId12" Type="http://schemas.openxmlformats.org/officeDocument/2006/relationships/slideLayout" Target="../slideLayouts/slideLayout546.xml"/><Relationship Id="rId17" Type="http://schemas.openxmlformats.org/officeDocument/2006/relationships/slideLayout" Target="../slideLayouts/slideLayout551.xml"/><Relationship Id="rId25" Type="http://schemas.openxmlformats.org/officeDocument/2006/relationships/slideLayout" Target="../slideLayouts/slideLayout559.xml"/><Relationship Id="rId33" Type="http://schemas.openxmlformats.org/officeDocument/2006/relationships/slideLayout" Target="../slideLayouts/slideLayout567.xml"/><Relationship Id="rId38" Type="http://schemas.openxmlformats.org/officeDocument/2006/relationships/slideLayout" Target="../slideLayouts/slideLayout572.xml"/><Relationship Id="rId46" Type="http://schemas.openxmlformats.org/officeDocument/2006/relationships/slideLayout" Target="../slideLayouts/slideLayout580.xml"/><Relationship Id="rId20" Type="http://schemas.openxmlformats.org/officeDocument/2006/relationships/slideLayout" Target="../slideLayouts/slideLayout554.xml"/><Relationship Id="rId41" Type="http://schemas.openxmlformats.org/officeDocument/2006/relationships/slideLayout" Target="../slideLayouts/slideLayout575.xml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4.xml"/><Relationship Id="rId18" Type="http://schemas.openxmlformats.org/officeDocument/2006/relationships/slideLayout" Target="../slideLayouts/slideLayout599.xml"/><Relationship Id="rId26" Type="http://schemas.openxmlformats.org/officeDocument/2006/relationships/slideLayout" Target="../slideLayouts/slideLayout607.xml"/><Relationship Id="rId39" Type="http://schemas.openxmlformats.org/officeDocument/2006/relationships/slideLayout" Target="../slideLayouts/slideLayout620.xml"/><Relationship Id="rId21" Type="http://schemas.openxmlformats.org/officeDocument/2006/relationships/slideLayout" Target="../slideLayouts/slideLayout602.xml"/><Relationship Id="rId34" Type="http://schemas.openxmlformats.org/officeDocument/2006/relationships/slideLayout" Target="../slideLayouts/slideLayout615.xml"/><Relationship Id="rId42" Type="http://schemas.openxmlformats.org/officeDocument/2006/relationships/slideLayout" Target="../slideLayouts/slideLayout623.xml"/><Relationship Id="rId47" Type="http://schemas.openxmlformats.org/officeDocument/2006/relationships/slideLayout" Target="../slideLayouts/slideLayout628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588.xml"/><Relationship Id="rId2" Type="http://schemas.openxmlformats.org/officeDocument/2006/relationships/slideLayout" Target="../slideLayouts/slideLayout583.xml"/><Relationship Id="rId16" Type="http://schemas.openxmlformats.org/officeDocument/2006/relationships/slideLayout" Target="../slideLayouts/slideLayout597.xml"/><Relationship Id="rId29" Type="http://schemas.openxmlformats.org/officeDocument/2006/relationships/slideLayout" Target="../slideLayouts/slideLayout610.xml"/><Relationship Id="rId11" Type="http://schemas.openxmlformats.org/officeDocument/2006/relationships/slideLayout" Target="../slideLayouts/slideLayout592.xml"/><Relationship Id="rId24" Type="http://schemas.openxmlformats.org/officeDocument/2006/relationships/slideLayout" Target="../slideLayouts/slideLayout605.xml"/><Relationship Id="rId32" Type="http://schemas.openxmlformats.org/officeDocument/2006/relationships/slideLayout" Target="../slideLayouts/slideLayout613.xml"/><Relationship Id="rId37" Type="http://schemas.openxmlformats.org/officeDocument/2006/relationships/slideLayout" Target="../slideLayouts/slideLayout618.xml"/><Relationship Id="rId40" Type="http://schemas.openxmlformats.org/officeDocument/2006/relationships/slideLayout" Target="../slideLayouts/slideLayout621.xml"/><Relationship Id="rId45" Type="http://schemas.openxmlformats.org/officeDocument/2006/relationships/slideLayout" Target="../slideLayouts/slideLayout626.xml"/><Relationship Id="rId5" Type="http://schemas.openxmlformats.org/officeDocument/2006/relationships/slideLayout" Target="../slideLayouts/slideLayout586.xml"/><Relationship Id="rId15" Type="http://schemas.openxmlformats.org/officeDocument/2006/relationships/slideLayout" Target="../slideLayouts/slideLayout596.xml"/><Relationship Id="rId23" Type="http://schemas.openxmlformats.org/officeDocument/2006/relationships/slideLayout" Target="../slideLayouts/slideLayout604.xml"/><Relationship Id="rId28" Type="http://schemas.openxmlformats.org/officeDocument/2006/relationships/slideLayout" Target="../slideLayouts/slideLayout609.xml"/><Relationship Id="rId36" Type="http://schemas.openxmlformats.org/officeDocument/2006/relationships/slideLayout" Target="../slideLayouts/slideLayout617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591.xml"/><Relationship Id="rId19" Type="http://schemas.openxmlformats.org/officeDocument/2006/relationships/slideLayout" Target="../slideLayouts/slideLayout600.xml"/><Relationship Id="rId31" Type="http://schemas.openxmlformats.org/officeDocument/2006/relationships/slideLayout" Target="../slideLayouts/slideLayout612.xml"/><Relationship Id="rId44" Type="http://schemas.openxmlformats.org/officeDocument/2006/relationships/slideLayout" Target="../slideLayouts/slideLayout625.xml"/><Relationship Id="rId4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590.xml"/><Relationship Id="rId14" Type="http://schemas.openxmlformats.org/officeDocument/2006/relationships/slideLayout" Target="../slideLayouts/slideLayout595.xml"/><Relationship Id="rId22" Type="http://schemas.openxmlformats.org/officeDocument/2006/relationships/slideLayout" Target="../slideLayouts/slideLayout603.xml"/><Relationship Id="rId27" Type="http://schemas.openxmlformats.org/officeDocument/2006/relationships/slideLayout" Target="../slideLayouts/slideLayout608.xml"/><Relationship Id="rId30" Type="http://schemas.openxmlformats.org/officeDocument/2006/relationships/slideLayout" Target="../slideLayouts/slideLayout611.xml"/><Relationship Id="rId35" Type="http://schemas.openxmlformats.org/officeDocument/2006/relationships/slideLayout" Target="../slideLayouts/slideLayout616.xml"/><Relationship Id="rId43" Type="http://schemas.openxmlformats.org/officeDocument/2006/relationships/slideLayout" Target="../slideLayouts/slideLayout624.xml"/><Relationship Id="rId48" Type="http://schemas.openxmlformats.org/officeDocument/2006/relationships/theme" Target="../theme/theme14.xml"/><Relationship Id="rId8" Type="http://schemas.openxmlformats.org/officeDocument/2006/relationships/slideLayout" Target="../slideLayouts/slideLayout589.xml"/><Relationship Id="rId3" Type="http://schemas.openxmlformats.org/officeDocument/2006/relationships/slideLayout" Target="../slideLayouts/slideLayout584.xml"/><Relationship Id="rId12" Type="http://schemas.openxmlformats.org/officeDocument/2006/relationships/slideLayout" Target="../slideLayouts/slideLayout593.xml"/><Relationship Id="rId17" Type="http://schemas.openxmlformats.org/officeDocument/2006/relationships/slideLayout" Target="../slideLayouts/slideLayout598.xml"/><Relationship Id="rId25" Type="http://schemas.openxmlformats.org/officeDocument/2006/relationships/slideLayout" Target="../slideLayouts/slideLayout606.xml"/><Relationship Id="rId33" Type="http://schemas.openxmlformats.org/officeDocument/2006/relationships/slideLayout" Target="../slideLayouts/slideLayout614.xml"/><Relationship Id="rId38" Type="http://schemas.openxmlformats.org/officeDocument/2006/relationships/slideLayout" Target="../slideLayouts/slideLayout619.xml"/><Relationship Id="rId46" Type="http://schemas.openxmlformats.org/officeDocument/2006/relationships/slideLayout" Target="../slideLayouts/slideLayout627.xml"/><Relationship Id="rId20" Type="http://schemas.openxmlformats.org/officeDocument/2006/relationships/slideLayout" Target="../slideLayouts/slideLayout601.xml"/><Relationship Id="rId41" Type="http://schemas.openxmlformats.org/officeDocument/2006/relationships/slideLayout" Target="../slideLayouts/slideLayout622.xml"/><Relationship Id="rId1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587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1.xml"/><Relationship Id="rId18" Type="http://schemas.openxmlformats.org/officeDocument/2006/relationships/slideLayout" Target="../slideLayouts/slideLayout646.xml"/><Relationship Id="rId26" Type="http://schemas.openxmlformats.org/officeDocument/2006/relationships/slideLayout" Target="../slideLayouts/slideLayout654.xml"/><Relationship Id="rId39" Type="http://schemas.openxmlformats.org/officeDocument/2006/relationships/slideLayout" Target="../slideLayouts/slideLayout667.xml"/><Relationship Id="rId21" Type="http://schemas.openxmlformats.org/officeDocument/2006/relationships/slideLayout" Target="../slideLayouts/slideLayout649.xml"/><Relationship Id="rId34" Type="http://schemas.openxmlformats.org/officeDocument/2006/relationships/slideLayout" Target="../slideLayouts/slideLayout662.xml"/><Relationship Id="rId42" Type="http://schemas.openxmlformats.org/officeDocument/2006/relationships/slideLayout" Target="../slideLayouts/slideLayout670.xml"/><Relationship Id="rId47" Type="http://schemas.openxmlformats.org/officeDocument/2006/relationships/slideLayout" Target="../slideLayouts/slideLayout675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635.xml"/><Relationship Id="rId2" Type="http://schemas.openxmlformats.org/officeDocument/2006/relationships/slideLayout" Target="../slideLayouts/slideLayout630.xml"/><Relationship Id="rId16" Type="http://schemas.openxmlformats.org/officeDocument/2006/relationships/slideLayout" Target="../slideLayouts/slideLayout644.xml"/><Relationship Id="rId29" Type="http://schemas.openxmlformats.org/officeDocument/2006/relationships/slideLayout" Target="../slideLayouts/slideLayout657.xml"/><Relationship Id="rId11" Type="http://schemas.openxmlformats.org/officeDocument/2006/relationships/slideLayout" Target="../slideLayouts/slideLayout639.xml"/><Relationship Id="rId24" Type="http://schemas.openxmlformats.org/officeDocument/2006/relationships/slideLayout" Target="../slideLayouts/slideLayout652.xml"/><Relationship Id="rId32" Type="http://schemas.openxmlformats.org/officeDocument/2006/relationships/slideLayout" Target="../slideLayouts/slideLayout660.xml"/><Relationship Id="rId37" Type="http://schemas.openxmlformats.org/officeDocument/2006/relationships/slideLayout" Target="../slideLayouts/slideLayout665.xml"/><Relationship Id="rId40" Type="http://schemas.openxmlformats.org/officeDocument/2006/relationships/slideLayout" Target="../slideLayouts/slideLayout668.xml"/><Relationship Id="rId45" Type="http://schemas.openxmlformats.org/officeDocument/2006/relationships/slideLayout" Target="../slideLayouts/slideLayout673.xml"/><Relationship Id="rId5" Type="http://schemas.openxmlformats.org/officeDocument/2006/relationships/slideLayout" Target="../slideLayouts/slideLayout633.xml"/><Relationship Id="rId15" Type="http://schemas.openxmlformats.org/officeDocument/2006/relationships/slideLayout" Target="../slideLayouts/slideLayout643.xml"/><Relationship Id="rId23" Type="http://schemas.openxmlformats.org/officeDocument/2006/relationships/slideLayout" Target="../slideLayouts/slideLayout651.xml"/><Relationship Id="rId28" Type="http://schemas.openxmlformats.org/officeDocument/2006/relationships/slideLayout" Target="../slideLayouts/slideLayout656.xml"/><Relationship Id="rId36" Type="http://schemas.openxmlformats.org/officeDocument/2006/relationships/slideLayout" Target="../slideLayouts/slideLayout664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638.xml"/><Relationship Id="rId19" Type="http://schemas.openxmlformats.org/officeDocument/2006/relationships/slideLayout" Target="../slideLayouts/slideLayout647.xml"/><Relationship Id="rId31" Type="http://schemas.openxmlformats.org/officeDocument/2006/relationships/slideLayout" Target="../slideLayouts/slideLayout659.xml"/><Relationship Id="rId44" Type="http://schemas.openxmlformats.org/officeDocument/2006/relationships/slideLayout" Target="../slideLayouts/slideLayout672.xml"/><Relationship Id="rId4" Type="http://schemas.openxmlformats.org/officeDocument/2006/relationships/slideLayout" Target="../slideLayouts/slideLayout632.xml"/><Relationship Id="rId9" Type="http://schemas.openxmlformats.org/officeDocument/2006/relationships/slideLayout" Target="../slideLayouts/slideLayout637.xml"/><Relationship Id="rId14" Type="http://schemas.openxmlformats.org/officeDocument/2006/relationships/slideLayout" Target="../slideLayouts/slideLayout642.xml"/><Relationship Id="rId22" Type="http://schemas.openxmlformats.org/officeDocument/2006/relationships/slideLayout" Target="../slideLayouts/slideLayout650.xml"/><Relationship Id="rId27" Type="http://schemas.openxmlformats.org/officeDocument/2006/relationships/slideLayout" Target="../slideLayouts/slideLayout655.xml"/><Relationship Id="rId30" Type="http://schemas.openxmlformats.org/officeDocument/2006/relationships/slideLayout" Target="../slideLayouts/slideLayout658.xml"/><Relationship Id="rId35" Type="http://schemas.openxmlformats.org/officeDocument/2006/relationships/slideLayout" Target="../slideLayouts/slideLayout663.xml"/><Relationship Id="rId43" Type="http://schemas.openxmlformats.org/officeDocument/2006/relationships/slideLayout" Target="../slideLayouts/slideLayout671.xml"/><Relationship Id="rId48" Type="http://schemas.openxmlformats.org/officeDocument/2006/relationships/theme" Target="../theme/theme15.xml"/><Relationship Id="rId8" Type="http://schemas.openxmlformats.org/officeDocument/2006/relationships/slideLayout" Target="../slideLayouts/slideLayout636.xml"/><Relationship Id="rId3" Type="http://schemas.openxmlformats.org/officeDocument/2006/relationships/slideLayout" Target="../slideLayouts/slideLayout631.xml"/><Relationship Id="rId12" Type="http://schemas.openxmlformats.org/officeDocument/2006/relationships/slideLayout" Target="../slideLayouts/slideLayout640.xml"/><Relationship Id="rId17" Type="http://schemas.openxmlformats.org/officeDocument/2006/relationships/slideLayout" Target="../slideLayouts/slideLayout645.xml"/><Relationship Id="rId25" Type="http://schemas.openxmlformats.org/officeDocument/2006/relationships/slideLayout" Target="../slideLayouts/slideLayout653.xml"/><Relationship Id="rId33" Type="http://schemas.openxmlformats.org/officeDocument/2006/relationships/slideLayout" Target="../slideLayouts/slideLayout661.xml"/><Relationship Id="rId38" Type="http://schemas.openxmlformats.org/officeDocument/2006/relationships/slideLayout" Target="../slideLayouts/slideLayout666.xml"/><Relationship Id="rId46" Type="http://schemas.openxmlformats.org/officeDocument/2006/relationships/slideLayout" Target="../slideLayouts/slideLayout674.xml"/><Relationship Id="rId20" Type="http://schemas.openxmlformats.org/officeDocument/2006/relationships/slideLayout" Target="../slideLayouts/slideLayout648.xml"/><Relationship Id="rId41" Type="http://schemas.openxmlformats.org/officeDocument/2006/relationships/slideLayout" Target="../slideLayouts/slideLayout669.xml"/><Relationship Id="rId1" Type="http://schemas.openxmlformats.org/officeDocument/2006/relationships/slideLayout" Target="../slideLayouts/slideLayout629.xml"/><Relationship Id="rId6" Type="http://schemas.openxmlformats.org/officeDocument/2006/relationships/slideLayout" Target="../slideLayouts/slideLayout634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8.xml"/><Relationship Id="rId18" Type="http://schemas.openxmlformats.org/officeDocument/2006/relationships/slideLayout" Target="../slideLayouts/slideLayout693.xml"/><Relationship Id="rId26" Type="http://schemas.openxmlformats.org/officeDocument/2006/relationships/slideLayout" Target="../slideLayouts/slideLayout701.xml"/><Relationship Id="rId39" Type="http://schemas.openxmlformats.org/officeDocument/2006/relationships/slideLayout" Target="../slideLayouts/slideLayout714.xml"/><Relationship Id="rId21" Type="http://schemas.openxmlformats.org/officeDocument/2006/relationships/slideLayout" Target="../slideLayouts/slideLayout696.xml"/><Relationship Id="rId34" Type="http://schemas.openxmlformats.org/officeDocument/2006/relationships/slideLayout" Target="../slideLayouts/slideLayout709.xml"/><Relationship Id="rId42" Type="http://schemas.openxmlformats.org/officeDocument/2006/relationships/slideLayout" Target="../slideLayouts/slideLayout717.xml"/><Relationship Id="rId47" Type="http://schemas.openxmlformats.org/officeDocument/2006/relationships/slideLayout" Target="../slideLayouts/slideLayout722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682.xml"/><Relationship Id="rId2" Type="http://schemas.openxmlformats.org/officeDocument/2006/relationships/slideLayout" Target="../slideLayouts/slideLayout677.xml"/><Relationship Id="rId16" Type="http://schemas.openxmlformats.org/officeDocument/2006/relationships/slideLayout" Target="../slideLayouts/slideLayout691.xml"/><Relationship Id="rId29" Type="http://schemas.openxmlformats.org/officeDocument/2006/relationships/slideLayout" Target="../slideLayouts/slideLayout704.xml"/><Relationship Id="rId11" Type="http://schemas.openxmlformats.org/officeDocument/2006/relationships/slideLayout" Target="../slideLayouts/slideLayout686.xml"/><Relationship Id="rId24" Type="http://schemas.openxmlformats.org/officeDocument/2006/relationships/slideLayout" Target="../slideLayouts/slideLayout699.xml"/><Relationship Id="rId32" Type="http://schemas.openxmlformats.org/officeDocument/2006/relationships/slideLayout" Target="../slideLayouts/slideLayout707.xml"/><Relationship Id="rId37" Type="http://schemas.openxmlformats.org/officeDocument/2006/relationships/slideLayout" Target="../slideLayouts/slideLayout712.xml"/><Relationship Id="rId40" Type="http://schemas.openxmlformats.org/officeDocument/2006/relationships/slideLayout" Target="../slideLayouts/slideLayout715.xml"/><Relationship Id="rId45" Type="http://schemas.openxmlformats.org/officeDocument/2006/relationships/slideLayout" Target="../slideLayouts/slideLayout720.xml"/><Relationship Id="rId5" Type="http://schemas.openxmlformats.org/officeDocument/2006/relationships/slideLayout" Target="../slideLayouts/slideLayout680.xml"/><Relationship Id="rId15" Type="http://schemas.openxmlformats.org/officeDocument/2006/relationships/slideLayout" Target="../slideLayouts/slideLayout690.xml"/><Relationship Id="rId23" Type="http://schemas.openxmlformats.org/officeDocument/2006/relationships/slideLayout" Target="../slideLayouts/slideLayout698.xml"/><Relationship Id="rId28" Type="http://schemas.openxmlformats.org/officeDocument/2006/relationships/slideLayout" Target="../slideLayouts/slideLayout703.xml"/><Relationship Id="rId36" Type="http://schemas.openxmlformats.org/officeDocument/2006/relationships/slideLayout" Target="../slideLayouts/slideLayout711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685.xml"/><Relationship Id="rId19" Type="http://schemas.openxmlformats.org/officeDocument/2006/relationships/slideLayout" Target="../slideLayouts/slideLayout694.xml"/><Relationship Id="rId31" Type="http://schemas.openxmlformats.org/officeDocument/2006/relationships/slideLayout" Target="../slideLayouts/slideLayout706.xml"/><Relationship Id="rId44" Type="http://schemas.openxmlformats.org/officeDocument/2006/relationships/slideLayout" Target="../slideLayouts/slideLayout719.xml"/><Relationship Id="rId4" Type="http://schemas.openxmlformats.org/officeDocument/2006/relationships/slideLayout" Target="../slideLayouts/slideLayout679.xml"/><Relationship Id="rId9" Type="http://schemas.openxmlformats.org/officeDocument/2006/relationships/slideLayout" Target="../slideLayouts/slideLayout684.xml"/><Relationship Id="rId14" Type="http://schemas.openxmlformats.org/officeDocument/2006/relationships/slideLayout" Target="../slideLayouts/slideLayout689.xml"/><Relationship Id="rId22" Type="http://schemas.openxmlformats.org/officeDocument/2006/relationships/slideLayout" Target="../slideLayouts/slideLayout697.xml"/><Relationship Id="rId27" Type="http://schemas.openxmlformats.org/officeDocument/2006/relationships/slideLayout" Target="../slideLayouts/slideLayout702.xml"/><Relationship Id="rId30" Type="http://schemas.openxmlformats.org/officeDocument/2006/relationships/slideLayout" Target="../slideLayouts/slideLayout705.xml"/><Relationship Id="rId35" Type="http://schemas.openxmlformats.org/officeDocument/2006/relationships/slideLayout" Target="../slideLayouts/slideLayout710.xml"/><Relationship Id="rId43" Type="http://schemas.openxmlformats.org/officeDocument/2006/relationships/slideLayout" Target="../slideLayouts/slideLayout718.xml"/><Relationship Id="rId48" Type="http://schemas.openxmlformats.org/officeDocument/2006/relationships/theme" Target="../theme/theme16.xml"/><Relationship Id="rId8" Type="http://schemas.openxmlformats.org/officeDocument/2006/relationships/slideLayout" Target="../slideLayouts/slideLayout683.xml"/><Relationship Id="rId3" Type="http://schemas.openxmlformats.org/officeDocument/2006/relationships/slideLayout" Target="../slideLayouts/slideLayout678.xml"/><Relationship Id="rId12" Type="http://schemas.openxmlformats.org/officeDocument/2006/relationships/slideLayout" Target="../slideLayouts/slideLayout687.xml"/><Relationship Id="rId17" Type="http://schemas.openxmlformats.org/officeDocument/2006/relationships/slideLayout" Target="../slideLayouts/slideLayout692.xml"/><Relationship Id="rId25" Type="http://schemas.openxmlformats.org/officeDocument/2006/relationships/slideLayout" Target="../slideLayouts/slideLayout700.xml"/><Relationship Id="rId33" Type="http://schemas.openxmlformats.org/officeDocument/2006/relationships/slideLayout" Target="../slideLayouts/slideLayout708.xml"/><Relationship Id="rId38" Type="http://schemas.openxmlformats.org/officeDocument/2006/relationships/slideLayout" Target="../slideLayouts/slideLayout713.xml"/><Relationship Id="rId46" Type="http://schemas.openxmlformats.org/officeDocument/2006/relationships/slideLayout" Target="../slideLayouts/slideLayout721.xml"/><Relationship Id="rId20" Type="http://schemas.openxmlformats.org/officeDocument/2006/relationships/slideLayout" Target="../slideLayouts/slideLayout695.xml"/><Relationship Id="rId41" Type="http://schemas.openxmlformats.org/officeDocument/2006/relationships/slideLayout" Target="../slideLayouts/slideLayout716.xml"/><Relationship Id="rId1" Type="http://schemas.openxmlformats.org/officeDocument/2006/relationships/slideLayout" Target="../slideLayouts/slideLayout676.xml"/><Relationship Id="rId6" Type="http://schemas.openxmlformats.org/officeDocument/2006/relationships/slideLayout" Target="../slideLayouts/slideLayout681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5.xml"/><Relationship Id="rId18" Type="http://schemas.openxmlformats.org/officeDocument/2006/relationships/slideLayout" Target="../slideLayouts/slideLayout740.xml"/><Relationship Id="rId26" Type="http://schemas.openxmlformats.org/officeDocument/2006/relationships/slideLayout" Target="../slideLayouts/slideLayout748.xml"/><Relationship Id="rId39" Type="http://schemas.openxmlformats.org/officeDocument/2006/relationships/slideLayout" Target="../slideLayouts/slideLayout761.xml"/><Relationship Id="rId21" Type="http://schemas.openxmlformats.org/officeDocument/2006/relationships/slideLayout" Target="../slideLayouts/slideLayout743.xml"/><Relationship Id="rId34" Type="http://schemas.openxmlformats.org/officeDocument/2006/relationships/slideLayout" Target="../slideLayouts/slideLayout756.xml"/><Relationship Id="rId42" Type="http://schemas.openxmlformats.org/officeDocument/2006/relationships/slideLayout" Target="../slideLayouts/slideLayout764.xml"/><Relationship Id="rId47" Type="http://schemas.openxmlformats.org/officeDocument/2006/relationships/theme" Target="../theme/theme17.xml"/><Relationship Id="rId7" Type="http://schemas.openxmlformats.org/officeDocument/2006/relationships/slideLayout" Target="../slideLayouts/slideLayout729.xml"/><Relationship Id="rId2" Type="http://schemas.openxmlformats.org/officeDocument/2006/relationships/slideLayout" Target="../slideLayouts/slideLayout724.xml"/><Relationship Id="rId16" Type="http://schemas.openxmlformats.org/officeDocument/2006/relationships/slideLayout" Target="../slideLayouts/slideLayout738.xml"/><Relationship Id="rId29" Type="http://schemas.openxmlformats.org/officeDocument/2006/relationships/slideLayout" Target="../slideLayouts/slideLayout751.xml"/><Relationship Id="rId11" Type="http://schemas.openxmlformats.org/officeDocument/2006/relationships/slideLayout" Target="../slideLayouts/slideLayout733.xml"/><Relationship Id="rId24" Type="http://schemas.openxmlformats.org/officeDocument/2006/relationships/slideLayout" Target="../slideLayouts/slideLayout746.xml"/><Relationship Id="rId32" Type="http://schemas.openxmlformats.org/officeDocument/2006/relationships/slideLayout" Target="../slideLayouts/slideLayout754.xml"/><Relationship Id="rId37" Type="http://schemas.openxmlformats.org/officeDocument/2006/relationships/slideLayout" Target="../slideLayouts/slideLayout759.xml"/><Relationship Id="rId40" Type="http://schemas.openxmlformats.org/officeDocument/2006/relationships/slideLayout" Target="../slideLayouts/slideLayout762.xml"/><Relationship Id="rId45" Type="http://schemas.openxmlformats.org/officeDocument/2006/relationships/slideLayout" Target="../slideLayouts/slideLayout767.xml"/><Relationship Id="rId5" Type="http://schemas.openxmlformats.org/officeDocument/2006/relationships/slideLayout" Target="../slideLayouts/slideLayout727.xml"/><Relationship Id="rId15" Type="http://schemas.openxmlformats.org/officeDocument/2006/relationships/slideLayout" Target="../slideLayouts/slideLayout737.xml"/><Relationship Id="rId23" Type="http://schemas.openxmlformats.org/officeDocument/2006/relationships/slideLayout" Target="../slideLayouts/slideLayout745.xml"/><Relationship Id="rId28" Type="http://schemas.openxmlformats.org/officeDocument/2006/relationships/slideLayout" Target="../slideLayouts/slideLayout750.xml"/><Relationship Id="rId36" Type="http://schemas.openxmlformats.org/officeDocument/2006/relationships/slideLayout" Target="../slideLayouts/slideLayout758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732.xml"/><Relationship Id="rId19" Type="http://schemas.openxmlformats.org/officeDocument/2006/relationships/slideLayout" Target="../slideLayouts/slideLayout741.xml"/><Relationship Id="rId31" Type="http://schemas.openxmlformats.org/officeDocument/2006/relationships/slideLayout" Target="../slideLayouts/slideLayout753.xml"/><Relationship Id="rId44" Type="http://schemas.openxmlformats.org/officeDocument/2006/relationships/slideLayout" Target="../slideLayouts/slideLayout766.xml"/><Relationship Id="rId4" Type="http://schemas.openxmlformats.org/officeDocument/2006/relationships/slideLayout" Target="../slideLayouts/slideLayout726.xml"/><Relationship Id="rId9" Type="http://schemas.openxmlformats.org/officeDocument/2006/relationships/slideLayout" Target="../slideLayouts/slideLayout731.xml"/><Relationship Id="rId14" Type="http://schemas.openxmlformats.org/officeDocument/2006/relationships/slideLayout" Target="../slideLayouts/slideLayout736.xml"/><Relationship Id="rId22" Type="http://schemas.openxmlformats.org/officeDocument/2006/relationships/slideLayout" Target="../slideLayouts/slideLayout744.xml"/><Relationship Id="rId27" Type="http://schemas.openxmlformats.org/officeDocument/2006/relationships/slideLayout" Target="../slideLayouts/slideLayout749.xml"/><Relationship Id="rId30" Type="http://schemas.openxmlformats.org/officeDocument/2006/relationships/slideLayout" Target="../slideLayouts/slideLayout752.xml"/><Relationship Id="rId35" Type="http://schemas.openxmlformats.org/officeDocument/2006/relationships/slideLayout" Target="../slideLayouts/slideLayout757.xml"/><Relationship Id="rId43" Type="http://schemas.openxmlformats.org/officeDocument/2006/relationships/slideLayout" Target="../slideLayouts/slideLayout765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730.xml"/><Relationship Id="rId3" Type="http://schemas.openxmlformats.org/officeDocument/2006/relationships/slideLayout" Target="../slideLayouts/slideLayout725.xml"/><Relationship Id="rId12" Type="http://schemas.openxmlformats.org/officeDocument/2006/relationships/slideLayout" Target="../slideLayouts/slideLayout734.xml"/><Relationship Id="rId17" Type="http://schemas.openxmlformats.org/officeDocument/2006/relationships/slideLayout" Target="../slideLayouts/slideLayout739.xml"/><Relationship Id="rId25" Type="http://schemas.openxmlformats.org/officeDocument/2006/relationships/slideLayout" Target="../slideLayouts/slideLayout747.xml"/><Relationship Id="rId33" Type="http://schemas.openxmlformats.org/officeDocument/2006/relationships/slideLayout" Target="../slideLayouts/slideLayout755.xml"/><Relationship Id="rId38" Type="http://schemas.openxmlformats.org/officeDocument/2006/relationships/slideLayout" Target="../slideLayouts/slideLayout760.xml"/><Relationship Id="rId46" Type="http://schemas.openxmlformats.org/officeDocument/2006/relationships/slideLayout" Target="../slideLayouts/slideLayout768.xml"/><Relationship Id="rId20" Type="http://schemas.openxmlformats.org/officeDocument/2006/relationships/slideLayout" Target="../slideLayouts/slideLayout742.xml"/><Relationship Id="rId41" Type="http://schemas.openxmlformats.org/officeDocument/2006/relationships/slideLayout" Target="../slideLayouts/slideLayout763.xml"/><Relationship Id="rId1" Type="http://schemas.openxmlformats.org/officeDocument/2006/relationships/slideLayout" Target="../slideLayouts/slideLayout723.xml"/><Relationship Id="rId6" Type="http://schemas.openxmlformats.org/officeDocument/2006/relationships/slideLayout" Target="../slideLayouts/slideLayout728.xml"/></Relationships>
</file>

<file path=ppt/slideMasters/_rels/slideMaster1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1.xml"/><Relationship Id="rId18" Type="http://schemas.openxmlformats.org/officeDocument/2006/relationships/slideLayout" Target="../slideLayouts/slideLayout786.xml"/><Relationship Id="rId26" Type="http://schemas.openxmlformats.org/officeDocument/2006/relationships/slideLayout" Target="../slideLayouts/slideLayout794.xml"/><Relationship Id="rId39" Type="http://schemas.openxmlformats.org/officeDocument/2006/relationships/slideLayout" Target="../slideLayouts/slideLayout807.xml"/><Relationship Id="rId21" Type="http://schemas.openxmlformats.org/officeDocument/2006/relationships/slideLayout" Target="../slideLayouts/slideLayout789.xml"/><Relationship Id="rId34" Type="http://schemas.openxmlformats.org/officeDocument/2006/relationships/slideLayout" Target="../slideLayouts/slideLayout802.xml"/><Relationship Id="rId42" Type="http://schemas.openxmlformats.org/officeDocument/2006/relationships/slideLayout" Target="../slideLayouts/slideLayout810.xml"/><Relationship Id="rId47" Type="http://schemas.openxmlformats.org/officeDocument/2006/relationships/slideLayout" Target="../slideLayouts/slideLayout815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775.xml"/><Relationship Id="rId2" Type="http://schemas.openxmlformats.org/officeDocument/2006/relationships/slideLayout" Target="../slideLayouts/slideLayout770.xml"/><Relationship Id="rId16" Type="http://schemas.openxmlformats.org/officeDocument/2006/relationships/slideLayout" Target="../slideLayouts/slideLayout784.xml"/><Relationship Id="rId29" Type="http://schemas.openxmlformats.org/officeDocument/2006/relationships/slideLayout" Target="../slideLayouts/slideLayout797.xml"/><Relationship Id="rId11" Type="http://schemas.openxmlformats.org/officeDocument/2006/relationships/slideLayout" Target="../slideLayouts/slideLayout779.xml"/><Relationship Id="rId24" Type="http://schemas.openxmlformats.org/officeDocument/2006/relationships/slideLayout" Target="../slideLayouts/slideLayout792.xml"/><Relationship Id="rId32" Type="http://schemas.openxmlformats.org/officeDocument/2006/relationships/slideLayout" Target="../slideLayouts/slideLayout800.xml"/><Relationship Id="rId37" Type="http://schemas.openxmlformats.org/officeDocument/2006/relationships/slideLayout" Target="../slideLayouts/slideLayout805.xml"/><Relationship Id="rId40" Type="http://schemas.openxmlformats.org/officeDocument/2006/relationships/slideLayout" Target="../slideLayouts/slideLayout808.xml"/><Relationship Id="rId45" Type="http://schemas.openxmlformats.org/officeDocument/2006/relationships/slideLayout" Target="../slideLayouts/slideLayout813.xml"/><Relationship Id="rId5" Type="http://schemas.openxmlformats.org/officeDocument/2006/relationships/slideLayout" Target="../slideLayouts/slideLayout773.xml"/><Relationship Id="rId15" Type="http://schemas.openxmlformats.org/officeDocument/2006/relationships/slideLayout" Target="../slideLayouts/slideLayout783.xml"/><Relationship Id="rId23" Type="http://schemas.openxmlformats.org/officeDocument/2006/relationships/slideLayout" Target="../slideLayouts/slideLayout791.xml"/><Relationship Id="rId28" Type="http://schemas.openxmlformats.org/officeDocument/2006/relationships/slideLayout" Target="../slideLayouts/slideLayout796.xml"/><Relationship Id="rId36" Type="http://schemas.openxmlformats.org/officeDocument/2006/relationships/slideLayout" Target="../slideLayouts/slideLayout804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778.xml"/><Relationship Id="rId19" Type="http://schemas.openxmlformats.org/officeDocument/2006/relationships/slideLayout" Target="../slideLayouts/slideLayout787.xml"/><Relationship Id="rId31" Type="http://schemas.openxmlformats.org/officeDocument/2006/relationships/slideLayout" Target="../slideLayouts/slideLayout799.xml"/><Relationship Id="rId44" Type="http://schemas.openxmlformats.org/officeDocument/2006/relationships/slideLayout" Target="../slideLayouts/slideLayout812.xml"/><Relationship Id="rId4" Type="http://schemas.openxmlformats.org/officeDocument/2006/relationships/slideLayout" Target="../slideLayouts/slideLayout772.xml"/><Relationship Id="rId9" Type="http://schemas.openxmlformats.org/officeDocument/2006/relationships/slideLayout" Target="../slideLayouts/slideLayout777.xml"/><Relationship Id="rId14" Type="http://schemas.openxmlformats.org/officeDocument/2006/relationships/slideLayout" Target="../slideLayouts/slideLayout782.xml"/><Relationship Id="rId22" Type="http://schemas.openxmlformats.org/officeDocument/2006/relationships/slideLayout" Target="../slideLayouts/slideLayout790.xml"/><Relationship Id="rId27" Type="http://schemas.openxmlformats.org/officeDocument/2006/relationships/slideLayout" Target="../slideLayouts/slideLayout795.xml"/><Relationship Id="rId30" Type="http://schemas.openxmlformats.org/officeDocument/2006/relationships/slideLayout" Target="../slideLayouts/slideLayout798.xml"/><Relationship Id="rId35" Type="http://schemas.openxmlformats.org/officeDocument/2006/relationships/slideLayout" Target="../slideLayouts/slideLayout803.xml"/><Relationship Id="rId43" Type="http://schemas.openxmlformats.org/officeDocument/2006/relationships/slideLayout" Target="../slideLayouts/slideLayout811.xml"/><Relationship Id="rId48" Type="http://schemas.openxmlformats.org/officeDocument/2006/relationships/theme" Target="../theme/theme18.xml"/><Relationship Id="rId8" Type="http://schemas.openxmlformats.org/officeDocument/2006/relationships/slideLayout" Target="../slideLayouts/slideLayout776.xml"/><Relationship Id="rId3" Type="http://schemas.openxmlformats.org/officeDocument/2006/relationships/slideLayout" Target="../slideLayouts/slideLayout771.xml"/><Relationship Id="rId12" Type="http://schemas.openxmlformats.org/officeDocument/2006/relationships/slideLayout" Target="../slideLayouts/slideLayout780.xml"/><Relationship Id="rId17" Type="http://schemas.openxmlformats.org/officeDocument/2006/relationships/slideLayout" Target="../slideLayouts/slideLayout785.xml"/><Relationship Id="rId25" Type="http://schemas.openxmlformats.org/officeDocument/2006/relationships/slideLayout" Target="../slideLayouts/slideLayout793.xml"/><Relationship Id="rId33" Type="http://schemas.openxmlformats.org/officeDocument/2006/relationships/slideLayout" Target="../slideLayouts/slideLayout801.xml"/><Relationship Id="rId38" Type="http://schemas.openxmlformats.org/officeDocument/2006/relationships/slideLayout" Target="../slideLayouts/slideLayout806.xml"/><Relationship Id="rId46" Type="http://schemas.openxmlformats.org/officeDocument/2006/relationships/slideLayout" Target="../slideLayouts/slideLayout814.xml"/><Relationship Id="rId20" Type="http://schemas.openxmlformats.org/officeDocument/2006/relationships/slideLayout" Target="../slideLayouts/slideLayout788.xml"/><Relationship Id="rId41" Type="http://schemas.openxmlformats.org/officeDocument/2006/relationships/slideLayout" Target="../slideLayouts/slideLayout809.xml"/><Relationship Id="rId1" Type="http://schemas.openxmlformats.org/officeDocument/2006/relationships/slideLayout" Target="../slideLayouts/slideLayout769.xml"/><Relationship Id="rId6" Type="http://schemas.openxmlformats.org/officeDocument/2006/relationships/slideLayout" Target="../slideLayouts/slideLayout774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28.xml"/><Relationship Id="rId18" Type="http://schemas.openxmlformats.org/officeDocument/2006/relationships/slideLayout" Target="../slideLayouts/slideLayout833.xml"/><Relationship Id="rId26" Type="http://schemas.openxmlformats.org/officeDocument/2006/relationships/slideLayout" Target="../slideLayouts/slideLayout841.xml"/><Relationship Id="rId39" Type="http://schemas.openxmlformats.org/officeDocument/2006/relationships/slideLayout" Target="../slideLayouts/slideLayout854.xml"/><Relationship Id="rId21" Type="http://schemas.openxmlformats.org/officeDocument/2006/relationships/slideLayout" Target="../slideLayouts/slideLayout836.xml"/><Relationship Id="rId34" Type="http://schemas.openxmlformats.org/officeDocument/2006/relationships/slideLayout" Target="../slideLayouts/slideLayout849.xml"/><Relationship Id="rId42" Type="http://schemas.openxmlformats.org/officeDocument/2006/relationships/slideLayout" Target="../slideLayouts/slideLayout857.xml"/><Relationship Id="rId47" Type="http://schemas.openxmlformats.org/officeDocument/2006/relationships/slideLayout" Target="../slideLayouts/slideLayout862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822.xml"/><Relationship Id="rId2" Type="http://schemas.openxmlformats.org/officeDocument/2006/relationships/slideLayout" Target="../slideLayouts/slideLayout817.xml"/><Relationship Id="rId16" Type="http://schemas.openxmlformats.org/officeDocument/2006/relationships/slideLayout" Target="../slideLayouts/slideLayout831.xml"/><Relationship Id="rId29" Type="http://schemas.openxmlformats.org/officeDocument/2006/relationships/slideLayout" Target="../slideLayouts/slideLayout844.xml"/><Relationship Id="rId11" Type="http://schemas.openxmlformats.org/officeDocument/2006/relationships/slideLayout" Target="../slideLayouts/slideLayout826.xml"/><Relationship Id="rId24" Type="http://schemas.openxmlformats.org/officeDocument/2006/relationships/slideLayout" Target="../slideLayouts/slideLayout839.xml"/><Relationship Id="rId32" Type="http://schemas.openxmlformats.org/officeDocument/2006/relationships/slideLayout" Target="../slideLayouts/slideLayout847.xml"/><Relationship Id="rId37" Type="http://schemas.openxmlformats.org/officeDocument/2006/relationships/slideLayout" Target="../slideLayouts/slideLayout852.xml"/><Relationship Id="rId40" Type="http://schemas.openxmlformats.org/officeDocument/2006/relationships/slideLayout" Target="../slideLayouts/slideLayout855.xml"/><Relationship Id="rId45" Type="http://schemas.openxmlformats.org/officeDocument/2006/relationships/slideLayout" Target="../slideLayouts/slideLayout860.xml"/><Relationship Id="rId5" Type="http://schemas.openxmlformats.org/officeDocument/2006/relationships/slideLayout" Target="../slideLayouts/slideLayout820.xml"/><Relationship Id="rId15" Type="http://schemas.openxmlformats.org/officeDocument/2006/relationships/slideLayout" Target="../slideLayouts/slideLayout830.xml"/><Relationship Id="rId23" Type="http://schemas.openxmlformats.org/officeDocument/2006/relationships/slideLayout" Target="../slideLayouts/slideLayout838.xml"/><Relationship Id="rId28" Type="http://schemas.openxmlformats.org/officeDocument/2006/relationships/slideLayout" Target="../slideLayouts/slideLayout843.xml"/><Relationship Id="rId36" Type="http://schemas.openxmlformats.org/officeDocument/2006/relationships/slideLayout" Target="../slideLayouts/slideLayout851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825.xml"/><Relationship Id="rId19" Type="http://schemas.openxmlformats.org/officeDocument/2006/relationships/slideLayout" Target="../slideLayouts/slideLayout834.xml"/><Relationship Id="rId31" Type="http://schemas.openxmlformats.org/officeDocument/2006/relationships/slideLayout" Target="../slideLayouts/slideLayout846.xml"/><Relationship Id="rId44" Type="http://schemas.openxmlformats.org/officeDocument/2006/relationships/slideLayout" Target="../slideLayouts/slideLayout859.xml"/><Relationship Id="rId4" Type="http://schemas.openxmlformats.org/officeDocument/2006/relationships/slideLayout" Target="../slideLayouts/slideLayout819.xml"/><Relationship Id="rId9" Type="http://schemas.openxmlformats.org/officeDocument/2006/relationships/slideLayout" Target="../slideLayouts/slideLayout824.xml"/><Relationship Id="rId14" Type="http://schemas.openxmlformats.org/officeDocument/2006/relationships/slideLayout" Target="../slideLayouts/slideLayout829.xml"/><Relationship Id="rId22" Type="http://schemas.openxmlformats.org/officeDocument/2006/relationships/slideLayout" Target="../slideLayouts/slideLayout837.xml"/><Relationship Id="rId27" Type="http://schemas.openxmlformats.org/officeDocument/2006/relationships/slideLayout" Target="../slideLayouts/slideLayout842.xml"/><Relationship Id="rId30" Type="http://schemas.openxmlformats.org/officeDocument/2006/relationships/slideLayout" Target="../slideLayouts/slideLayout845.xml"/><Relationship Id="rId35" Type="http://schemas.openxmlformats.org/officeDocument/2006/relationships/slideLayout" Target="../slideLayouts/slideLayout850.xml"/><Relationship Id="rId43" Type="http://schemas.openxmlformats.org/officeDocument/2006/relationships/slideLayout" Target="../slideLayouts/slideLayout858.xml"/><Relationship Id="rId48" Type="http://schemas.openxmlformats.org/officeDocument/2006/relationships/theme" Target="../theme/theme19.xml"/><Relationship Id="rId8" Type="http://schemas.openxmlformats.org/officeDocument/2006/relationships/slideLayout" Target="../slideLayouts/slideLayout823.xml"/><Relationship Id="rId3" Type="http://schemas.openxmlformats.org/officeDocument/2006/relationships/slideLayout" Target="../slideLayouts/slideLayout818.xml"/><Relationship Id="rId12" Type="http://schemas.openxmlformats.org/officeDocument/2006/relationships/slideLayout" Target="../slideLayouts/slideLayout827.xml"/><Relationship Id="rId17" Type="http://schemas.openxmlformats.org/officeDocument/2006/relationships/slideLayout" Target="../slideLayouts/slideLayout832.xml"/><Relationship Id="rId25" Type="http://schemas.openxmlformats.org/officeDocument/2006/relationships/slideLayout" Target="../slideLayouts/slideLayout840.xml"/><Relationship Id="rId33" Type="http://schemas.openxmlformats.org/officeDocument/2006/relationships/slideLayout" Target="../slideLayouts/slideLayout848.xml"/><Relationship Id="rId38" Type="http://schemas.openxmlformats.org/officeDocument/2006/relationships/slideLayout" Target="../slideLayouts/slideLayout853.xml"/><Relationship Id="rId46" Type="http://schemas.openxmlformats.org/officeDocument/2006/relationships/slideLayout" Target="../slideLayouts/slideLayout861.xml"/><Relationship Id="rId20" Type="http://schemas.openxmlformats.org/officeDocument/2006/relationships/slideLayout" Target="../slideLayouts/slideLayout835.xml"/><Relationship Id="rId41" Type="http://schemas.openxmlformats.org/officeDocument/2006/relationships/slideLayout" Target="../slideLayouts/slideLayout856.xml"/><Relationship Id="rId1" Type="http://schemas.openxmlformats.org/officeDocument/2006/relationships/slideLayout" Target="../slideLayouts/slideLayout816.xml"/><Relationship Id="rId6" Type="http://schemas.openxmlformats.org/officeDocument/2006/relationships/slideLayout" Target="../slideLayouts/slideLayout8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image" Target="../media/image60.sv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5.xml"/><Relationship Id="rId18" Type="http://schemas.openxmlformats.org/officeDocument/2006/relationships/slideLayout" Target="../slideLayouts/slideLayout880.xml"/><Relationship Id="rId26" Type="http://schemas.openxmlformats.org/officeDocument/2006/relationships/slideLayout" Target="../slideLayouts/slideLayout888.xml"/><Relationship Id="rId39" Type="http://schemas.openxmlformats.org/officeDocument/2006/relationships/slideLayout" Target="../slideLayouts/slideLayout901.xml"/><Relationship Id="rId21" Type="http://schemas.openxmlformats.org/officeDocument/2006/relationships/slideLayout" Target="../slideLayouts/slideLayout883.xml"/><Relationship Id="rId34" Type="http://schemas.openxmlformats.org/officeDocument/2006/relationships/slideLayout" Target="../slideLayouts/slideLayout896.xml"/><Relationship Id="rId42" Type="http://schemas.openxmlformats.org/officeDocument/2006/relationships/slideLayout" Target="../slideLayouts/slideLayout904.xml"/><Relationship Id="rId47" Type="http://schemas.openxmlformats.org/officeDocument/2006/relationships/slideLayout" Target="../slideLayouts/slideLayout909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869.xml"/><Relationship Id="rId2" Type="http://schemas.openxmlformats.org/officeDocument/2006/relationships/slideLayout" Target="../slideLayouts/slideLayout864.xml"/><Relationship Id="rId16" Type="http://schemas.openxmlformats.org/officeDocument/2006/relationships/slideLayout" Target="../slideLayouts/slideLayout878.xml"/><Relationship Id="rId29" Type="http://schemas.openxmlformats.org/officeDocument/2006/relationships/slideLayout" Target="../slideLayouts/slideLayout891.xml"/><Relationship Id="rId11" Type="http://schemas.openxmlformats.org/officeDocument/2006/relationships/slideLayout" Target="../slideLayouts/slideLayout873.xml"/><Relationship Id="rId24" Type="http://schemas.openxmlformats.org/officeDocument/2006/relationships/slideLayout" Target="../slideLayouts/slideLayout886.xml"/><Relationship Id="rId32" Type="http://schemas.openxmlformats.org/officeDocument/2006/relationships/slideLayout" Target="../slideLayouts/slideLayout894.xml"/><Relationship Id="rId37" Type="http://schemas.openxmlformats.org/officeDocument/2006/relationships/slideLayout" Target="../slideLayouts/slideLayout899.xml"/><Relationship Id="rId40" Type="http://schemas.openxmlformats.org/officeDocument/2006/relationships/slideLayout" Target="../slideLayouts/slideLayout902.xml"/><Relationship Id="rId45" Type="http://schemas.openxmlformats.org/officeDocument/2006/relationships/slideLayout" Target="../slideLayouts/slideLayout907.xml"/><Relationship Id="rId5" Type="http://schemas.openxmlformats.org/officeDocument/2006/relationships/slideLayout" Target="../slideLayouts/slideLayout867.xml"/><Relationship Id="rId15" Type="http://schemas.openxmlformats.org/officeDocument/2006/relationships/slideLayout" Target="../slideLayouts/slideLayout877.xml"/><Relationship Id="rId23" Type="http://schemas.openxmlformats.org/officeDocument/2006/relationships/slideLayout" Target="../slideLayouts/slideLayout885.xml"/><Relationship Id="rId28" Type="http://schemas.openxmlformats.org/officeDocument/2006/relationships/slideLayout" Target="../slideLayouts/slideLayout890.xml"/><Relationship Id="rId36" Type="http://schemas.openxmlformats.org/officeDocument/2006/relationships/slideLayout" Target="../slideLayouts/slideLayout898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872.xml"/><Relationship Id="rId19" Type="http://schemas.openxmlformats.org/officeDocument/2006/relationships/slideLayout" Target="../slideLayouts/slideLayout881.xml"/><Relationship Id="rId31" Type="http://schemas.openxmlformats.org/officeDocument/2006/relationships/slideLayout" Target="../slideLayouts/slideLayout893.xml"/><Relationship Id="rId44" Type="http://schemas.openxmlformats.org/officeDocument/2006/relationships/slideLayout" Target="../slideLayouts/slideLayout906.xml"/><Relationship Id="rId4" Type="http://schemas.openxmlformats.org/officeDocument/2006/relationships/slideLayout" Target="../slideLayouts/slideLayout866.xml"/><Relationship Id="rId9" Type="http://schemas.openxmlformats.org/officeDocument/2006/relationships/slideLayout" Target="../slideLayouts/slideLayout871.xml"/><Relationship Id="rId14" Type="http://schemas.openxmlformats.org/officeDocument/2006/relationships/slideLayout" Target="../slideLayouts/slideLayout876.xml"/><Relationship Id="rId22" Type="http://schemas.openxmlformats.org/officeDocument/2006/relationships/slideLayout" Target="../slideLayouts/slideLayout884.xml"/><Relationship Id="rId27" Type="http://schemas.openxmlformats.org/officeDocument/2006/relationships/slideLayout" Target="../slideLayouts/slideLayout889.xml"/><Relationship Id="rId30" Type="http://schemas.openxmlformats.org/officeDocument/2006/relationships/slideLayout" Target="../slideLayouts/slideLayout892.xml"/><Relationship Id="rId35" Type="http://schemas.openxmlformats.org/officeDocument/2006/relationships/slideLayout" Target="../slideLayouts/slideLayout897.xml"/><Relationship Id="rId43" Type="http://schemas.openxmlformats.org/officeDocument/2006/relationships/slideLayout" Target="../slideLayouts/slideLayout905.xml"/><Relationship Id="rId48" Type="http://schemas.openxmlformats.org/officeDocument/2006/relationships/theme" Target="../theme/theme20.xml"/><Relationship Id="rId8" Type="http://schemas.openxmlformats.org/officeDocument/2006/relationships/slideLayout" Target="../slideLayouts/slideLayout870.xml"/><Relationship Id="rId3" Type="http://schemas.openxmlformats.org/officeDocument/2006/relationships/slideLayout" Target="../slideLayouts/slideLayout865.xml"/><Relationship Id="rId12" Type="http://schemas.openxmlformats.org/officeDocument/2006/relationships/slideLayout" Target="../slideLayouts/slideLayout874.xml"/><Relationship Id="rId17" Type="http://schemas.openxmlformats.org/officeDocument/2006/relationships/slideLayout" Target="../slideLayouts/slideLayout879.xml"/><Relationship Id="rId25" Type="http://schemas.openxmlformats.org/officeDocument/2006/relationships/slideLayout" Target="../slideLayouts/slideLayout887.xml"/><Relationship Id="rId33" Type="http://schemas.openxmlformats.org/officeDocument/2006/relationships/slideLayout" Target="../slideLayouts/slideLayout895.xml"/><Relationship Id="rId38" Type="http://schemas.openxmlformats.org/officeDocument/2006/relationships/slideLayout" Target="../slideLayouts/slideLayout900.xml"/><Relationship Id="rId46" Type="http://schemas.openxmlformats.org/officeDocument/2006/relationships/slideLayout" Target="../slideLayouts/slideLayout908.xml"/><Relationship Id="rId20" Type="http://schemas.openxmlformats.org/officeDocument/2006/relationships/slideLayout" Target="../slideLayouts/slideLayout882.xml"/><Relationship Id="rId41" Type="http://schemas.openxmlformats.org/officeDocument/2006/relationships/slideLayout" Target="../slideLayouts/slideLayout903.xml"/><Relationship Id="rId1" Type="http://schemas.openxmlformats.org/officeDocument/2006/relationships/slideLayout" Target="../slideLayouts/slideLayout863.xml"/><Relationship Id="rId6" Type="http://schemas.openxmlformats.org/officeDocument/2006/relationships/slideLayout" Target="../slideLayouts/slideLayout868.xml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2.xml"/><Relationship Id="rId18" Type="http://schemas.openxmlformats.org/officeDocument/2006/relationships/slideLayout" Target="../slideLayouts/slideLayout927.xml"/><Relationship Id="rId26" Type="http://schemas.openxmlformats.org/officeDocument/2006/relationships/slideLayout" Target="../slideLayouts/slideLayout935.xml"/><Relationship Id="rId39" Type="http://schemas.openxmlformats.org/officeDocument/2006/relationships/slideLayout" Target="../slideLayouts/slideLayout948.xml"/><Relationship Id="rId21" Type="http://schemas.openxmlformats.org/officeDocument/2006/relationships/slideLayout" Target="../slideLayouts/slideLayout930.xml"/><Relationship Id="rId34" Type="http://schemas.openxmlformats.org/officeDocument/2006/relationships/slideLayout" Target="../slideLayouts/slideLayout943.xml"/><Relationship Id="rId42" Type="http://schemas.openxmlformats.org/officeDocument/2006/relationships/slideLayout" Target="../slideLayouts/slideLayout951.xml"/><Relationship Id="rId47" Type="http://schemas.openxmlformats.org/officeDocument/2006/relationships/slideLayout" Target="../slideLayouts/slideLayout956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916.xml"/><Relationship Id="rId2" Type="http://schemas.openxmlformats.org/officeDocument/2006/relationships/slideLayout" Target="../slideLayouts/slideLayout911.xml"/><Relationship Id="rId16" Type="http://schemas.openxmlformats.org/officeDocument/2006/relationships/slideLayout" Target="../slideLayouts/slideLayout925.xml"/><Relationship Id="rId29" Type="http://schemas.openxmlformats.org/officeDocument/2006/relationships/slideLayout" Target="../slideLayouts/slideLayout938.xml"/><Relationship Id="rId11" Type="http://schemas.openxmlformats.org/officeDocument/2006/relationships/slideLayout" Target="../slideLayouts/slideLayout920.xml"/><Relationship Id="rId24" Type="http://schemas.openxmlformats.org/officeDocument/2006/relationships/slideLayout" Target="../slideLayouts/slideLayout933.xml"/><Relationship Id="rId32" Type="http://schemas.openxmlformats.org/officeDocument/2006/relationships/slideLayout" Target="../slideLayouts/slideLayout941.xml"/><Relationship Id="rId37" Type="http://schemas.openxmlformats.org/officeDocument/2006/relationships/slideLayout" Target="../slideLayouts/slideLayout946.xml"/><Relationship Id="rId40" Type="http://schemas.openxmlformats.org/officeDocument/2006/relationships/slideLayout" Target="../slideLayouts/slideLayout949.xml"/><Relationship Id="rId45" Type="http://schemas.openxmlformats.org/officeDocument/2006/relationships/slideLayout" Target="../slideLayouts/slideLayout954.xml"/><Relationship Id="rId5" Type="http://schemas.openxmlformats.org/officeDocument/2006/relationships/slideLayout" Target="../slideLayouts/slideLayout914.xml"/><Relationship Id="rId15" Type="http://schemas.openxmlformats.org/officeDocument/2006/relationships/slideLayout" Target="../slideLayouts/slideLayout924.xml"/><Relationship Id="rId23" Type="http://schemas.openxmlformats.org/officeDocument/2006/relationships/slideLayout" Target="../slideLayouts/slideLayout932.xml"/><Relationship Id="rId28" Type="http://schemas.openxmlformats.org/officeDocument/2006/relationships/slideLayout" Target="../slideLayouts/slideLayout937.xml"/><Relationship Id="rId36" Type="http://schemas.openxmlformats.org/officeDocument/2006/relationships/slideLayout" Target="../slideLayouts/slideLayout945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919.xml"/><Relationship Id="rId19" Type="http://schemas.openxmlformats.org/officeDocument/2006/relationships/slideLayout" Target="../slideLayouts/slideLayout928.xml"/><Relationship Id="rId31" Type="http://schemas.openxmlformats.org/officeDocument/2006/relationships/slideLayout" Target="../slideLayouts/slideLayout940.xml"/><Relationship Id="rId44" Type="http://schemas.openxmlformats.org/officeDocument/2006/relationships/slideLayout" Target="../slideLayouts/slideLayout953.xml"/><Relationship Id="rId4" Type="http://schemas.openxmlformats.org/officeDocument/2006/relationships/slideLayout" Target="../slideLayouts/slideLayout913.xml"/><Relationship Id="rId9" Type="http://schemas.openxmlformats.org/officeDocument/2006/relationships/slideLayout" Target="../slideLayouts/slideLayout918.xml"/><Relationship Id="rId14" Type="http://schemas.openxmlformats.org/officeDocument/2006/relationships/slideLayout" Target="../slideLayouts/slideLayout923.xml"/><Relationship Id="rId22" Type="http://schemas.openxmlformats.org/officeDocument/2006/relationships/slideLayout" Target="../slideLayouts/slideLayout931.xml"/><Relationship Id="rId27" Type="http://schemas.openxmlformats.org/officeDocument/2006/relationships/slideLayout" Target="../slideLayouts/slideLayout936.xml"/><Relationship Id="rId30" Type="http://schemas.openxmlformats.org/officeDocument/2006/relationships/slideLayout" Target="../slideLayouts/slideLayout939.xml"/><Relationship Id="rId35" Type="http://schemas.openxmlformats.org/officeDocument/2006/relationships/slideLayout" Target="../slideLayouts/slideLayout944.xml"/><Relationship Id="rId43" Type="http://schemas.openxmlformats.org/officeDocument/2006/relationships/slideLayout" Target="../slideLayouts/slideLayout952.xml"/><Relationship Id="rId48" Type="http://schemas.openxmlformats.org/officeDocument/2006/relationships/theme" Target="../theme/theme21.xml"/><Relationship Id="rId8" Type="http://schemas.openxmlformats.org/officeDocument/2006/relationships/slideLayout" Target="../slideLayouts/slideLayout917.xml"/><Relationship Id="rId3" Type="http://schemas.openxmlformats.org/officeDocument/2006/relationships/slideLayout" Target="../slideLayouts/slideLayout912.xml"/><Relationship Id="rId12" Type="http://schemas.openxmlformats.org/officeDocument/2006/relationships/slideLayout" Target="../slideLayouts/slideLayout921.xml"/><Relationship Id="rId17" Type="http://schemas.openxmlformats.org/officeDocument/2006/relationships/slideLayout" Target="../slideLayouts/slideLayout926.xml"/><Relationship Id="rId25" Type="http://schemas.openxmlformats.org/officeDocument/2006/relationships/slideLayout" Target="../slideLayouts/slideLayout934.xml"/><Relationship Id="rId33" Type="http://schemas.openxmlformats.org/officeDocument/2006/relationships/slideLayout" Target="../slideLayouts/slideLayout942.xml"/><Relationship Id="rId38" Type="http://schemas.openxmlformats.org/officeDocument/2006/relationships/slideLayout" Target="../slideLayouts/slideLayout947.xml"/><Relationship Id="rId46" Type="http://schemas.openxmlformats.org/officeDocument/2006/relationships/slideLayout" Target="../slideLayouts/slideLayout955.xml"/><Relationship Id="rId20" Type="http://schemas.openxmlformats.org/officeDocument/2006/relationships/slideLayout" Target="../slideLayouts/slideLayout929.xml"/><Relationship Id="rId41" Type="http://schemas.openxmlformats.org/officeDocument/2006/relationships/slideLayout" Target="../slideLayouts/slideLayout950.xml"/><Relationship Id="rId1" Type="http://schemas.openxmlformats.org/officeDocument/2006/relationships/slideLayout" Target="../slideLayouts/slideLayout910.xml"/><Relationship Id="rId6" Type="http://schemas.openxmlformats.org/officeDocument/2006/relationships/slideLayout" Target="../slideLayouts/slideLayout915.xml"/></Relationships>
</file>

<file path=ppt/slideMasters/_rels/slideMaster2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9.xml"/><Relationship Id="rId18" Type="http://schemas.openxmlformats.org/officeDocument/2006/relationships/slideLayout" Target="../slideLayouts/slideLayout974.xml"/><Relationship Id="rId26" Type="http://schemas.openxmlformats.org/officeDocument/2006/relationships/slideLayout" Target="../slideLayouts/slideLayout982.xml"/><Relationship Id="rId39" Type="http://schemas.openxmlformats.org/officeDocument/2006/relationships/slideLayout" Target="../slideLayouts/slideLayout995.xml"/><Relationship Id="rId21" Type="http://schemas.openxmlformats.org/officeDocument/2006/relationships/slideLayout" Target="../slideLayouts/slideLayout977.xml"/><Relationship Id="rId34" Type="http://schemas.openxmlformats.org/officeDocument/2006/relationships/slideLayout" Target="../slideLayouts/slideLayout990.xml"/><Relationship Id="rId42" Type="http://schemas.openxmlformats.org/officeDocument/2006/relationships/slideLayout" Target="../slideLayouts/slideLayout998.xml"/><Relationship Id="rId47" Type="http://schemas.openxmlformats.org/officeDocument/2006/relationships/slideLayout" Target="../slideLayouts/slideLayout1003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963.xml"/><Relationship Id="rId2" Type="http://schemas.openxmlformats.org/officeDocument/2006/relationships/slideLayout" Target="../slideLayouts/slideLayout958.xml"/><Relationship Id="rId16" Type="http://schemas.openxmlformats.org/officeDocument/2006/relationships/slideLayout" Target="../slideLayouts/slideLayout972.xml"/><Relationship Id="rId29" Type="http://schemas.openxmlformats.org/officeDocument/2006/relationships/slideLayout" Target="../slideLayouts/slideLayout985.xml"/><Relationship Id="rId11" Type="http://schemas.openxmlformats.org/officeDocument/2006/relationships/slideLayout" Target="../slideLayouts/slideLayout967.xml"/><Relationship Id="rId24" Type="http://schemas.openxmlformats.org/officeDocument/2006/relationships/slideLayout" Target="../slideLayouts/slideLayout980.xml"/><Relationship Id="rId32" Type="http://schemas.openxmlformats.org/officeDocument/2006/relationships/slideLayout" Target="../slideLayouts/slideLayout988.xml"/><Relationship Id="rId37" Type="http://schemas.openxmlformats.org/officeDocument/2006/relationships/slideLayout" Target="../slideLayouts/slideLayout993.xml"/><Relationship Id="rId40" Type="http://schemas.openxmlformats.org/officeDocument/2006/relationships/slideLayout" Target="../slideLayouts/slideLayout996.xml"/><Relationship Id="rId45" Type="http://schemas.openxmlformats.org/officeDocument/2006/relationships/slideLayout" Target="../slideLayouts/slideLayout1001.xml"/><Relationship Id="rId5" Type="http://schemas.openxmlformats.org/officeDocument/2006/relationships/slideLayout" Target="../slideLayouts/slideLayout961.xml"/><Relationship Id="rId15" Type="http://schemas.openxmlformats.org/officeDocument/2006/relationships/slideLayout" Target="../slideLayouts/slideLayout971.xml"/><Relationship Id="rId23" Type="http://schemas.openxmlformats.org/officeDocument/2006/relationships/slideLayout" Target="../slideLayouts/slideLayout979.xml"/><Relationship Id="rId28" Type="http://schemas.openxmlformats.org/officeDocument/2006/relationships/slideLayout" Target="../slideLayouts/slideLayout984.xml"/><Relationship Id="rId36" Type="http://schemas.openxmlformats.org/officeDocument/2006/relationships/slideLayout" Target="../slideLayouts/slideLayout992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966.xml"/><Relationship Id="rId19" Type="http://schemas.openxmlformats.org/officeDocument/2006/relationships/slideLayout" Target="../slideLayouts/slideLayout975.xml"/><Relationship Id="rId31" Type="http://schemas.openxmlformats.org/officeDocument/2006/relationships/slideLayout" Target="../slideLayouts/slideLayout987.xml"/><Relationship Id="rId44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960.xml"/><Relationship Id="rId9" Type="http://schemas.openxmlformats.org/officeDocument/2006/relationships/slideLayout" Target="../slideLayouts/slideLayout965.xml"/><Relationship Id="rId14" Type="http://schemas.openxmlformats.org/officeDocument/2006/relationships/slideLayout" Target="../slideLayouts/slideLayout970.xml"/><Relationship Id="rId22" Type="http://schemas.openxmlformats.org/officeDocument/2006/relationships/slideLayout" Target="../slideLayouts/slideLayout978.xml"/><Relationship Id="rId27" Type="http://schemas.openxmlformats.org/officeDocument/2006/relationships/slideLayout" Target="../slideLayouts/slideLayout983.xml"/><Relationship Id="rId30" Type="http://schemas.openxmlformats.org/officeDocument/2006/relationships/slideLayout" Target="../slideLayouts/slideLayout986.xml"/><Relationship Id="rId35" Type="http://schemas.openxmlformats.org/officeDocument/2006/relationships/slideLayout" Target="../slideLayouts/slideLayout991.xml"/><Relationship Id="rId43" Type="http://schemas.openxmlformats.org/officeDocument/2006/relationships/slideLayout" Target="../slideLayouts/slideLayout999.xml"/><Relationship Id="rId48" Type="http://schemas.openxmlformats.org/officeDocument/2006/relationships/theme" Target="../theme/theme22.xml"/><Relationship Id="rId8" Type="http://schemas.openxmlformats.org/officeDocument/2006/relationships/slideLayout" Target="../slideLayouts/slideLayout964.xml"/><Relationship Id="rId3" Type="http://schemas.openxmlformats.org/officeDocument/2006/relationships/slideLayout" Target="../slideLayouts/slideLayout959.xml"/><Relationship Id="rId12" Type="http://schemas.openxmlformats.org/officeDocument/2006/relationships/slideLayout" Target="../slideLayouts/slideLayout968.xml"/><Relationship Id="rId17" Type="http://schemas.openxmlformats.org/officeDocument/2006/relationships/slideLayout" Target="../slideLayouts/slideLayout973.xml"/><Relationship Id="rId25" Type="http://schemas.openxmlformats.org/officeDocument/2006/relationships/slideLayout" Target="../slideLayouts/slideLayout981.xml"/><Relationship Id="rId33" Type="http://schemas.openxmlformats.org/officeDocument/2006/relationships/slideLayout" Target="../slideLayouts/slideLayout989.xml"/><Relationship Id="rId38" Type="http://schemas.openxmlformats.org/officeDocument/2006/relationships/slideLayout" Target="../slideLayouts/slideLayout994.xml"/><Relationship Id="rId46" Type="http://schemas.openxmlformats.org/officeDocument/2006/relationships/slideLayout" Target="../slideLayouts/slideLayout1002.xml"/><Relationship Id="rId20" Type="http://schemas.openxmlformats.org/officeDocument/2006/relationships/slideLayout" Target="../slideLayouts/slideLayout976.xml"/><Relationship Id="rId41" Type="http://schemas.openxmlformats.org/officeDocument/2006/relationships/slideLayout" Target="../slideLayouts/slideLayout997.xml"/><Relationship Id="rId1" Type="http://schemas.openxmlformats.org/officeDocument/2006/relationships/slideLayout" Target="../slideLayouts/slideLayout957.xml"/><Relationship Id="rId6" Type="http://schemas.openxmlformats.org/officeDocument/2006/relationships/slideLayout" Target="../slideLayouts/slideLayout962.xml"/></Relationships>
</file>

<file path=ppt/slideMasters/_rels/slideMaster2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16.xml"/><Relationship Id="rId18" Type="http://schemas.openxmlformats.org/officeDocument/2006/relationships/slideLayout" Target="../slideLayouts/slideLayout1021.xml"/><Relationship Id="rId26" Type="http://schemas.openxmlformats.org/officeDocument/2006/relationships/slideLayout" Target="../slideLayouts/slideLayout1029.xml"/><Relationship Id="rId39" Type="http://schemas.openxmlformats.org/officeDocument/2006/relationships/slideLayout" Target="../slideLayouts/slideLayout1042.xml"/><Relationship Id="rId21" Type="http://schemas.openxmlformats.org/officeDocument/2006/relationships/slideLayout" Target="../slideLayouts/slideLayout1024.xml"/><Relationship Id="rId34" Type="http://schemas.openxmlformats.org/officeDocument/2006/relationships/slideLayout" Target="../slideLayouts/slideLayout1037.xml"/><Relationship Id="rId42" Type="http://schemas.openxmlformats.org/officeDocument/2006/relationships/slideLayout" Target="../slideLayouts/slideLayout1045.xml"/><Relationship Id="rId47" Type="http://schemas.openxmlformats.org/officeDocument/2006/relationships/theme" Target="../theme/theme23.xml"/><Relationship Id="rId7" Type="http://schemas.openxmlformats.org/officeDocument/2006/relationships/slideLayout" Target="../slideLayouts/slideLayout1010.xml"/><Relationship Id="rId2" Type="http://schemas.openxmlformats.org/officeDocument/2006/relationships/slideLayout" Target="../slideLayouts/slideLayout1005.xml"/><Relationship Id="rId16" Type="http://schemas.openxmlformats.org/officeDocument/2006/relationships/slideLayout" Target="../slideLayouts/slideLayout1019.xml"/><Relationship Id="rId29" Type="http://schemas.openxmlformats.org/officeDocument/2006/relationships/slideLayout" Target="../slideLayouts/slideLayout1032.xml"/><Relationship Id="rId11" Type="http://schemas.openxmlformats.org/officeDocument/2006/relationships/slideLayout" Target="../slideLayouts/slideLayout1014.xml"/><Relationship Id="rId24" Type="http://schemas.openxmlformats.org/officeDocument/2006/relationships/slideLayout" Target="../slideLayouts/slideLayout1027.xml"/><Relationship Id="rId32" Type="http://schemas.openxmlformats.org/officeDocument/2006/relationships/slideLayout" Target="../slideLayouts/slideLayout1035.xml"/><Relationship Id="rId37" Type="http://schemas.openxmlformats.org/officeDocument/2006/relationships/slideLayout" Target="../slideLayouts/slideLayout1040.xml"/><Relationship Id="rId40" Type="http://schemas.openxmlformats.org/officeDocument/2006/relationships/slideLayout" Target="../slideLayouts/slideLayout1043.xml"/><Relationship Id="rId45" Type="http://schemas.openxmlformats.org/officeDocument/2006/relationships/slideLayout" Target="../slideLayouts/slideLayout1048.xml"/><Relationship Id="rId5" Type="http://schemas.openxmlformats.org/officeDocument/2006/relationships/slideLayout" Target="../slideLayouts/slideLayout1008.xml"/><Relationship Id="rId15" Type="http://schemas.openxmlformats.org/officeDocument/2006/relationships/slideLayout" Target="../slideLayouts/slideLayout1018.xml"/><Relationship Id="rId23" Type="http://schemas.openxmlformats.org/officeDocument/2006/relationships/slideLayout" Target="../slideLayouts/slideLayout1026.xml"/><Relationship Id="rId28" Type="http://schemas.openxmlformats.org/officeDocument/2006/relationships/slideLayout" Target="../slideLayouts/slideLayout1031.xml"/><Relationship Id="rId36" Type="http://schemas.openxmlformats.org/officeDocument/2006/relationships/slideLayout" Target="../slideLayouts/slideLayout1039.xml"/><Relationship Id="rId49" Type="http://schemas.openxmlformats.org/officeDocument/2006/relationships/image" Target="../media/image81.png"/><Relationship Id="rId10" Type="http://schemas.openxmlformats.org/officeDocument/2006/relationships/slideLayout" Target="../slideLayouts/slideLayout1013.xml"/><Relationship Id="rId19" Type="http://schemas.openxmlformats.org/officeDocument/2006/relationships/slideLayout" Target="../slideLayouts/slideLayout1022.xml"/><Relationship Id="rId31" Type="http://schemas.openxmlformats.org/officeDocument/2006/relationships/slideLayout" Target="../slideLayouts/slideLayout1034.xml"/><Relationship Id="rId44" Type="http://schemas.openxmlformats.org/officeDocument/2006/relationships/slideLayout" Target="../slideLayouts/slideLayout1047.xml"/><Relationship Id="rId4" Type="http://schemas.openxmlformats.org/officeDocument/2006/relationships/slideLayout" Target="../slideLayouts/slideLayout1007.xml"/><Relationship Id="rId9" Type="http://schemas.openxmlformats.org/officeDocument/2006/relationships/slideLayout" Target="../slideLayouts/slideLayout1012.xml"/><Relationship Id="rId14" Type="http://schemas.openxmlformats.org/officeDocument/2006/relationships/slideLayout" Target="../slideLayouts/slideLayout1017.xml"/><Relationship Id="rId22" Type="http://schemas.openxmlformats.org/officeDocument/2006/relationships/slideLayout" Target="../slideLayouts/slideLayout1025.xml"/><Relationship Id="rId27" Type="http://schemas.openxmlformats.org/officeDocument/2006/relationships/slideLayout" Target="../slideLayouts/slideLayout1030.xml"/><Relationship Id="rId30" Type="http://schemas.openxmlformats.org/officeDocument/2006/relationships/slideLayout" Target="../slideLayouts/slideLayout1033.xml"/><Relationship Id="rId35" Type="http://schemas.openxmlformats.org/officeDocument/2006/relationships/slideLayout" Target="../slideLayouts/slideLayout1038.xml"/><Relationship Id="rId43" Type="http://schemas.openxmlformats.org/officeDocument/2006/relationships/slideLayout" Target="../slideLayouts/slideLayout1046.xml"/><Relationship Id="rId48" Type="http://schemas.openxmlformats.org/officeDocument/2006/relationships/image" Target="../media/image80.png"/><Relationship Id="rId8" Type="http://schemas.openxmlformats.org/officeDocument/2006/relationships/slideLayout" Target="../slideLayouts/slideLayout1011.xml"/><Relationship Id="rId3" Type="http://schemas.openxmlformats.org/officeDocument/2006/relationships/slideLayout" Target="../slideLayouts/slideLayout1006.xml"/><Relationship Id="rId12" Type="http://schemas.openxmlformats.org/officeDocument/2006/relationships/slideLayout" Target="../slideLayouts/slideLayout1015.xml"/><Relationship Id="rId17" Type="http://schemas.openxmlformats.org/officeDocument/2006/relationships/slideLayout" Target="../slideLayouts/slideLayout1020.xml"/><Relationship Id="rId25" Type="http://schemas.openxmlformats.org/officeDocument/2006/relationships/slideLayout" Target="../slideLayouts/slideLayout1028.xml"/><Relationship Id="rId33" Type="http://schemas.openxmlformats.org/officeDocument/2006/relationships/slideLayout" Target="../slideLayouts/slideLayout1036.xml"/><Relationship Id="rId38" Type="http://schemas.openxmlformats.org/officeDocument/2006/relationships/slideLayout" Target="../slideLayouts/slideLayout1041.xml"/><Relationship Id="rId46" Type="http://schemas.openxmlformats.org/officeDocument/2006/relationships/slideLayout" Target="../slideLayouts/slideLayout1049.xml"/><Relationship Id="rId20" Type="http://schemas.openxmlformats.org/officeDocument/2006/relationships/slideLayout" Target="../slideLayouts/slideLayout1023.xml"/><Relationship Id="rId41" Type="http://schemas.openxmlformats.org/officeDocument/2006/relationships/slideLayout" Target="../slideLayouts/slideLayout1044.xml"/><Relationship Id="rId1" Type="http://schemas.openxmlformats.org/officeDocument/2006/relationships/slideLayout" Target="../slideLayouts/slideLayout1004.xml"/><Relationship Id="rId6" Type="http://schemas.openxmlformats.org/officeDocument/2006/relationships/slideLayout" Target="../slideLayouts/slideLayout1009.xml"/></Relationships>
</file>

<file path=ppt/slideMasters/_rels/slideMaster2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2.xml"/><Relationship Id="rId18" Type="http://schemas.openxmlformats.org/officeDocument/2006/relationships/slideLayout" Target="../slideLayouts/slideLayout1067.xml"/><Relationship Id="rId26" Type="http://schemas.openxmlformats.org/officeDocument/2006/relationships/slideLayout" Target="../slideLayouts/slideLayout1075.xml"/><Relationship Id="rId39" Type="http://schemas.openxmlformats.org/officeDocument/2006/relationships/slideLayout" Target="../slideLayouts/slideLayout1088.xml"/><Relationship Id="rId21" Type="http://schemas.openxmlformats.org/officeDocument/2006/relationships/slideLayout" Target="../slideLayouts/slideLayout1070.xml"/><Relationship Id="rId34" Type="http://schemas.openxmlformats.org/officeDocument/2006/relationships/slideLayout" Target="../slideLayouts/slideLayout1083.xml"/><Relationship Id="rId42" Type="http://schemas.openxmlformats.org/officeDocument/2006/relationships/slideLayout" Target="../slideLayouts/slideLayout1091.xml"/><Relationship Id="rId47" Type="http://schemas.openxmlformats.org/officeDocument/2006/relationships/slideLayout" Target="../slideLayouts/slideLayout1096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1056.xml"/><Relationship Id="rId2" Type="http://schemas.openxmlformats.org/officeDocument/2006/relationships/slideLayout" Target="../slideLayouts/slideLayout1051.xml"/><Relationship Id="rId16" Type="http://schemas.openxmlformats.org/officeDocument/2006/relationships/slideLayout" Target="../slideLayouts/slideLayout1065.xml"/><Relationship Id="rId29" Type="http://schemas.openxmlformats.org/officeDocument/2006/relationships/slideLayout" Target="../slideLayouts/slideLayout1078.xml"/><Relationship Id="rId11" Type="http://schemas.openxmlformats.org/officeDocument/2006/relationships/slideLayout" Target="../slideLayouts/slideLayout1060.xml"/><Relationship Id="rId24" Type="http://schemas.openxmlformats.org/officeDocument/2006/relationships/slideLayout" Target="../slideLayouts/slideLayout1073.xml"/><Relationship Id="rId32" Type="http://schemas.openxmlformats.org/officeDocument/2006/relationships/slideLayout" Target="../slideLayouts/slideLayout1081.xml"/><Relationship Id="rId37" Type="http://schemas.openxmlformats.org/officeDocument/2006/relationships/slideLayout" Target="../slideLayouts/slideLayout1086.xml"/><Relationship Id="rId40" Type="http://schemas.openxmlformats.org/officeDocument/2006/relationships/slideLayout" Target="../slideLayouts/slideLayout1089.xml"/><Relationship Id="rId45" Type="http://schemas.openxmlformats.org/officeDocument/2006/relationships/slideLayout" Target="../slideLayouts/slideLayout1094.xml"/><Relationship Id="rId5" Type="http://schemas.openxmlformats.org/officeDocument/2006/relationships/slideLayout" Target="../slideLayouts/slideLayout1054.xml"/><Relationship Id="rId15" Type="http://schemas.openxmlformats.org/officeDocument/2006/relationships/slideLayout" Target="../slideLayouts/slideLayout1064.xml"/><Relationship Id="rId23" Type="http://schemas.openxmlformats.org/officeDocument/2006/relationships/slideLayout" Target="../slideLayouts/slideLayout1072.xml"/><Relationship Id="rId28" Type="http://schemas.openxmlformats.org/officeDocument/2006/relationships/slideLayout" Target="../slideLayouts/slideLayout1077.xml"/><Relationship Id="rId36" Type="http://schemas.openxmlformats.org/officeDocument/2006/relationships/slideLayout" Target="../slideLayouts/slideLayout1085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1059.xml"/><Relationship Id="rId19" Type="http://schemas.openxmlformats.org/officeDocument/2006/relationships/slideLayout" Target="../slideLayouts/slideLayout1068.xml"/><Relationship Id="rId31" Type="http://schemas.openxmlformats.org/officeDocument/2006/relationships/slideLayout" Target="../slideLayouts/slideLayout1080.xml"/><Relationship Id="rId44" Type="http://schemas.openxmlformats.org/officeDocument/2006/relationships/slideLayout" Target="../slideLayouts/slideLayout1093.xml"/><Relationship Id="rId4" Type="http://schemas.openxmlformats.org/officeDocument/2006/relationships/slideLayout" Target="../slideLayouts/slideLayout1053.xml"/><Relationship Id="rId9" Type="http://schemas.openxmlformats.org/officeDocument/2006/relationships/slideLayout" Target="../slideLayouts/slideLayout1058.xml"/><Relationship Id="rId14" Type="http://schemas.openxmlformats.org/officeDocument/2006/relationships/slideLayout" Target="../slideLayouts/slideLayout1063.xml"/><Relationship Id="rId22" Type="http://schemas.openxmlformats.org/officeDocument/2006/relationships/slideLayout" Target="../slideLayouts/slideLayout1071.xml"/><Relationship Id="rId27" Type="http://schemas.openxmlformats.org/officeDocument/2006/relationships/slideLayout" Target="../slideLayouts/slideLayout1076.xml"/><Relationship Id="rId30" Type="http://schemas.openxmlformats.org/officeDocument/2006/relationships/slideLayout" Target="../slideLayouts/slideLayout1079.xml"/><Relationship Id="rId35" Type="http://schemas.openxmlformats.org/officeDocument/2006/relationships/slideLayout" Target="../slideLayouts/slideLayout1084.xml"/><Relationship Id="rId43" Type="http://schemas.openxmlformats.org/officeDocument/2006/relationships/slideLayout" Target="../slideLayouts/slideLayout1092.xml"/><Relationship Id="rId48" Type="http://schemas.openxmlformats.org/officeDocument/2006/relationships/theme" Target="../theme/theme24.xml"/><Relationship Id="rId8" Type="http://schemas.openxmlformats.org/officeDocument/2006/relationships/slideLayout" Target="../slideLayouts/slideLayout1057.xml"/><Relationship Id="rId3" Type="http://schemas.openxmlformats.org/officeDocument/2006/relationships/slideLayout" Target="../slideLayouts/slideLayout1052.xml"/><Relationship Id="rId12" Type="http://schemas.openxmlformats.org/officeDocument/2006/relationships/slideLayout" Target="../slideLayouts/slideLayout1061.xml"/><Relationship Id="rId17" Type="http://schemas.openxmlformats.org/officeDocument/2006/relationships/slideLayout" Target="../slideLayouts/slideLayout1066.xml"/><Relationship Id="rId25" Type="http://schemas.openxmlformats.org/officeDocument/2006/relationships/slideLayout" Target="../slideLayouts/slideLayout1074.xml"/><Relationship Id="rId33" Type="http://schemas.openxmlformats.org/officeDocument/2006/relationships/slideLayout" Target="../slideLayouts/slideLayout1082.xml"/><Relationship Id="rId38" Type="http://schemas.openxmlformats.org/officeDocument/2006/relationships/slideLayout" Target="../slideLayouts/slideLayout1087.xml"/><Relationship Id="rId46" Type="http://schemas.openxmlformats.org/officeDocument/2006/relationships/slideLayout" Target="../slideLayouts/slideLayout1095.xml"/><Relationship Id="rId20" Type="http://schemas.openxmlformats.org/officeDocument/2006/relationships/slideLayout" Target="../slideLayouts/slideLayout1069.xml"/><Relationship Id="rId41" Type="http://schemas.openxmlformats.org/officeDocument/2006/relationships/slideLayout" Target="../slideLayouts/slideLayout1090.xml"/><Relationship Id="rId1" Type="http://schemas.openxmlformats.org/officeDocument/2006/relationships/slideLayout" Target="../slideLayouts/slideLayout1050.xml"/><Relationship Id="rId6" Type="http://schemas.openxmlformats.org/officeDocument/2006/relationships/slideLayout" Target="../slideLayouts/slideLayout1055.xml"/></Relationships>
</file>

<file path=ppt/slideMasters/_rels/slideMaster2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9.xml"/><Relationship Id="rId18" Type="http://schemas.openxmlformats.org/officeDocument/2006/relationships/slideLayout" Target="../slideLayouts/slideLayout1114.xml"/><Relationship Id="rId26" Type="http://schemas.openxmlformats.org/officeDocument/2006/relationships/slideLayout" Target="../slideLayouts/slideLayout1122.xml"/><Relationship Id="rId39" Type="http://schemas.openxmlformats.org/officeDocument/2006/relationships/slideLayout" Target="../slideLayouts/slideLayout1135.xml"/><Relationship Id="rId21" Type="http://schemas.openxmlformats.org/officeDocument/2006/relationships/slideLayout" Target="../slideLayouts/slideLayout1117.xml"/><Relationship Id="rId34" Type="http://schemas.openxmlformats.org/officeDocument/2006/relationships/slideLayout" Target="../slideLayouts/slideLayout1130.xml"/><Relationship Id="rId42" Type="http://schemas.openxmlformats.org/officeDocument/2006/relationships/slideLayout" Target="../slideLayouts/slideLayout1138.xml"/><Relationship Id="rId47" Type="http://schemas.openxmlformats.org/officeDocument/2006/relationships/slideLayout" Target="../slideLayouts/slideLayout1143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1103.xml"/><Relationship Id="rId2" Type="http://schemas.openxmlformats.org/officeDocument/2006/relationships/slideLayout" Target="../slideLayouts/slideLayout1098.xml"/><Relationship Id="rId16" Type="http://schemas.openxmlformats.org/officeDocument/2006/relationships/slideLayout" Target="../slideLayouts/slideLayout1112.xml"/><Relationship Id="rId29" Type="http://schemas.openxmlformats.org/officeDocument/2006/relationships/slideLayout" Target="../slideLayouts/slideLayout1125.xml"/><Relationship Id="rId11" Type="http://schemas.openxmlformats.org/officeDocument/2006/relationships/slideLayout" Target="../slideLayouts/slideLayout1107.xml"/><Relationship Id="rId24" Type="http://schemas.openxmlformats.org/officeDocument/2006/relationships/slideLayout" Target="../slideLayouts/slideLayout1120.xml"/><Relationship Id="rId32" Type="http://schemas.openxmlformats.org/officeDocument/2006/relationships/slideLayout" Target="../slideLayouts/slideLayout1128.xml"/><Relationship Id="rId37" Type="http://schemas.openxmlformats.org/officeDocument/2006/relationships/slideLayout" Target="../slideLayouts/slideLayout1133.xml"/><Relationship Id="rId40" Type="http://schemas.openxmlformats.org/officeDocument/2006/relationships/slideLayout" Target="../slideLayouts/slideLayout1136.xml"/><Relationship Id="rId45" Type="http://schemas.openxmlformats.org/officeDocument/2006/relationships/slideLayout" Target="../slideLayouts/slideLayout1141.xml"/><Relationship Id="rId5" Type="http://schemas.openxmlformats.org/officeDocument/2006/relationships/slideLayout" Target="../slideLayouts/slideLayout1101.xml"/><Relationship Id="rId15" Type="http://schemas.openxmlformats.org/officeDocument/2006/relationships/slideLayout" Target="../slideLayouts/slideLayout1111.xml"/><Relationship Id="rId23" Type="http://schemas.openxmlformats.org/officeDocument/2006/relationships/slideLayout" Target="../slideLayouts/slideLayout1119.xml"/><Relationship Id="rId28" Type="http://schemas.openxmlformats.org/officeDocument/2006/relationships/slideLayout" Target="../slideLayouts/slideLayout1124.xml"/><Relationship Id="rId36" Type="http://schemas.openxmlformats.org/officeDocument/2006/relationships/slideLayout" Target="../slideLayouts/slideLayout1132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1106.xml"/><Relationship Id="rId19" Type="http://schemas.openxmlformats.org/officeDocument/2006/relationships/slideLayout" Target="../slideLayouts/slideLayout1115.xml"/><Relationship Id="rId31" Type="http://schemas.openxmlformats.org/officeDocument/2006/relationships/slideLayout" Target="../slideLayouts/slideLayout1127.xml"/><Relationship Id="rId44" Type="http://schemas.openxmlformats.org/officeDocument/2006/relationships/slideLayout" Target="../slideLayouts/slideLayout1140.xml"/><Relationship Id="rId4" Type="http://schemas.openxmlformats.org/officeDocument/2006/relationships/slideLayout" Target="../slideLayouts/slideLayout1100.xml"/><Relationship Id="rId9" Type="http://schemas.openxmlformats.org/officeDocument/2006/relationships/slideLayout" Target="../slideLayouts/slideLayout1105.xml"/><Relationship Id="rId14" Type="http://schemas.openxmlformats.org/officeDocument/2006/relationships/slideLayout" Target="../slideLayouts/slideLayout1110.xml"/><Relationship Id="rId22" Type="http://schemas.openxmlformats.org/officeDocument/2006/relationships/slideLayout" Target="../slideLayouts/slideLayout1118.xml"/><Relationship Id="rId27" Type="http://schemas.openxmlformats.org/officeDocument/2006/relationships/slideLayout" Target="../slideLayouts/slideLayout1123.xml"/><Relationship Id="rId30" Type="http://schemas.openxmlformats.org/officeDocument/2006/relationships/slideLayout" Target="../slideLayouts/slideLayout1126.xml"/><Relationship Id="rId35" Type="http://schemas.openxmlformats.org/officeDocument/2006/relationships/slideLayout" Target="../slideLayouts/slideLayout1131.xml"/><Relationship Id="rId43" Type="http://schemas.openxmlformats.org/officeDocument/2006/relationships/slideLayout" Target="../slideLayouts/slideLayout1139.xml"/><Relationship Id="rId48" Type="http://schemas.openxmlformats.org/officeDocument/2006/relationships/theme" Target="../theme/theme25.xml"/><Relationship Id="rId8" Type="http://schemas.openxmlformats.org/officeDocument/2006/relationships/slideLayout" Target="../slideLayouts/slideLayout1104.xml"/><Relationship Id="rId3" Type="http://schemas.openxmlformats.org/officeDocument/2006/relationships/slideLayout" Target="../slideLayouts/slideLayout1099.xml"/><Relationship Id="rId12" Type="http://schemas.openxmlformats.org/officeDocument/2006/relationships/slideLayout" Target="../slideLayouts/slideLayout1108.xml"/><Relationship Id="rId17" Type="http://schemas.openxmlformats.org/officeDocument/2006/relationships/slideLayout" Target="../slideLayouts/slideLayout1113.xml"/><Relationship Id="rId25" Type="http://schemas.openxmlformats.org/officeDocument/2006/relationships/slideLayout" Target="../slideLayouts/slideLayout1121.xml"/><Relationship Id="rId33" Type="http://schemas.openxmlformats.org/officeDocument/2006/relationships/slideLayout" Target="../slideLayouts/slideLayout1129.xml"/><Relationship Id="rId38" Type="http://schemas.openxmlformats.org/officeDocument/2006/relationships/slideLayout" Target="../slideLayouts/slideLayout1134.xml"/><Relationship Id="rId46" Type="http://schemas.openxmlformats.org/officeDocument/2006/relationships/slideLayout" Target="../slideLayouts/slideLayout1142.xml"/><Relationship Id="rId20" Type="http://schemas.openxmlformats.org/officeDocument/2006/relationships/slideLayout" Target="../slideLayouts/slideLayout1116.xml"/><Relationship Id="rId41" Type="http://schemas.openxmlformats.org/officeDocument/2006/relationships/slideLayout" Target="../slideLayouts/slideLayout1137.xml"/><Relationship Id="rId1" Type="http://schemas.openxmlformats.org/officeDocument/2006/relationships/slideLayout" Target="../slideLayouts/slideLayout1097.xml"/><Relationship Id="rId6" Type="http://schemas.openxmlformats.org/officeDocument/2006/relationships/slideLayout" Target="../slideLayouts/slideLayout1102.xml"/></Relationships>
</file>

<file path=ppt/slideMasters/_rels/slideMaster2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56.xml"/><Relationship Id="rId18" Type="http://schemas.openxmlformats.org/officeDocument/2006/relationships/slideLayout" Target="../slideLayouts/slideLayout1161.xml"/><Relationship Id="rId26" Type="http://schemas.openxmlformats.org/officeDocument/2006/relationships/slideLayout" Target="../slideLayouts/slideLayout1169.xml"/><Relationship Id="rId39" Type="http://schemas.openxmlformats.org/officeDocument/2006/relationships/slideLayout" Target="../slideLayouts/slideLayout1182.xml"/><Relationship Id="rId21" Type="http://schemas.openxmlformats.org/officeDocument/2006/relationships/slideLayout" Target="../slideLayouts/slideLayout1164.xml"/><Relationship Id="rId34" Type="http://schemas.openxmlformats.org/officeDocument/2006/relationships/slideLayout" Target="../slideLayouts/slideLayout1177.xml"/><Relationship Id="rId42" Type="http://schemas.openxmlformats.org/officeDocument/2006/relationships/slideLayout" Target="../slideLayouts/slideLayout1185.xml"/><Relationship Id="rId47" Type="http://schemas.openxmlformats.org/officeDocument/2006/relationships/slideLayout" Target="../slideLayouts/slideLayout1190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1150.xml"/><Relationship Id="rId2" Type="http://schemas.openxmlformats.org/officeDocument/2006/relationships/slideLayout" Target="../slideLayouts/slideLayout1145.xml"/><Relationship Id="rId16" Type="http://schemas.openxmlformats.org/officeDocument/2006/relationships/slideLayout" Target="../slideLayouts/slideLayout1159.xml"/><Relationship Id="rId29" Type="http://schemas.openxmlformats.org/officeDocument/2006/relationships/slideLayout" Target="../slideLayouts/slideLayout1172.xml"/><Relationship Id="rId11" Type="http://schemas.openxmlformats.org/officeDocument/2006/relationships/slideLayout" Target="../slideLayouts/slideLayout1154.xml"/><Relationship Id="rId24" Type="http://schemas.openxmlformats.org/officeDocument/2006/relationships/slideLayout" Target="../slideLayouts/slideLayout1167.xml"/><Relationship Id="rId32" Type="http://schemas.openxmlformats.org/officeDocument/2006/relationships/slideLayout" Target="../slideLayouts/slideLayout1175.xml"/><Relationship Id="rId37" Type="http://schemas.openxmlformats.org/officeDocument/2006/relationships/slideLayout" Target="../slideLayouts/slideLayout1180.xml"/><Relationship Id="rId40" Type="http://schemas.openxmlformats.org/officeDocument/2006/relationships/slideLayout" Target="../slideLayouts/slideLayout1183.xml"/><Relationship Id="rId45" Type="http://schemas.openxmlformats.org/officeDocument/2006/relationships/slideLayout" Target="../slideLayouts/slideLayout1188.xml"/><Relationship Id="rId5" Type="http://schemas.openxmlformats.org/officeDocument/2006/relationships/slideLayout" Target="../slideLayouts/slideLayout1148.xml"/><Relationship Id="rId15" Type="http://schemas.openxmlformats.org/officeDocument/2006/relationships/slideLayout" Target="../slideLayouts/slideLayout1158.xml"/><Relationship Id="rId23" Type="http://schemas.openxmlformats.org/officeDocument/2006/relationships/slideLayout" Target="../slideLayouts/slideLayout1166.xml"/><Relationship Id="rId28" Type="http://schemas.openxmlformats.org/officeDocument/2006/relationships/slideLayout" Target="../slideLayouts/slideLayout1171.xml"/><Relationship Id="rId36" Type="http://schemas.openxmlformats.org/officeDocument/2006/relationships/slideLayout" Target="../slideLayouts/slideLayout1179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1153.xml"/><Relationship Id="rId19" Type="http://schemas.openxmlformats.org/officeDocument/2006/relationships/slideLayout" Target="../slideLayouts/slideLayout1162.xml"/><Relationship Id="rId31" Type="http://schemas.openxmlformats.org/officeDocument/2006/relationships/slideLayout" Target="../slideLayouts/slideLayout1174.xml"/><Relationship Id="rId44" Type="http://schemas.openxmlformats.org/officeDocument/2006/relationships/slideLayout" Target="../slideLayouts/slideLayout1187.xml"/><Relationship Id="rId4" Type="http://schemas.openxmlformats.org/officeDocument/2006/relationships/slideLayout" Target="../slideLayouts/slideLayout1147.xml"/><Relationship Id="rId9" Type="http://schemas.openxmlformats.org/officeDocument/2006/relationships/slideLayout" Target="../slideLayouts/slideLayout1152.xml"/><Relationship Id="rId14" Type="http://schemas.openxmlformats.org/officeDocument/2006/relationships/slideLayout" Target="../slideLayouts/slideLayout1157.xml"/><Relationship Id="rId22" Type="http://schemas.openxmlformats.org/officeDocument/2006/relationships/slideLayout" Target="../slideLayouts/slideLayout1165.xml"/><Relationship Id="rId27" Type="http://schemas.openxmlformats.org/officeDocument/2006/relationships/slideLayout" Target="../slideLayouts/slideLayout1170.xml"/><Relationship Id="rId30" Type="http://schemas.openxmlformats.org/officeDocument/2006/relationships/slideLayout" Target="../slideLayouts/slideLayout1173.xml"/><Relationship Id="rId35" Type="http://schemas.openxmlformats.org/officeDocument/2006/relationships/slideLayout" Target="../slideLayouts/slideLayout1178.xml"/><Relationship Id="rId43" Type="http://schemas.openxmlformats.org/officeDocument/2006/relationships/slideLayout" Target="../slideLayouts/slideLayout1186.xml"/><Relationship Id="rId48" Type="http://schemas.openxmlformats.org/officeDocument/2006/relationships/theme" Target="../theme/theme26.xml"/><Relationship Id="rId8" Type="http://schemas.openxmlformats.org/officeDocument/2006/relationships/slideLayout" Target="../slideLayouts/slideLayout1151.xml"/><Relationship Id="rId3" Type="http://schemas.openxmlformats.org/officeDocument/2006/relationships/slideLayout" Target="../slideLayouts/slideLayout1146.xml"/><Relationship Id="rId12" Type="http://schemas.openxmlformats.org/officeDocument/2006/relationships/slideLayout" Target="../slideLayouts/slideLayout1155.xml"/><Relationship Id="rId17" Type="http://schemas.openxmlformats.org/officeDocument/2006/relationships/slideLayout" Target="../slideLayouts/slideLayout1160.xml"/><Relationship Id="rId25" Type="http://schemas.openxmlformats.org/officeDocument/2006/relationships/slideLayout" Target="../slideLayouts/slideLayout1168.xml"/><Relationship Id="rId33" Type="http://schemas.openxmlformats.org/officeDocument/2006/relationships/slideLayout" Target="../slideLayouts/slideLayout1176.xml"/><Relationship Id="rId38" Type="http://schemas.openxmlformats.org/officeDocument/2006/relationships/slideLayout" Target="../slideLayouts/slideLayout1181.xml"/><Relationship Id="rId46" Type="http://schemas.openxmlformats.org/officeDocument/2006/relationships/slideLayout" Target="../slideLayouts/slideLayout1189.xml"/><Relationship Id="rId20" Type="http://schemas.openxmlformats.org/officeDocument/2006/relationships/slideLayout" Target="../slideLayouts/slideLayout1163.xml"/><Relationship Id="rId41" Type="http://schemas.openxmlformats.org/officeDocument/2006/relationships/slideLayout" Target="../slideLayouts/slideLayout1184.xml"/><Relationship Id="rId1" Type="http://schemas.openxmlformats.org/officeDocument/2006/relationships/slideLayout" Target="../slideLayouts/slideLayout1144.xml"/><Relationship Id="rId6" Type="http://schemas.openxmlformats.org/officeDocument/2006/relationships/slideLayout" Target="../slideLayouts/slideLayout1149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98.xml"/><Relationship Id="rId47" Type="http://schemas.openxmlformats.org/officeDocument/2006/relationships/slideLayout" Target="../slideLayouts/slideLayout103.xml"/><Relationship Id="rId63" Type="http://schemas.openxmlformats.org/officeDocument/2006/relationships/slideLayout" Target="../slideLayouts/slideLayout119.xml"/><Relationship Id="rId68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3.xml"/><Relationship Id="rId40" Type="http://schemas.openxmlformats.org/officeDocument/2006/relationships/slideLayout" Target="../slideLayouts/slideLayout96.xml"/><Relationship Id="rId45" Type="http://schemas.openxmlformats.org/officeDocument/2006/relationships/slideLayout" Target="../slideLayouts/slideLayout101.xml"/><Relationship Id="rId53" Type="http://schemas.openxmlformats.org/officeDocument/2006/relationships/slideLayout" Target="../slideLayouts/slideLayout109.xml"/><Relationship Id="rId58" Type="http://schemas.openxmlformats.org/officeDocument/2006/relationships/slideLayout" Target="../slideLayouts/slideLayout114.xml"/><Relationship Id="rId6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61.xml"/><Relationship Id="rId61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43" Type="http://schemas.openxmlformats.org/officeDocument/2006/relationships/slideLayout" Target="../slideLayouts/slideLayout99.xml"/><Relationship Id="rId48" Type="http://schemas.openxmlformats.org/officeDocument/2006/relationships/slideLayout" Target="../slideLayouts/slideLayout104.xml"/><Relationship Id="rId56" Type="http://schemas.openxmlformats.org/officeDocument/2006/relationships/slideLayout" Target="../slideLayouts/slideLayout112.xml"/><Relationship Id="rId64" Type="http://schemas.openxmlformats.org/officeDocument/2006/relationships/slideLayout" Target="../slideLayouts/slideLayout120.xml"/><Relationship Id="rId69" Type="http://schemas.openxmlformats.org/officeDocument/2006/relationships/theme" Target="../theme/theme3.xml"/><Relationship Id="rId8" Type="http://schemas.openxmlformats.org/officeDocument/2006/relationships/slideLayout" Target="../slideLayouts/slideLayout64.xml"/><Relationship Id="rId51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slideLayout" Target="../slideLayouts/slideLayout94.xml"/><Relationship Id="rId46" Type="http://schemas.openxmlformats.org/officeDocument/2006/relationships/slideLayout" Target="../slideLayouts/slideLayout102.xml"/><Relationship Id="rId59" Type="http://schemas.openxmlformats.org/officeDocument/2006/relationships/slideLayout" Target="../slideLayouts/slideLayout115.xml"/><Relationship Id="rId67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76.xml"/><Relationship Id="rId41" Type="http://schemas.openxmlformats.org/officeDocument/2006/relationships/slideLayout" Target="../slideLayouts/slideLayout97.xml"/><Relationship Id="rId54" Type="http://schemas.openxmlformats.org/officeDocument/2006/relationships/slideLayout" Target="../slideLayouts/slideLayout110.xml"/><Relationship Id="rId62" Type="http://schemas.openxmlformats.org/officeDocument/2006/relationships/slideLayout" Target="../slideLayouts/slideLayout118.xml"/><Relationship Id="rId70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49" Type="http://schemas.openxmlformats.org/officeDocument/2006/relationships/slideLayout" Target="../slideLayouts/slideLayout105.xml"/><Relationship Id="rId57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87.xml"/><Relationship Id="rId44" Type="http://schemas.openxmlformats.org/officeDocument/2006/relationships/slideLayout" Target="../slideLayouts/slideLayout100.xml"/><Relationship Id="rId52" Type="http://schemas.openxmlformats.org/officeDocument/2006/relationships/slideLayout" Target="../slideLayouts/slideLayout108.xml"/><Relationship Id="rId60" Type="http://schemas.openxmlformats.org/officeDocument/2006/relationships/slideLayout" Target="../slideLayouts/slideLayout116.xml"/><Relationship Id="rId65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9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90.xml"/><Relationship Id="rId50" Type="http://schemas.openxmlformats.org/officeDocument/2006/relationships/slideLayout" Target="../slideLayouts/slideLayout106.xml"/><Relationship Id="rId55" Type="http://schemas.openxmlformats.org/officeDocument/2006/relationships/slideLayout" Target="../slideLayouts/slideLayout11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image" Target="../media/image80.png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41" Type="http://schemas.openxmlformats.org/officeDocument/2006/relationships/theme" Target="../theme/theme4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image" Target="../media/image81.png"/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slideLayout" Target="../slideLayouts/slideLayout190.xml"/><Relationship Id="rId39" Type="http://schemas.openxmlformats.org/officeDocument/2006/relationships/slideLayout" Target="../slideLayouts/slideLayout203.xml"/><Relationship Id="rId21" Type="http://schemas.openxmlformats.org/officeDocument/2006/relationships/slideLayout" Target="../slideLayouts/slideLayout185.xml"/><Relationship Id="rId34" Type="http://schemas.openxmlformats.org/officeDocument/2006/relationships/slideLayout" Target="../slideLayouts/slideLayout198.xml"/><Relationship Id="rId42" Type="http://schemas.openxmlformats.org/officeDocument/2006/relationships/theme" Target="../theme/theme5.xml"/><Relationship Id="rId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29" Type="http://schemas.openxmlformats.org/officeDocument/2006/relationships/slideLayout" Target="../slideLayouts/slideLayout193.xml"/><Relationship Id="rId41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88.xml"/><Relationship Id="rId32" Type="http://schemas.openxmlformats.org/officeDocument/2006/relationships/slideLayout" Target="../slideLayouts/slideLayout196.xml"/><Relationship Id="rId37" Type="http://schemas.openxmlformats.org/officeDocument/2006/relationships/slideLayout" Target="../slideLayouts/slideLayout201.xml"/><Relationship Id="rId40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92.xml"/><Relationship Id="rId36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31" Type="http://schemas.openxmlformats.org/officeDocument/2006/relationships/slideLayout" Target="../slideLayouts/slideLayout195.xml"/><Relationship Id="rId44" Type="http://schemas.openxmlformats.org/officeDocument/2006/relationships/image" Target="../media/image81.png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91.xml"/><Relationship Id="rId30" Type="http://schemas.openxmlformats.org/officeDocument/2006/relationships/slideLayout" Target="../slideLayouts/slideLayout194.xml"/><Relationship Id="rId35" Type="http://schemas.openxmlformats.org/officeDocument/2006/relationships/slideLayout" Target="../slideLayouts/slideLayout199.xml"/><Relationship Id="rId43" Type="http://schemas.openxmlformats.org/officeDocument/2006/relationships/image" Target="../media/image80.png"/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9.xml"/><Relationship Id="rId33" Type="http://schemas.openxmlformats.org/officeDocument/2006/relationships/slideLayout" Target="../slideLayouts/slideLayout197.xml"/><Relationship Id="rId38" Type="http://schemas.openxmlformats.org/officeDocument/2006/relationships/slideLayout" Target="../slideLayouts/slideLayout20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26" Type="http://schemas.openxmlformats.org/officeDocument/2006/relationships/slideLayout" Target="../slideLayouts/slideLayout231.xml"/><Relationship Id="rId39" Type="http://schemas.openxmlformats.org/officeDocument/2006/relationships/slideLayout" Target="../slideLayouts/slideLayout244.xml"/><Relationship Id="rId21" Type="http://schemas.openxmlformats.org/officeDocument/2006/relationships/slideLayout" Target="../slideLayouts/slideLayout226.xml"/><Relationship Id="rId34" Type="http://schemas.openxmlformats.org/officeDocument/2006/relationships/slideLayout" Target="../slideLayouts/slideLayout239.xml"/><Relationship Id="rId42" Type="http://schemas.openxmlformats.org/officeDocument/2006/relationships/slideLayout" Target="../slideLayouts/slideLayout247.xml"/><Relationship Id="rId47" Type="http://schemas.openxmlformats.org/officeDocument/2006/relationships/slideLayout" Target="../slideLayouts/slideLayout252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9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16.xml"/><Relationship Id="rId24" Type="http://schemas.openxmlformats.org/officeDocument/2006/relationships/slideLayout" Target="../slideLayouts/slideLayout229.xml"/><Relationship Id="rId32" Type="http://schemas.openxmlformats.org/officeDocument/2006/relationships/slideLayout" Target="../slideLayouts/slideLayout237.xml"/><Relationship Id="rId37" Type="http://schemas.openxmlformats.org/officeDocument/2006/relationships/slideLayout" Target="../slideLayouts/slideLayout242.xml"/><Relationship Id="rId40" Type="http://schemas.openxmlformats.org/officeDocument/2006/relationships/slideLayout" Target="../slideLayouts/slideLayout245.xml"/><Relationship Id="rId45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23" Type="http://schemas.openxmlformats.org/officeDocument/2006/relationships/slideLayout" Target="../slideLayouts/slideLayout228.xml"/><Relationship Id="rId28" Type="http://schemas.openxmlformats.org/officeDocument/2006/relationships/slideLayout" Target="../slideLayouts/slideLayout233.xml"/><Relationship Id="rId36" Type="http://schemas.openxmlformats.org/officeDocument/2006/relationships/slideLayout" Target="../slideLayouts/slideLayout241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31" Type="http://schemas.openxmlformats.org/officeDocument/2006/relationships/slideLayout" Target="../slideLayouts/slideLayout236.xml"/><Relationship Id="rId44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Relationship Id="rId22" Type="http://schemas.openxmlformats.org/officeDocument/2006/relationships/slideLayout" Target="../slideLayouts/slideLayout227.xml"/><Relationship Id="rId27" Type="http://schemas.openxmlformats.org/officeDocument/2006/relationships/slideLayout" Target="../slideLayouts/slideLayout232.xml"/><Relationship Id="rId30" Type="http://schemas.openxmlformats.org/officeDocument/2006/relationships/slideLayout" Target="../slideLayouts/slideLayout235.xml"/><Relationship Id="rId35" Type="http://schemas.openxmlformats.org/officeDocument/2006/relationships/slideLayout" Target="../slideLayouts/slideLayout240.xml"/><Relationship Id="rId43" Type="http://schemas.openxmlformats.org/officeDocument/2006/relationships/slideLayout" Target="../slideLayouts/slideLayout248.xml"/><Relationship Id="rId48" Type="http://schemas.openxmlformats.org/officeDocument/2006/relationships/theme" Target="../theme/theme6.xml"/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5" Type="http://schemas.openxmlformats.org/officeDocument/2006/relationships/slideLayout" Target="../slideLayouts/slideLayout230.xml"/><Relationship Id="rId33" Type="http://schemas.openxmlformats.org/officeDocument/2006/relationships/slideLayout" Target="../slideLayouts/slideLayout238.xml"/><Relationship Id="rId38" Type="http://schemas.openxmlformats.org/officeDocument/2006/relationships/slideLayout" Target="../slideLayouts/slideLayout243.xml"/><Relationship Id="rId46" Type="http://schemas.openxmlformats.org/officeDocument/2006/relationships/slideLayout" Target="../slideLayouts/slideLayout251.xml"/><Relationship Id="rId20" Type="http://schemas.openxmlformats.org/officeDocument/2006/relationships/slideLayout" Target="../slideLayouts/slideLayout225.xml"/><Relationship Id="rId41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5.xml"/><Relationship Id="rId18" Type="http://schemas.openxmlformats.org/officeDocument/2006/relationships/slideLayout" Target="../slideLayouts/slideLayout270.xml"/><Relationship Id="rId26" Type="http://schemas.openxmlformats.org/officeDocument/2006/relationships/slideLayout" Target="../slideLayouts/slideLayout278.xml"/><Relationship Id="rId39" Type="http://schemas.openxmlformats.org/officeDocument/2006/relationships/slideLayout" Target="../slideLayouts/slideLayout291.xml"/><Relationship Id="rId21" Type="http://schemas.openxmlformats.org/officeDocument/2006/relationships/slideLayout" Target="../slideLayouts/slideLayout273.xml"/><Relationship Id="rId34" Type="http://schemas.openxmlformats.org/officeDocument/2006/relationships/slideLayout" Target="../slideLayouts/slideLayout286.xml"/><Relationship Id="rId42" Type="http://schemas.openxmlformats.org/officeDocument/2006/relationships/slideLayout" Target="../slideLayouts/slideLayout294.xml"/><Relationship Id="rId47" Type="http://schemas.openxmlformats.org/officeDocument/2006/relationships/slideLayout" Target="../slideLayouts/slideLayout299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54.xml"/><Relationship Id="rId16" Type="http://schemas.openxmlformats.org/officeDocument/2006/relationships/slideLayout" Target="../slideLayouts/slideLayout268.xml"/><Relationship Id="rId29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63.xml"/><Relationship Id="rId24" Type="http://schemas.openxmlformats.org/officeDocument/2006/relationships/slideLayout" Target="../slideLayouts/slideLayout276.xml"/><Relationship Id="rId32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289.xml"/><Relationship Id="rId40" Type="http://schemas.openxmlformats.org/officeDocument/2006/relationships/slideLayout" Target="../slideLayouts/slideLayout292.xml"/><Relationship Id="rId45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57.xml"/><Relationship Id="rId15" Type="http://schemas.openxmlformats.org/officeDocument/2006/relationships/slideLayout" Target="../slideLayouts/slideLayout267.xml"/><Relationship Id="rId23" Type="http://schemas.openxmlformats.org/officeDocument/2006/relationships/slideLayout" Target="../slideLayouts/slideLayout275.xml"/><Relationship Id="rId28" Type="http://schemas.openxmlformats.org/officeDocument/2006/relationships/slideLayout" Target="../slideLayouts/slideLayout280.xml"/><Relationship Id="rId36" Type="http://schemas.openxmlformats.org/officeDocument/2006/relationships/slideLayout" Target="../slideLayouts/slideLayout288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262.xml"/><Relationship Id="rId19" Type="http://schemas.openxmlformats.org/officeDocument/2006/relationships/slideLayout" Target="../slideLayouts/slideLayout271.xml"/><Relationship Id="rId31" Type="http://schemas.openxmlformats.org/officeDocument/2006/relationships/slideLayout" Target="../slideLayouts/slideLayout283.xml"/><Relationship Id="rId44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6.xml"/><Relationship Id="rId22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279.xml"/><Relationship Id="rId30" Type="http://schemas.openxmlformats.org/officeDocument/2006/relationships/slideLayout" Target="../slideLayouts/slideLayout282.xml"/><Relationship Id="rId35" Type="http://schemas.openxmlformats.org/officeDocument/2006/relationships/slideLayout" Target="../slideLayouts/slideLayout287.xml"/><Relationship Id="rId43" Type="http://schemas.openxmlformats.org/officeDocument/2006/relationships/slideLayout" Target="../slideLayouts/slideLayout295.xml"/><Relationship Id="rId48" Type="http://schemas.openxmlformats.org/officeDocument/2006/relationships/theme" Target="../theme/theme7.xml"/><Relationship Id="rId8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269.xml"/><Relationship Id="rId25" Type="http://schemas.openxmlformats.org/officeDocument/2006/relationships/slideLayout" Target="../slideLayouts/slideLayout277.xml"/><Relationship Id="rId33" Type="http://schemas.openxmlformats.org/officeDocument/2006/relationships/slideLayout" Target="../slideLayouts/slideLayout285.xml"/><Relationship Id="rId38" Type="http://schemas.openxmlformats.org/officeDocument/2006/relationships/slideLayout" Target="../slideLayouts/slideLayout290.xml"/><Relationship Id="rId46" Type="http://schemas.openxmlformats.org/officeDocument/2006/relationships/slideLayout" Target="../slideLayouts/slideLayout298.xml"/><Relationship Id="rId20" Type="http://schemas.openxmlformats.org/officeDocument/2006/relationships/slideLayout" Target="../slideLayouts/slideLayout272.xml"/><Relationship Id="rId41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2.xml"/><Relationship Id="rId18" Type="http://schemas.openxmlformats.org/officeDocument/2006/relationships/slideLayout" Target="../slideLayouts/slideLayout317.xml"/><Relationship Id="rId26" Type="http://schemas.openxmlformats.org/officeDocument/2006/relationships/slideLayout" Target="../slideLayouts/slideLayout325.xml"/><Relationship Id="rId39" Type="http://schemas.openxmlformats.org/officeDocument/2006/relationships/slideLayout" Target="../slideLayouts/slideLayout338.xml"/><Relationship Id="rId21" Type="http://schemas.openxmlformats.org/officeDocument/2006/relationships/slideLayout" Target="../slideLayouts/slideLayout320.xml"/><Relationship Id="rId34" Type="http://schemas.openxmlformats.org/officeDocument/2006/relationships/slideLayout" Target="../slideLayouts/slideLayout333.xml"/><Relationship Id="rId42" Type="http://schemas.openxmlformats.org/officeDocument/2006/relationships/slideLayout" Target="../slideLayouts/slideLayout341.xml"/><Relationship Id="rId47" Type="http://schemas.openxmlformats.org/officeDocument/2006/relationships/slideLayout" Target="../slideLayouts/slideLayout346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301.xml"/><Relationship Id="rId16" Type="http://schemas.openxmlformats.org/officeDocument/2006/relationships/slideLayout" Target="../slideLayouts/slideLayout315.xml"/><Relationship Id="rId29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10.xml"/><Relationship Id="rId24" Type="http://schemas.openxmlformats.org/officeDocument/2006/relationships/slideLayout" Target="../slideLayouts/slideLayout323.xml"/><Relationship Id="rId32" Type="http://schemas.openxmlformats.org/officeDocument/2006/relationships/slideLayout" Target="../slideLayouts/slideLayout331.xml"/><Relationship Id="rId37" Type="http://schemas.openxmlformats.org/officeDocument/2006/relationships/slideLayout" Target="../slideLayouts/slideLayout336.xml"/><Relationship Id="rId40" Type="http://schemas.openxmlformats.org/officeDocument/2006/relationships/slideLayout" Target="../slideLayouts/slideLayout339.xml"/><Relationship Id="rId45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4.xml"/><Relationship Id="rId23" Type="http://schemas.openxmlformats.org/officeDocument/2006/relationships/slideLayout" Target="../slideLayouts/slideLayout322.xml"/><Relationship Id="rId28" Type="http://schemas.openxmlformats.org/officeDocument/2006/relationships/slideLayout" Target="../slideLayouts/slideLayout327.xml"/><Relationship Id="rId36" Type="http://schemas.openxmlformats.org/officeDocument/2006/relationships/slideLayout" Target="../slideLayouts/slideLayout335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309.xml"/><Relationship Id="rId19" Type="http://schemas.openxmlformats.org/officeDocument/2006/relationships/slideLayout" Target="../slideLayouts/slideLayout318.xml"/><Relationship Id="rId31" Type="http://schemas.openxmlformats.org/officeDocument/2006/relationships/slideLayout" Target="../slideLayouts/slideLayout330.xml"/><Relationship Id="rId44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4" Type="http://schemas.openxmlformats.org/officeDocument/2006/relationships/slideLayout" Target="../slideLayouts/slideLayout313.xml"/><Relationship Id="rId22" Type="http://schemas.openxmlformats.org/officeDocument/2006/relationships/slideLayout" Target="../slideLayouts/slideLayout321.xml"/><Relationship Id="rId27" Type="http://schemas.openxmlformats.org/officeDocument/2006/relationships/slideLayout" Target="../slideLayouts/slideLayout326.xml"/><Relationship Id="rId30" Type="http://schemas.openxmlformats.org/officeDocument/2006/relationships/slideLayout" Target="../slideLayouts/slideLayout329.xml"/><Relationship Id="rId35" Type="http://schemas.openxmlformats.org/officeDocument/2006/relationships/slideLayout" Target="../slideLayouts/slideLayout334.xml"/><Relationship Id="rId43" Type="http://schemas.openxmlformats.org/officeDocument/2006/relationships/slideLayout" Target="../slideLayouts/slideLayout342.xml"/><Relationship Id="rId48" Type="http://schemas.openxmlformats.org/officeDocument/2006/relationships/theme" Target="../theme/theme8.xml"/><Relationship Id="rId8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11.xml"/><Relationship Id="rId17" Type="http://schemas.openxmlformats.org/officeDocument/2006/relationships/slideLayout" Target="../slideLayouts/slideLayout316.xml"/><Relationship Id="rId25" Type="http://schemas.openxmlformats.org/officeDocument/2006/relationships/slideLayout" Target="../slideLayouts/slideLayout324.xml"/><Relationship Id="rId33" Type="http://schemas.openxmlformats.org/officeDocument/2006/relationships/slideLayout" Target="../slideLayouts/slideLayout332.xml"/><Relationship Id="rId38" Type="http://schemas.openxmlformats.org/officeDocument/2006/relationships/slideLayout" Target="../slideLayouts/slideLayout337.xml"/><Relationship Id="rId46" Type="http://schemas.openxmlformats.org/officeDocument/2006/relationships/slideLayout" Target="../slideLayouts/slideLayout345.xml"/><Relationship Id="rId20" Type="http://schemas.openxmlformats.org/officeDocument/2006/relationships/slideLayout" Target="../slideLayouts/slideLayout319.xml"/><Relationship Id="rId41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9.xml"/><Relationship Id="rId18" Type="http://schemas.openxmlformats.org/officeDocument/2006/relationships/slideLayout" Target="../slideLayouts/slideLayout364.xml"/><Relationship Id="rId26" Type="http://schemas.openxmlformats.org/officeDocument/2006/relationships/slideLayout" Target="../slideLayouts/slideLayout372.xml"/><Relationship Id="rId39" Type="http://schemas.openxmlformats.org/officeDocument/2006/relationships/slideLayout" Target="../slideLayouts/slideLayout385.xml"/><Relationship Id="rId21" Type="http://schemas.openxmlformats.org/officeDocument/2006/relationships/slideLayout" Target="../slideLayouts/slideLayout367.xml"/><Relationship Id="rId34" Type="http://schemas.openxmlformats.org/officeDocument/2006/relationships/slideLayout" Target="../slideLayouts/slideLayout380.xml"/><Relationship Id="rId42" Type="http://schemas.openxmlformats.org/officeDocument/2006/relationships/slideLayout" Target="../slideLayouts/slideLayout388.xml"/><Relationship Id="rId47" Type="http://schemas.openxmlformats.org/officeDocument/2006/relationships/slideLayout" Target="../slideLayouts/slideLayout393.xml"/><Relationship Id="rId50" Type="http://schemas.openxmlformats.org/officeDocument/2006/relationships/image" Target="../media/image81.png"/><Relationship Id="rId7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48.xml"/><Relationship Id="rId16" Type="http://schemas.openxmlformats.org/officeDocument/2006/relationships/slideLayout" Target="../slideLayouts/slideLayout362.xml"/><Relationship Id="rId29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57.xml"/><Relationship Id="rId24" Type="http://schemas.openxmlformats.org/officeDocument/2006/relationships/slideLayout" Target="../slideLayouts/slideLayout370.xml"/><Relationship Id="rId32" Type="http://schemas.openxmlformats.org/officeDocument/2006/relationships/slideLayout" Target="../slideLayouts/slideLayout378.xml"/><Relationship Id="rId37" Type="http://schemas.openxmlformats.org/officeDocument/2006/relationships/slideLayout" Target="../slideLayouts/slideLayout383.xml"/><Relationship Id="rId40" Type="http://schemas.openxmlformats.org/officeDocument/2006/relationships/slideLayout" Target="../slideLayouts/slideLayout386.xml"/><Relationship Id="rId45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51.xml"/><Relationship Id="rId15" Type="http://schemas.openxmlformats.org/officeDocument/2006/relationships/slideLayout" Target="../slideLayouts/slideLayout361.xml"/><Relationship Id="rId23" Type="http://schemas.openxmlformats.org/officeDocument/2006/relationships/slideLayout" Target="../slideLayouts/slideLayout369.xml"/><Relationship Id="rId28" Type="http://schemas.openxmlformats.org/officeDocument/2006/relationships/slideLayout" Target="../slideLayouts/slideLayout374.xml"/><Relationship Id="rId36" Type="http://schemas.openxmlformats.org/officeDocument/2006/relationships/slideLayout" Target="../slideLayouts/slideLayout382.xml"/><Relationship Id="rId49" Type="http://schemas.openxmlformats.org/officeDocument/2006/relationships/image" Target="../media/image80.png"/><Relationship Id="rId10" Type="http://schemas.openxmlformats.org/officeDocument/2006/relationships/slideLayout" Target="../slideLayouts/slideLayout356.xml"/><Relationship Id="rId19" Type="http://schemas.openxmlformats.org/officeDocument/2006/relationships/slideLayout" Target="../slideLayouts/slideLayout365.xml"/><Relationship Id="rId31" Type="http://schemas.openxmlformats.org/officeDocument/2006/relationships/slideLayout" Target="../slideLayouts/slideLayout377.xml"/><Relationship Id="rId44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Relationship Id="rId14" Type="http://schemas.openxmlformats.org/officeDocument/2006/relationships/slideLayout" Target="../slideLayouts/slideLayout360.xml"/><Relationship Id="rId22" Type="http://schemas.openxmlformats.org/officeDocument/2006/relationships/slideLayout" Target="../slideLayouts/slideLayout368.xml"/><Relationship Id="rId27" Type="http://schemas.openxmlformats.org/officeDocument/2006/relationships/slideLayout" Target="../slideLayouts/slideLayout373.xml"/><Relationship Id="rId30" Type="http://schemas.openxmlformats.org/officeDocument/2006/relationships/slideLayout" Target="../slideLayouts/slideLayout376.xml"/><Relationship Id="rId35" Type="http://schemas.openxmlformats.org/officeDocument/2006/relationships/slideLayout" Target="../slideLayouts/slideLayout381.xml"/><Relationship Id="rId43" Type="http://schemas.openxmlformats.org/officeDocument/2006/relationships/slideLayout" Target="../slideLayouts/slideLayout389.xml"/><Relationship Id="rId48" Type="http://schemas.openxmlformats.org/officeDocument/2006/relationships/theme" Target="../theme/theme9.xml"/><Relationship Id="rId8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49.xml"/><Relationship Id="rId12" Type="http://schemas.openxmlformats.org/officeDocument/2006/relationships/slideLayout" Target="../slideLayouts/slideLayout358.xml"/><Relationship Id="rId17" Type="http://schemas.openxmlformats.org/officeDocument/2006/relationships/slideLayout" Target="../slideLayouts/slideLayout363.xml"/><Relationship Id="rId25" Type="http://schemas.openxmlformats.org/officeDocument/2006/relationships/slideLayout" Target="../slideLayouts/slideLayout371.xml"/><Relationship Id="rId33" Type="http://schemas.openxmlformats.org/officeDocument/2006/relationships/slideLayout" Target="../slideLayouts/slideLayout379.xml"/><Relationship Id="rId38" Type="http://schemas.openxmlformats.org/officeDocument/2006/relationships/slideLayout" Target="../slideLayouts/slideLayout384.xml"/><Relationship Id="rId46" Type="http://schemas.openxmlformats.org/officeDocument/2006/relationships/slideLayout" Target="../slideLayouts/slideLayout392.xml"/><Relationship Id="rId20" Type="http://schemas.openxmlformats.org/officeDocument/2006/relationships/slideLayout" Target="../slideLayouts/slideLayout366.xml"/><Relationship Id="rId41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617186-D4EC-D844-A7FD-5BB80C729118}"/>
              </a:ext>
            </a:extLst>
          </p:cNvPr>
          <p:cNvSpPr/>
          <p:nvPr userDrawn="1"/>
        </p:nvSpPr>
        <p:spPr>
          <a:xfrm>
            <a:off x="0" y="2"/>
            <a:ext cx="12192000" cy="1070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E4C035D-9E40-894E-8653-C4537B1AD4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9599" y="535459"/>
            <a:ext cx="805093" cy="39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dirty="0"/>
              <a:t>[Title]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89C88CA-D9A4-B346-8FD0-DE9749E293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60027" y="1337735"/>
            <a:ext cx="11682367" cy="530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181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</p:sldLayoutIdLst>
  <p:transition spd="med">
    <p:fade/>
  </p:transition>
  <p:hf sldNum="0" hdr="0" ftr="0" dt="0"/>
  <p:txStyles>
    <p:titleStyle>
      <a:lvl1pPr algn="l" defTabSz="685779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lang="en-AU" altLang="en-US" sz="2667" b="0" kern="1200" spc="-20" dirty="0">
          <a:solidFill>
            <a:schemeClr val="bg1">
              <a:alpha val="99000"/>
            </a:schemeClr>
          </a:solidFill>
          <a:latin typeface="Arial" panose="020B0504040504020204" pitchFamily="34" charset="77"/>
          <a:ea typeface="MS PGothic" panose="020B0600070205080204" pitchFamily="34" charset="-128"/>
          <a:cs typeface="+mn-cs"/>
        </a:defRPr>
      </a:lvl1pPr>
      <a:lvl2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2pPr>
      <a:lvl3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3pPr>
      <a:lvl4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4pPr>
      <a:lvl5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5pPr>
      <a:lvl6pPr marL="457186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6pPr>
      <a:lvl7pPr marL="914372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7pPr>
      <a:lvl8pPr marL="1371557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8pPr>
      <a:lvl9pPr marL="1828742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9pPr>
    </p:titleStyle>
    <p:bodyStyle>
      <a:lvl1pPr marL="191994" indent="-191994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70000"/>
        <a:buFont typeface=".Lucida Grande UI Regular"/>
        <a:buChar char="◆"/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479985" indent="-191994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959970" indent="-143995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439955" indent="-143995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1919940" indent="-143995" algn="l" defTabSz="685779" rtl="0" eaLnBrk="0" fontAlgn="base" hangingPunct="0">
        <a:lnSpc>
          <a:spcPct val="110000"/>
        </a:lnSpc>
        <a:spcBef>
          <a:spcPts val="225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1885892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70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60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9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79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7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7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6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6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4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4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0">
          <p15:clr>
            <a:srgbClr val="C35EA4"/>
          </p15:clr>
        </p15:guide>
        <p15:guide id="2" pos="1995">
          <p15:clr>
            <a:srgbClr val="FBAE40"/>
          </p15:clr>
        </p15:guide>
        <p15:guide id="3" pos="2222">
          <p15:clr>
            <a:srgbClr val="FBAE40"/>
          </p15:clr>
        </p15:guide>
        <p15:guide id="4" pos="2880">
          <p15:clr>
            <a:srgbClr val="FBAE40"/>
          </p15:clr>
        </p15:guide>
        <p15:guide id="5" pos="5647">
          <p15:clr>
            <a:srgbClr val="C35EA4"/>
          </p15:clr>
        </p15:guide>
        <p15:guide id="6" pos="113">
          <p15:clr>
            <a:srgbClr val="C35EA4"/>
          </p15:clr>
        </p15:guide>
        <p15:guide id="7" orient="horz" pos="622">
          <p15:clr>
            <a:srgbClr val="FBAE40"/>
          </p15:clr>
        </p15:guide>
        <p15:guide id="8" orient="horz" pos="3140">
          <p15:clr>
            <a:srgbClr val="C35EA4"/>
          </p15:clr>
        </p15:guide>
        <p15:guide id="9" orient="horz" pos="395">
          <p15:clr>
            <a:srgbClr val="C35EA4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4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1" r:id="rId18"/>
    <p:sldLayoutId id="2147484102" r:id="rId19"/>
    <p:sldLayoutId id="2147484103" r:id="rId20"/>
    <p:sldLayoutId id="2147484104" r:id="rId21"/>
    <p:sldLayoutId id="2147484105" r:id="rId22"/>
    <p:sldLayoutId id="2147484106" r:id="rId23"/>
    <p:sldLayoutId id="2147484107" r:id="rId24"/>
    <p:sldLayoutId id="2147484108" r:id="rId25"/>
    <p:sldLayoutId id="2147484109" r:id="rId26"/>
    <p:sldLayoutId id="2147484110" r:id="rId27"/>
    <p:sldLayoutId id="2147484111" r:id="rId28"/>
    <p:sldLayoutId id="2147484112" r:id="rId29"/>
    <p:sldLayoutId id="2147484113" r:id="rId30"/>
    <p:sldLayoutId id="2147484114" r:id="rId31"/>
    <p:sldLayoutId id="2147484115" r:id="rId32"/>
    <p:sldLayoutId id="2147484116" r:id="rId33"/>
    <p:sldLayoutId id="2147484117" r:id="rId34"/>
    <p:sldLayoutId id="2147484118" r:id="rId35"/>
    <p:sldLayoutId id="2147484119" r:id="rId36"/>
    <p:sldLayoutId id="2147484120" r:id="rId37"/>
    <p:sldLayoutId id="2147484121" r:id="rId38"/>
    <p:sldLayoutId id="2147484122" r:id="rId39"/>
    <p:sldLayoutId id="2147484123" r:id="rId40"/>
    <p:sldLayoutId id="2147484124" r:id="rId41"/>
    <p:sldLayoutId id="2147484125" r:id="rId42"/>
    <p:sldLayoutId id="2147484126" r:id="rId43"/>
    <p:sldLayoutId id="2147484127" r:id="rId44"/>
    <p:sldLayoutId id="2147484128" r:id="rId45"/>
    <p:sldLayoutId id="2147484129" r:id="rId46"/>
    <p:sldLayoutId id="2147484130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  <p:sldLayoutId id="2147484144" r:id="rId13"/>
    <p:sldLayoutId id="2147484145" r:id="rId14"/>
    <p:sldLayoutId id="2147484146" r:id="rId15"/>
    <p:sldLayoutId id="2147484147" r:id="rId16"/>
    <p:sldLayoutId id="2147484148" r:id="rId17"/>
    <p:sldLayoutId id="2147484149" r:id="rId18"/>
    <p:sldLayoutId id="2147484150" r:id="rId19"/>
    <p:sldLayoutId id="2147484151" r:id="rId20"/>
    <p:sldLayoutId id="2147484152" r:id="rId21"/>
    <p:sldLayoutId id="2147484153" r:id="rId22"/>
    <p:sldLayoutId id="2147484154" r:id="rId23"/>
    <p:sldLayoutId id="2147484155" r:id="rId24"/>
    <p:sldLayoutId id="2147484156" r:id="rId25"/>
    <p:sldLayoutId id="2147484157" r:id="rId26"/>
    <p:sldLayoutId id="2147484158" r:id="rId27"/>
    <p:sldLayoutId id="2147484159" r:id="rId28"/>
    <p:sldLayoutId id="2147484160" r:id="rId29"/>
    <p:sldLayoutId id="2147484161" r:id="rId30"/>
    <p:sldLayoutId id="2147484162" r:id="rId31"/>
    <p:sldLayoutId id="2147484163" r:id="rId32"/>
    <p:sldLayoutId id="2147484164" r:id="rId33"/>
    <p:sldLayoutId id="2147484165" r:id="rId34"/>
    <p:sldLayoutId id="2147484166" r:id="rId35"/>
    <p:sldLayoutId id="2147484167" r:id="rId36"/>
    <p:sldLayoutId id="2147484168" r:id="rId37"/>
    <p:sldLayoutId id="2147484169" r:id="rId38"/>
    <p:sldLayoutId id="2147484170" r:id="rId39"/>
    <p:sldLayoutId id="2147484171" r:id="rId40"/>
    <p:sldLayoutId id="2147484172" r:id="rId41"/>
    <p:sldLayoutId id="2147484173" r:id="rId42"/>
    <p:sldLayoutId id="2147484174" r:id="rId43"/>
    <p:sldLayoutId id="2147484175" r:id="rId44"/>
    <p:sldLayoutId id="2147484176" r:id="rId45"/>
    <p:sldLayoutId id="2147484177" r:id="rId46"/>
    <p:sldLayoutId id="2147484178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3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  <p:sldLayoutId id="2147484196" r:id="rId17"/>
    <p:sldLayoutId id="2147484197" r:id="rId18"/>
    <p:sldLayoutId id="2147484198" r:id="rId19"/>
    <p:sldLayoutId id="2147484199" r:id="rId20"/>
    <p:sldLayoutId id="2147484200" r:id="rId21"/>
    <p:sldLayoutId id="2147484201" r:id="rId22"/>
    <p:sldLayoutId id="2147484202" r:id="rId23"/>
    <p:sldLayoutId id="2147484203" r:id="rId24"/>
    <p:sldLayoutId id="2147484204" r:id="rId25"/>
    <p:sldLayoutId id="2147484205" r:id="rId26"/>
    <p:sldLayoutId id="2147484206" r:id="rId27"/>
    <p:sldLayoutId id="2147484207" r:id="rId28"/>
    <p:sldLayoutId id="2147484208" r:id="rId29"/>
    <p:sldLayoutId id="2147484209" r:id="rId30"/>
    <p:sldLayoutId id="2147484210" r:id="rId31"/>
    <p:sldLayoutId id="2147484211" r:id="rId32"/>
    <p:sldLayoutId id="2147484212" r:id="rId33"/>
    <p:sldLayoutId id="2147484213" r:id="rId34"/>
    <p:sldLayoutId id="2147484214" r:id="rId35"/>
    <p:sldLayoutId id="2147484215" r:id="rId36"/>
    <p:sldLayoutId id="2147484216" r:id="rId37"/>
    <p:sldLayoutId id="2147484217" r:id="rId38"/>
    <p:sldLayoutId id="2147484218" r:id="rId39"/>
    <p:sldLayoutId id="2147484219" r:id="rId40"/>
    <p:sldLayoutId id="2147484220" r:id="rId41"/>
    <p:sldLayoutId id="2147484221" r:id="rId42"/>
    <p:sldLayoutId id="2147484222" r:id="rId43"/>
    <p:sldLayoutId id="2147484223" r:id="rId44"/>
    <p:sldLayoutId id="2147484224" r:id="rId45"/>
    <p:sldLayoutId id="2147484225" r:id="rId46"/>
    <p:sldLayoutId id="2147484226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8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  <p:sldLayoutId id="2147484239" r:id="rId12"/>
    <p:sldLayoutId id="2147484240" r:id="rId13"/>
    <p:sldLayoutId id="2147484241" r:id="rId14"/>
    <p:sldLayoutId id="2147484242" r:id="rId15"/>
    <p:sldLayoutId id="2147484243" r:id="rId16"/>
    <p:sldLayoutId id="2147484244" r:id="rId17"/>
    <p:sldLayoutId id="2147484245" r:id="rId18"/>
    <p:sldLayoutId id="2147484246" r:id="rId19"/>
    <p:sldLayoutId id="2147484247" r:id="rId20"/>
    <p:sldLayoutId id="2147484248" r:id="rId21"/>
    <p:sldLayoutId id="2147484249" r:id="rId22"/>
    <p:sldLayoutId id="2147484250" r:id="rId23"/>
    <p:sldLayoutId id="2147484251" r:id="rId24"/>
    <p:sldLayoutId id="2147484252" r:id="rId25"/>
    <p:sldLayoutId id="2147484253" r:id="rId26"/>
    <p:sldLayoutId id="2147484254" r:id="rId27"/>
    <p:sldLayoutId id="2147484255" r:id="rId28"/>
    <p:sldLayoutId id="2147484256" r:id="rId29"/>
    <p:sldLayoutId id="2147484257" r:id="rId30"/>
    <p:sldLayoutId id="2147484258" r:id="rId31"/>
    <p:sldLayoutId id="2147484259" r:id="rId32"/>
    <p:sldLayoutId id="2147484260" r:id="rId33"/>
    <p:sldLayoutId id="2147484261" r:id="rId34"/>
    <p:sldLayoutId id="2147484262" r:id="rId35"/>
    <p:sldLayoutId id="2147484263" r:id="rId36"/>
    <p:sldLayoutId id="2147484264" r:id="rId37"/>
    <p:sldLayoutId id="2147484265" r:id="rId38"/>
    <p:sldLayoutId id="2147484266" r:id="rId39"/>
    <p:sldLayoutId id="2147484267" r:id="rId40"/>
    <p:sldLayoutId id="2147484268" r:id="rId41"/>
    <p:sldLayoutId id="2147484269" r:id="rId42"/>
    <p:sldLayoutId id="2147484270" r:id="rId43"/>
    <p:sldLayoutId id="2147484271" r:id="rId44"/>
    <p:sldLayoutId id="2147484272" r:id="rId45"/>
    <p:sldLayoutId id="2147484273" r:id="rId46"/>
    <p:sldLayoutId id="2147484274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9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  <p:sldLayoutId id="2147484287" r:id="rId12"/>
    <p:sldLayoutId id="2147484288" r:id="rId13"/>
    <p:sldLayoutId id="2147484289" r:id="rId14"/>
    <p:sldLayoutId id="2147484290" r:id="rId15"/>
    <p:sldLayoutId id="2147484291" r:id="rId16"/>
    <p:sldLayoutId id="2147484292" r:id="rId17"/>
    <p:sldLayoutId id="2147484293" r:id="rId18"/>
    <p:sldLayoutId id="2147484294" r:id="rId19"/>
    <p:sldLayoutId id="2147484295" r:id="rId20"/>
    <p:sldLayoutId id="2147484296" r:id="rId21"/>
    <p:sldLayoutId id="2147484297" r:id="rId22"/>
    <p:sldLayoutId id="2147484298" r:id="rId23"/>
    <p:sldLayoutId id="2147484299" r:id="rId24"/>
    <p:sldLayoutId id="2147484300" r:id="rId25"/>
    <p:sldLayoutId id="2147484301" r:id="rId26"/>
    <p:sldLayoutId id="2147484302" r:id="rId27"/>
    <p:sldLayoutId id="2147484303" r:id="rId28"/>
    <p:sldLayoutId id="2147484304" r:id="rId29"/>
    <p:sldLayoutId id="2147484305" r:id="rId30"/>
    <p:sldLayoutId id="2147484306" r:id="rId31"/>
    <p:sldLayoutId id="2147484307" r:id="rId32"/>
    <p:sldLayoutId id="2147484308" r:id="rId33"/>
    <p:sldLayoutId id="2147484309" r:id="rId34"/>
    <p:sldLayoutId id="2147484310" r:id="rId35"/>
    <p:sldLayoutId id="2147484311" r:id="rId36"/>
    <p:sldLayoutId id="2147484312" r:id="rId37"/>
    <p:sldLayoutId id="2147484313" r:id="rId38"/>
    <p:sldLayoutId id="2147484314" r:id="rId39"/>
    <p:sldLayoutId id="2147484315" r:id="rId40"/>
    <p:sldLayoutId id="2147484316" r:id="rId41"/>
    <p:sldLayoutId id="2147484317" r:id="rId42"/>
    <p:sldLayoutId id="2147484318" r:id="rId43"/>
    <p:sldLayoutId id="2147484319" r:id="rId44"/>
    <p:sldLayoutId id="2147484320" r:id="rId45"/>
    <p:sldLayoutId id="2147484321" r:id="rId46"/>
    <p:sldLayoutId id="2147484322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39" r:id="rId16"/>
    <p:sldLayoutId id="2147484340" r:id="rId17"/>
    <p:sldLayoutId id="2147484341" r:id="rId18"/>
    <p:sldLayoutId id="2147484342" r:id="rId19"/>
    <p:sldLayoutId id="2147484343" r:id="rId20"/>
    <p:sldLayoutId id="2147484344" r:id="rId21"/>
    <p:sldLayoutId id="2147484345" r:id="rId22"/>
    <p:sldLayoutId id="2147484346" r:id="rId23"/>
    <p:sldLayoutId id="2147484347" r:id="rId24"/>
    <p:sldLayoutId id="2147484348" r:id="rId25"/>
    <p:sldLayoutId id="2147484349" r:id="rId26"/>
    <p:sldLayoutId id="2147484350" r:id="rId27"/>
    <p:sldLayoutId id="2147484351" r:id="rId28"/>
    <p:sldLayoutId id="2147484352" r:id="rId29"/>
    <p:sldLayoutId id="2147484353" r:id="rId30"/>
    <p:sldLayoutId id="2147484354" r:id="rId31"/>
    <p:sldLayoutId id="2147484355" r:id="rId32"/>
    <p:sldLayoutId id="2147484356" r:id="rId33"/>
    <p:sldLayoutId id="2147484357" r:id="rId34"/>
    <p:sldLayoutId id="2147484358" r:id="rId35"/>
    <p:sldLayoutId id="2147484359" r:id="rId36"/>
    <p:sldLayoutId id="2147484360" r:id="rId37"/>
    <p:sldLayoutId id="2147484361" r:id="rId38"/>
    <p:sldLayoutId id="2147484362" r:id="rId39"/>
    <p:sldLayoutId id="2147484363" r:id="rId40"/>
    <p:sldLayoutId id="2147484364" r:id="rId41"/>
    <p:sldLayoutId id="2147484365" r:id="rId42"/>
    <p:sldLayoutId id="2147484366" r:id="rId43"/>
    <p:sldLayoutId id="2147484367" r:id="rId44"/>
    <p:sldLayoutId id="2147484368" r:id="rId45"/>
    <p:sldLayoutId id="2147484369" r:id="rId46"/>
    <p:sldLayoutId id="2147484370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9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  <p:sldLayoutId id="2147484387" r:id="rId16"/>
    <p:sldLayoutId id="2147484388" r:id="rId17"/>
    <p:sldLayoutId id="2147484389" r:id="rId18"/>
    <p:sldLayoutId id="2147484390" r:id="rId19"/>
    <p:sldLayoutId id="2147484391" r:id="rId20"/>
    <p:sldLayoutId id="2147484392" r:id="rId21"/>
    <p:sldLayoutId id="2147484393" r:id="rId22"/>
    <p:sldLayoutId id="2147484394" r:id="rId23"/>
    <p:sldLayoutId id="2147484395" r:id="rId24"/>
    <p:sldLayoutId id="2147484396" r:id="rId25"/>
    <p:sldLayoutId id="2147484397" r:id="rId26"/>
    <p:sldLayoutId id="2147484398" r:id="rId27"/>
    <p:sldLayoutId id="2147484399" r:id="rId28"/>
    <p:sldLayoutId id="2147484400" r:id="rId29"/>
    <p:sldLayoutId id="2147484401" r:id="rId30"/>
    <p:sldLayoutId id="2147484402" r:id="rId31"/>
    <p:sldLayoutId id="2147484403" r:id="rId32"/>
    <p:sldLayoutId id="2147484404" r:id="rId33"/>
    <p:sldLayoutId id="2147484405" r:id="rId34"/>
    <p:sldLayoutId id="2147484406" r:id="rId35"/>
    <p:sldLayoutId id="2147484407" r:id="rId36"/>
    <p:sldLayoutId id="2147484408" r:id="rId37"/>
    <p:sldLayoutId id="2147484409" r:id="rId38"/>
    <p:sldLayoutId id="2147484410" r:id="rId39"/>
    <p:sldLayoutId id="2147484411" r:id="rId40"/>
    <p:sldLayoutId id="2147484412" r:id="rId41"/>
    <p:sldLayoutId id="2147484413" r:id="rId42"/>
    <p:sldLayoutId id="2147484414" r:id="rId43"/>
    <p:sldLayoutId id="2147484415" r:id="rId44"/>
    <p:sldLayoutId id="2147484416" r:id="rId45"/>
    <p:sldLayoutId id="2147484417" r:id="rId46"/>
    <p:sldLayoutId id="2147484418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1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  <p:sldLayoutId id="2147484432" r:id="rId13"/>
    <p:sldLayoutId id="2147484433" r:id="rId14"/>
    <p:sldLayoutId id="2147484434" r:id="rId15"/>
    <p:sldLayoutId id="2147484435" r:id="rId16"/>
    <p:sldLayoutId id="2147484436" r:id="rId17"/>
    <p:sldLayoutId id="2147484437" r:id="rId18"/>
    <p:sldLayoutId id="2147484438" r:id="rId19"/>
    <p:sldLayoutId id="2147484439" r:id="rId20"/>
    <p:sldLayoutId id="2147484440" r:id="rId21"/>
    <p:sldLayoutId id="2147484441" r:id="rId22"/>
    <p:sldLayoutId id="2147484442" r:id="rId23"/>
    <p:sldLayoutId id="2147484443" r:id="rId24"/>
    <p:sldLayoutId id="2147484445" r:id="rId25"/>
    <p:sldLayoutId id="2147484446" r:id="rId26"/>
    <p:sldLayoutId id="2147484447" r:id="rId27"/>
    <p:sldLayoutId id="2147484448" r:id="rId28"/>
    <p:sldLayoutId id="2147484449" r:id="rId29"/>
    <p:sldLayoutId id="2147484450" r:id="rId30"/>
    <p:sldLayoutId id="2147484451" r:id="rId31"/>
    <p:sldLayoutId id="2147484452" r:id="rId32"/>
    <p:sldLayoutId id="2147484453" r:id="rId33"/>
    <p:sldLayoutId id="2147484454" r:id="rId34"/>
    <p:sldLayoutId id="2147484455" r:id="rId35"/>
    <p:sldLayoutId id="2147484456" r:id="rId36"/>
    <p:sldLayoutId id="2147484457" r:id="rId37"/>
    <p:sldLayoutId id="2147484458" r:id="rId38"/>
    <p:sldLayoutId id="2147484459" r:id="rId39"/>
    <p:sldLayoutId id="2147484460" r:id="rId40"/>
    <p:sldLayoutId id="2147484461" r:id="rId41"/>
    <p:sldLayoutId id="2147484462" r:id="rId42"/>
    <p:sldLayoutId id="2147484463" r:id="rId43"/>
    <p:sldLayoutId id="2147484464" r:id="rId44"/>
    <p:sldLayoutId id="2147484465" r:id="rId45"/>
    <p:sldLayoutId id="2147484466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1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  <p:sldLayoutId id="2147484479" r:id="rId12"/>
    <p:sldLayoutId id="2147484480" r:id="rId13"/>
    <p:sldLayoutId id="2147484481" r:id="rId14"/>
    <p:sldLayoutId id="2147484482" r:id="rId15"/>
    <p:sldLayoutId id="2147484483" r:id="rId16"/>
    <p:sldLayoutId id="2147484484" r:id="rId17"/>
    <p:sldLayoutId id="2147484485" r:id="rId18"/>
    <p:sldLayoutId id="2147484486" r:id="rId19"/>
    <p:sldLayoutId id="2147484487" r:id="rId20"/>
    <p:sldLayoutId id="2147484488" r:id="rId21"/>
    <p:sldLayoutId id="2147484489" r:id="rId22"/>
    <p:sldLayoutId id="2147484490" r:id="rId23"/>
    <p:sldLayoutId id="2147484491" r:id="rId24"/>
    <p:sldLayoutId id="2147484492" r:id="rId25"/>
    <p:sldLayoutId id="2147484493" r:id="rId26"/>
    <p:sldLayoutId id="2147484494" r:id="rId27"/>
    <p:sldLayoutId id="2147484495" r:id="rId28"/>
    <p:sldLayoutId id="2147484496" r:id="rId29"/>
    <p:sldLayoutId id="2147484497" r:id="rId30"/>
    <p:sldLayoutId id="2147484498" r:id="rId31"/>
    <p:sldLayoutId id="2147484499" r:id="rId32"/>
    <p:sldLayoutId id="2147484500" r:id="rId33"/>
    <p:sldLayoutId id="2147484501" r:id="rId34"/>
    <p:sldLayoutId id="2147484502" r:id="rId35"/>
    <p:sldLayoutId id="2147484503" r:id="rId36"/>
    <p:sldLayoutId id="2147484504" r:id="rId37"/>
    <p:sldLayoutId id="2147484505" r:id="rId38"/>
    <p:sldLayoutId id="2147484506" r:id="rId39"/>
    <p:sldLayoutId id="2147484507" r:id="rId40"/>
    <p:sldLayoutId id="2147484508" r:id="rId41"/>
    <p:sldLayoutId id="2147484509" r:id="rId42"/>
    <p:sldLayoutId id="2147484510" r:id="rId43"/>
    <p:sldLayoutId id="2147484511" r:id="rId44"/>
    <p:sldLayoutId id="2147484512" r:id="rId45"/>
    <p:sldLayoutId id="2147484513" r:id="rId46"/>
    <p:sldLayoutId id="2147484514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  <p:sldLayoutId id="2147484529" r:id="rId14"/>
    <p:sldLayoutId id="2147484530" r:id="rId15"/>
    <p:sldLayoutId id="2147484531" r:id="rId16"/>
    <p:sldLayoutId id="2147484532" r:id="rId17"/>
    <p:sldLayoutId id="2147484533" r:id="rId18"/>
    <p:sldLayoutId id="2147484534" r:id="rId19"/>
    <p:sldLayoutId id="2147484535" r:id="rId20"/>
    <p:sldLayoutId id="2147484536" r:id="rId21"/>
    <p:sldLayoutId id="2147484537" r:id="rId22"/>
    <p:sldLayoutId id="2147484538" r:id="rId23"/>
    <p:sldLayoutId id="2147484539" r:id="rId24"/>
    <p:sldLayoutId id="2147484540" r:id="rId25"/>
    <p:sldLayoutId id="2147484541" r:id="rId26"/>
    <p:sldLayoutId id="2147484542" r:id="rId27"/>
    <p:sldLayoutId id="2147484543" r:id="rId28"/>
    <p:sldLayoutId id="2147484544" r:id="rId29"/>
    <p:sldLayoutId id="2147484545" r:id="rId30"/>
    <p:sldLayoutId id="2147484546" r:id="rId31"/>
    <p:sldLayoutId id="2147484547" r:id="rId32"/>
    <p:sldLayoutId id="2147484548" r:id="rId33"/>
    <p:sldLayoutId id="2147484549" r:id="rId34"/>
    <p:sldLayoutId id="2147484550" r:id="rId35"/>
    <p:sldLayoutId id="2147484551" r:id="rId36"/>
    <p:sldLayoutId id="2147484552" r:id="rId37"/>
    <p:sldLayoutId id="2147484553" r:id="rId38"/>
    <p:sldLayoutId id="2147484554" r:id="rId39"/>
    <p:sldLayoutId id="2147484555" r:id="rId40"/>
    <p:sldLayoutId id="2147484556" r:id="rId41"/>
    <p:sldLayoutId id="2147484557" r:id="rId42"/>
    <p:sldLayoutId id="2147484558" r:id="rId43"/>
    <p:sldLayoutId id="2147484559" r:id="rId44"/>
    <p:sldLayoutId id="2147484560" r:id="rId45"/>
    <p:sldLayoutId id="2147484561" r:id="rId46"/>
    <p:sldLayoutId id="2147484562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617186-D4EC-D844-A7FD-5BB80C729118}"/>
              </a:ext>
            </a:extLst>
          </p:cNvPr>
          <p:cNvSpPr/>
          <p:nvPr userDrawn="1"/>
        </p:nvSpPr>
        <p:spPr>
          <a:xfrm>
            <a:off x="0" y="2"/>
            <a:ext cx="12192000" cy="1070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E4C035D-9E40-894E-8653-C4537B1AD4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9599" y="535459"/>
            <a:ext cx="805093" cy="39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dirty="0"/>
              <a:t>[Title]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89C88CA-D9A4-B346-8FD0-DE9749E293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60027" y="1337735"/>
            <a:ext cx="11682367" cy="530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50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</p:sldLayoutIdLst>
  <p:transition spd="med">
    <p:fade/>
  </p:transition>
  <p:hf sldNum="0" hdr="0" ftr="0" dt="0"/>
  <p:txStyles>
    <p:titleStyle>
      <a:lvl1pPr algn="l" defTabSz="685779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lang="en-AU" altLang="en-US" sz="2667" b="0" kern="1200" spc="-20" dirty="0">
          <a:solidFill>
            <a:schemeClr val="bg1">
              <a:alpha val="99000"/>
            </a:schemeClr>
          </a:solidFill>
          <a:latin typeface="Arial" panose="020B0504040504020204" pitchFamily="34" charset="77"/>
          <a:ea typeface="MS PGothic" panose="020B0600070205080204" pitchFamily="34" charset="-128"/>
          <a:cs typeface="+mn-cs"/>
        </a:defRPr>
      </a:lvl1pPr>
      <a:lvl2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2pPr>
      <a:lvl3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3pPr>
      <a:lvl4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4pPr>
      <a:lvl5pPr algn="l" defTabSz="685779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MS PGothic" panose="020B0600070205080204" pitchFamily="34" charset="-128"/>
          <a:cs typeface="Arial Bold" pitchFamily="6" charset="0"/>
        </a:defRPr>
      </a:lvl5pPr>
      <a:lvl6pPr marL="457186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6pPr>
      <a:lvl7pPr marL="914372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7pPr>
      <a:lvl8pPr marL="1371557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8pPr>
      <a:lvl9pPr marL="1828742" algn="l" defTabSz="685779" rtl="0" fontAlgn="base">
        <a:lnSpc>
          <a:spcPct val="8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 Bold" charset="0"/>
          <a:ea typeface="ＭＳ Ｐゴシック" charset="0"/>
        </a:defRPr>
      </a:lvl9pPr>
    </p:titleStyle>
    <p:bodyStyle>
      <a:lvl1pPr marL="191994" indent="-191994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70000"/>
        <a:buFont typeface=".Lucida Grande UI Regular"/>
        <a:buChar char="◆"/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479985" indent="-191994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959970" indent="-143995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439955" indent="-143995" algn="l" defTabSz="685779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1919940" indent="-143995" algn="l" defTabSz="685779" rtl="0" eaLnBrk="0" fontAlgn="base" hangingPunct="0">
        <a:lnSpc>
          <a:spcPct val="110000"/>
        </a:lnSpc>
        <a:spcBef>
          <a:spcPts val="225"/>
        </a:spcBef>
        <a:spcAft>
          <a:spcPts val="400"/>
        </a:spcAft>
        <a:buClr>
          <a:schemeClr val="accent1"/>
        </a:buClr>
        <a:buSzPct val="100000"/>
        <a:buFontTx/>
        <a:buBlip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</a:buBlip>
        <a:defRPr lang="en-US" altLang="en-US" sz="1733" b="0" i="0" kern="1200" spc="-2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1885892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70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60" indent="-171445" algn="l" defTabSz="68577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9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79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7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7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6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6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4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4" algn="l" defTabSz="68577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0">
          <p15:clr>
            <a:srgbClr val="C35EA4"/>
          </p15:clr>
        </p15:guide>
        <p15:guide id="2" pos="1995">
          <p15:clr>
            <a:srgbClr val="FBAE40"/>
          </p15:clr>
        </p15:guide>
        <p15:guide id="3" pos="2222">
          <p15:clr>
            <a:srgbClr val="FBAE40"/>
          </p15:clr>
        </p15:guide>
        <p15:guide id="4" pos="2880">
          <p15:clr>
            <a:srgbClr val="FBAE40"/>
          </p15:clr>
        </p15:guide>
        <p15:guide id="5" pos="5647">
          <p15:clr>
            <a:srgbClr val="C35EA4"/>
          </p15:clr>
        </p15:guide>
        <p15:guide id="6" pos="113">
          <p15:clr>
            <a:srgbClr val="C35EA4"/>
          </p15:clr>
        </p15:guide>
        <p15:guide id="7" orient="horz" pos="622">
          <p15:clr>
            <a:srgbClr val="FBAE40"/>
          </p15:clr>
        </p15:guide>
        <p15:guide id="8" orient="horz" pos="3140">
          <p15:clr>
            <a:srgbClr val="C35EA4"/>
          </p15:clr>
        </p15:guide>
        <p15:guide id="9" orient="horz" pos="395">
          <p15:clr>
            <a:srgbClr val="C35EA4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6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  <p:sldLayoutId id="2147484575" r:id="rId12"/>
    <p:sldLayoutId id="2147484576" r:id="rId13"/>
    <p:sldLayoutId id="2147484577" r:id="rId14"/>
    <p:sldLayoutId id="2147484578" r:id="rId15"/>
    <p:sldLayoutId id="2147484579" r:id="rId16"/>
    <p:sldLayoutId id="2147484580" r:id="rId17"/>
    <p:sldLayoutId id="2147484581" r:id="rId18"/>
    <p:sldLayoutId id="2147484582" r:id="rId19"/>
    <p:sldLayoutId id="2147484583" r:id="rId20"/>
    <p:sldLayoutId id="2147484584" r:id="rId21"/>
    <p:sldLayoutId id="2147484585" r:id="rId22"/>
    <p:sldLayoutId id="2147484586" r:id="rId23"/>
    <p:sldLayoutId id="2147484587" r:id="rId24"/>
    <p:sldLayoutId id="2147484588" r:id="rId25"/>
    <p:sldLayoutId id="2147484589" r:id="rId26"/>
    <p:sldLayoutId id="2147484590" r:id="rId27"/>
    <p:sldLayoutId id="2147484591" r:id="rId28"/>
    <p:sldLayoutId id="2147484592" r:id="rId29"/>
    <p:sldLayoutId id="2147484593" r:id="rId30"/>
    <p:sldLayoutId id="2147484594" r:id="rId31"/>
    <p:sldLayoutId id="2147484595" r:id="rId32"/>
    <p:sldLayoutId id="2147484596" r:id="rId33"/>
    <p:sldLayoutId id="2147484597" r:id="rId34"/>
    <p:sldLayoutId id="2147484598" r:id="rId35"/>
    <p:sldLayoutId id="2147484599" r:id="rId36"/>
    <p:sldLayoutId id="2147484600" r:id="rId37"/>
    <p:sldLayoutId id="2147484601" r:id="rId38"/>
    <p:sldLayoutId id="2147484602" r:id="rId39"/>
    <p:sldLayoutId id="2147484603" r:id="rId40"/>
    <p:sldLayoutId id="2147484604" r:id="rId41"/>
    <p:sldLayoutId id="2147484605" r:id="rId42"/>
    <p:sldLayoutId id="2147484606" r:id="rId43"/>
    <p:sldLayoutId id="2147484607" r:id="rId44"/>
    <p:sldLayoutId id="2147484608" r:id="rId45"/>
    <p:sldLayoutId id="2147484609" r:id="rId46"/>
    <p:sldLayoutId id="2147484610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5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  <p:sldLayoutId id="2147484623" r:id="rId12"/>
    <p:sldLayoutId id="2147484624" r:id="rId13"/>
    <p:sldLayoutId id="2147484625" r:id="rId14"/>
    <p:sldLayoutId id="2147484626" r:id="rId15"/>
    <p:sldLayoutId id="2147484627" r:id="rId16"/>
    <p:sldLayoutId id="2147484628" r:id="rId17"/>
    <p:sldLayoutId id="2147484629" r:id="rId18"/>
    <p:sldLayoutId id="2147484630" r:id="rId19"/>
    <p:sldLayoutId id="2147484631" r:id="rId20"/>
    <p:sldLayoutId id="2147484632" r:id="rId21"/>
    <p:sldLayoutId id="2147484633" r:id="rId22"/>
    <p:sldLayoutId id="2147484634" r:id="rId23"/>
    <p:sldLayoutId id="2147484635" r:id="rId24"/>
    <p:sldLayoutId id="2147484636" r:id="rId25"/>
    <p:sldLayoutId id="2147484637" r:id="rId26"/>
    <p:sldLayoutId id="2147484638" r:id="rId27"/>
    <p:sldLayoutId id="2147484639" r:id="rId28"/>
    <p:sldLayoutId id="2147484640" r:id="rId29"/>
    <p:sldLayoutId id="2147484641" r:id="rId30"/>
    <p:sldLayoutId id="2147484642" r:id="rId31"/>
    <p:sldLayoutId id="2147484643" r:id="rId32"/>
    <p:sldLayoutId id="2147484644" r:id="rId33"/>
    <p:sldLayoutId id="2147484645" r:id="rId34"/>
    <p:sldLayoutId id="2147484646" r:id="rId35"/>
    <p:sldLayoutId id="2147484647" r:id="rId36"/>
    <p:sldLayoutId id="2147484648" r:id="rId37"/>
    <p:sldLayoutId id="2147484649" r:id="rId38"/>
    <p:sldLayoutId id="2147484650" r:id="rId39"/>
    <p:sldLayoutId id="2147484651" r:id="rId40"/>
    <p:sldLayoutId id="2147484652" r:id="rId41"/>
    <p:sldLayoutId id="2147484653" r:id="rId42"/>
    <p:sldLayoutId id="2147484654" r:id="rId43"/>
    <p:sldLayoutId id="2147484655" r:id="rId44"/>
    <p:sldLayoutId id="2147484656" r:id="rId45"/>
    <p:sldLayoutId id="2147484657" r:id="rId46"/>
    <p:sldLayoutId id="2147484658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6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  <p:sldLayoutId id="2147484671" r:id="rId12"/>
    <p:sldLayoutId id="2147484672" r:id="rId13"/>
    <p:sldLayoutId id="2147484673" r:id="rId14"/>
    <p:sldLayoutId id="2147484674" r:id="rId15"/>
    <p:sldLayoutId id="2147484675" r:id="rId16"/>
    <p:sldLayoutId id="2147484676" r:id="rId17"/>
    <p:sldLayoutId id="2147484677" r:id="rId18"/>
    <p:sldLayoutId id="2147484678" r:id="rId19"/>
    <p:sldLayoutId id="2147484679" r:id="rId20"/>
    <p:sldLayoutId id="2147484680" r:id="rId21"/>
    <p:sldLayoutId id="2147484681" r:id="rId22"/>
    <p:sldLayoutId id="2147484682" r:id="rId23"/>
    <p:sldLayoutId id="2147484683" r:id="rId24"/>
    <p:sldLayoutId id="2147484684" r:id="rId25"/>
    <p:sldLayoutId id="2147484685" r:id="rId26"/>
    <p:sldLayoutId id="2147484686" r:id="rId27"/>
    <p:sldLayoutId id="2147484687" r:id="rId28"/>
    <p:sldLayoutId id="2147484688" r:id="rId29"/>
    <p:sldLayoutId id="2147484689" r:id="rId30"/>
    <p:sldLayoutId id="2147484690" r:id="rId31"/>
    <p:sldLayoutId id="2147484691" r:id="rId32"/>
    <p:sldLayoutId id="2147484692" r:id="rId33"/>
    <p:sldLayoutId id="2147484693" r:id="rId34"/>
    <p:sldLayoutId id="2147484694" r:id="rId35"/>
    <p:sldLayoutId id="2147484695" r:id="rId36"/>
    <p:sldLayoutId id="2147484696" r:id="rId37"/>
    <p:sldLayoutId id="2147484697" r:id="rId38"/>
    <p:sldLayoutId id="2147484698" r:id="rId39"/>
    <p:sldLayoutId id="2147484699" r:id="rId40"/>
    <p:sldLayoutId id="2147484700" r:id="rId41"/>
    <p:sldLayoutId id="2147484701" r:id="rId42"/>
    <p:sldLayoutId id="2147484702" r:id="rId43"/>
    <p:sldLayoutId id="2147484703" r:id="rId44"/>
    <p:sldLayoutId id="2147484704" r:id="rId45"/>
    <p:sldLayoutId id="2147484705" r:id="rId46"/>
    <p:sldLayoutId id="2147484706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8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  <p:sldLayoutId id="2147484719" r:id="rId12"/>
    <p:sldLayoutId id="2147484720" r:id="rId13"/>
    <p:sldLayoutId id="2147484721" r:id="rId14"/>
    <p:sldLayoutId id="2147484722" r:id="rId15"/>
    <p:sldLayoutId id="2147484723" r:id="rId16"/>
    <p:sldLayoutId id="2147484724" r:id="rId17"/>
    <p:sldLayoutId id="2147484725" r:id="rId18"/>
    <p:sldLayoutId id="2147484726" r:id="rId19"/>
    <p:sldLayoutId id="2147484727" r:id="rId20"/>
    <p:sldLayoutId id="2147484728" r:id="rId21"/>
    <p:sldLayoutId id="2147484729" r:id="rId22"/>
    <p:sldLayoutId id="2147484730" r:id="rId23"/>
    <p:sldLayoutId id="2147484731" r:id="rId24"/>
    <p:sldLayoutId id="2147484733" r:id="rId25"/>
    <p:sldLayoutId id="2147484734" r:id="rId26"/>
    <p:sldLayoutId id="2147484735" r:id="rId27"/>
    <p:sldLayoutId id="2147484736" r:id="rId28"/>
    <p:sldLayoutId id="2147484737" r:id="rId29"/>
    <p:sldLayoutId id="2147484738" r:id="rId30"/>
    <p:sldLayoutId id="2147484739" r:id="rId31"/>
    <p:sldLayoutId id="2147484740" r:id="rId32"/>
    <p:sldLayoutId id="2147484741" r:id="rId33"/>
    <p:sldLayoutId id="2147484742" r:id="rId34"/>
    <p:sldLayoutId id="2147484743" r:id="rId35"/>
    <p:sldLayoutId id="2147484744" r:id="rId36"/>
    <p:sldLayoutId id="2147484745" r:id="rId37"/>
    <p:sldLayoutId id="2147484746" r:id="rId38"/>
    <p:sldLayoutId id="2147484747" r:id="rId39"/>
    <p:sldLayoutId id="2147484748" r:id="rId40"/>
    <p:sldLayoutId id="2147484749" r:id="rId41"/>
    <p:sldLayoutId id="2147484750" r:id="rId42"/>
    <p:sldLayoutId id="2147484751" r:id="rId43"/>
    <p:sldLayoutId id="2147484752" r:id="rId44"/>
    <p:sldLayoutId id="2147484753" r:id="rId45"/>
    <p:sldLayoutId id="2147484754" r:id="rId4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2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  <p:sldLayoutId id="2147484767" r:id="rId12"/>
    <p:sldLayoutId id="2147484768" r:id="rId13"/>
    <p:sldLayoutId id="2147484769" r:id="rId14"/>
    <p:sldLayoutId id="2147484770" r:id="rId15"/>
    <p:sldLayoutId id="2147484771" r:id="rId16"/>
    <p:sldLayoutId id="2147484772" r:id="rId17"/>
    <p:sldLayoutId id="2147484773" r:id="rId18"/>
    <p:sldLayoutId id="2147484774" r:id="rId19"/>
    <p:sldLayoutId id="2147484775" r:id="rId20"/>
    <p:sldLayoutId id="2147484776" r:id="rId21"/>
    <p:sldLayoutId id="2147484777" r:id="rId22"/>
    <p:sldLayoutId id="2147484778" r:id="rId23"/>
    <p:sldLayoutId id="2147484779" r:id="rId24"/>
    <p:sldLayoutId id="2147484780" r:id="rId25"/>
    <p:sldLayoutId id="2147484781" r:id="rId26"/>
    <p:sldLayoutId id="2147484782" r:id="rId27"/>
    <p:sldLayoutId id="2147484783" r:id="rId28"/>
    <p:sldLayoutId id="2147484784" r:id="rId29"/>
    <p:sldLayoutId id="2147484785" r:id="rId30"/>
    <p:sldLayoutId id="2147484786" r:id="rId31"/>
    <p:sldLayoutId id="2147484787" r:id="rId32"/>
    <p:sldLayoutId id="2147484788" r:id="rId33"/>
    <p:sldLayoutId id="2147484789" r:id="rId34"/>
    <p:sldLayoutId id="2147484790" r:id="rId35"/>
    <p:sldLayoutId id="2147484791" r:id="rId36"/>
    <p:sldLayoutId id="2147484792" r:id="rId37"/>
    <p:sldLayoutId id="2147484793" r:id="rId38"/>
    <p:sldLayoutId id="2147484794" r:id="rId39"/>
    <p:sldLayoutId id="2147484795" r:id="rId40"/>
    <p:sldLayoutId id="2147484796" r:id="rId41"/>
    <p:sldLayoutId id="2147484797" r:id="rId42"/>
    <p:sldLayoutId id="2147484798" r:id="rId43"/>
    <p:sldLayoutId id="2147484799" r:id="rId44"/>
    <p:sldLayoutId id="2147484800" r:id="rId45"/>
    <p:sldLayoutId id="2147484801" r:id="rId46"/>
    <p:sldLayoutId id="2147484802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7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0" r:id="rId7"/>
    <p:sldLayoutId id="2147484811" r:id="rId8"/>
    <p:sldLayoutId id="2147484812" r:id="rId9"/>
    <p:sldLayoutId id="2147484813" r:id="rId10"/>
    <p:sldLayoutId id="2147484814" r:id="rId11"/>
    <p:sldLayoutId id="2147484815" r:id="rId12"/>
    <p:sldLayoutId id="2147484816" r:id="rId13"/>
    <p:sldLayoutId id="2147484817" r:id="rId14"/>
    <p:sldLayoutId id="2147484818" r:id="rId15"/>
    <p:sldLayoutId id="2147484819" r:id="rId16"/>
    <p:sldLayoutId id="2147484820" r:id="rId17"/>
    <p:sldLayoutId id="2147484821" r:id="rId18"/>
    <p:sldLayoutId id="2147484822" r:id="rId19"/>
    <p:sldLayoutId id="2147484823" r:id="rId20"/>
    <p:sldLayoutId id="2147484824" r:id="rId21"/>
    <p:sldLayoutId id="2147484825" r:id="rId22"/>
    <p:sldLayoutId id="2147484826" r:id="rId23"/>
    <p:sldLayoutId id="2147484827" r:id="rId24"/>
    <p:sldLayoutId id="2147484828" r:id="rId25"/>
    <p:sldLayoutId id="2147484829" r:id="rId26"/>
    <p:sldLayoutId id="2147484830" r:id="rId27"/>
    <p:sldLayoutId id="2147484831" r:id="rId28"/>
    <p:sldLayoutId id="2147484832" r:id="rId29"/>
    <p:sldLayoutId id="2147484833" r:id="rId30"/>
    <p:sldLayoutId id="2147484834" r:id="rId31"/>
    <p:sldLayoutId id="2147484835" r:id="rId32"/>
    <p:sldLayoutId id="2147484836" r:id="rId33"/>
    <p:sldLayoutId id="2147484837" r:id="rId34"/>
    <p:sldLayoutId id="2147484838" r:id="rId35"/>
    <p:sldLayoutId id="2147484839" r:id="rId36"/>
    <p:sldLayoutId id="2147484840" r:id="rId37"/>
    <p:sldLayoutId id="2147484841" r:id="rId38"/>
    <p:sldLayoutId id="2147484842" r:id="rId39"/>
    <p:sldLayoutId id="2147484843" r:id="rId40"/>
    <p:sldLayoutId id="2147484844" r:id="rId41"/>
    <p:sldLayoutId id="2147484845" r:id="rId42"/>
    <p:sldLayoutId id="2147484846" r:id="rId43"/>
    <p:sldLayoutId id="2147484847" r:id="rId44"/>
    <p:sldLayoutId id="2147484848" r:id="rId45"/>
    <p:sldLayoutId id="2147484849" r:id="rId46"/>
    <p:sldLayoutId id="2147484850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0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2" r:id="rId1"/>
    <p:sldLayoutId id="2147484853" r:id="rId2"/>
    <p:sldLayoutId id="2147484854" r:id="rId3"/>
    <p:sldLayoutId id="2147484855" r:id="rId4"/>
    <p:sldLayoutId id="2147484856" r:id="rId5"/>
    <p:sldLayoutId id="2147484857" r:id="rId6"/>
    <p:sldLayoutId id="2147484858" r:id="rId7"/>
    <p:sldLayoutId id="2147484859" r:id="rId8"/>
    <p:sldLayoutId id="2147484860" r:id="rId9"/>
    <p:sldLayoutId id="2147484861" r:id="rId10"/>
    <p:sldLayoutId id="2147484862" r:id="rId11"/>
    <p:sldLayoutId id="2147484863" r:id="rId12"/>
    <p:sldLayoutId id="2147484864" r:id="rId13"/>
    <p:sldLayoutId id="2147484865" r:id="rId14"/>
    <p:sldLayoutId id="2147484866" r:id="rId15"/>
    <p:sldLayoutId id="2147484867" r:id="rId16"/>
    <p:sldLayoutId id="2147484868" r:id="rId17"/>
    <p:sldLayoutId id="2147484869" r:id="rId18"/>
    <p:sldLayoutId id="2147484870" r:id="rId19"/>
    <p:sldLayoutId id="2147484871" r:id="rId20"/>
    <p:sldLayoutId id="2147484872" r:id="rId21"/>
    <p:sldLayoutId id="2147484873" r:id="rId22"/>
    <p:sldLayoutId id="2147484874" r:id="rId23"/>
    <p:sldLayoutId id="2147484875" r:id="rId24"/>
    <p:sldLayoutId id="2147484876" r:id="rId25"/>
    <p:sldLayoutId id="2147484877" r:id="rId26"/>
    <p:sldLayoutId id="2147484878" r:id="rId27"/>
    <p:sldLayoutId id="2147484879" r:id="rId28"/>
    <p:sldLayoutId id="2147484880" r:id="rId29"/>
    <p:sldLayoutId id="2147484881" r:id="rId30"/>
    <p:sldLayoutId id="2147484882" r:id="rId31"/>
    <p:sldLayoutId id="2147484883" r:id="rId32"/>
    <p:sldLayoutId id="2147484884" r:id="rId33"/>
    <p:sldLayoutId id="2147484885" r:id="rId34"/>
    <p:sldLayoutId id="2147484886" r:id="rId35"/>
    <p:sldLayoutId id="2147484887" r:id="rId36"/>
    <p:sldLayoutId id="2147484888" r:id="rId37"/>
    <p:sldLayoutId id="2147484889" r:id="rId38"/>
    <p:sldLayoutId id="2147484890" r:id="rId39"/>
    <p:sldLayoutId id="2147484891" r:id="rId40"/>
    <p:sldLayoutId id="2147484892" r:id="rId41"/>
    <p:sldLayoutId id="2147484893" r:id="rId42"/>
    <p:sldLayoutId id="2147484894" r:id="rId43"/>
    <p:sldLayoutId id="2147484895" r:id="rId44"/>
    <p:sldLayoutId id="2147484896" r:id="rId45"/>
    <p:sldLayoutId id="2147484897" r:id="rId46"/>
    <p:sldLayoutId id="2147484898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91672" y="221690"/>
            <a:ext cx="10919011" cy="8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1" y="6321146"/>
            <a:ext cx="56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914394">
              <a:defRPr/>
            </a:pPr>
            <a:fld id="{4F0C4AD8-881A-412A-98B1-AF56CD146A38}" type="slidenum">
              <a:rPr lang="en-SG" smtClean="0">
                <a:solidFill>
                  <a:prstClr val="black"/>
                </a:solidFill>
              </a:rPr>
              <a:pPr defTabSz="914394">
                <a:defRPr/>
              </a:pPr>
              <a:t>‹#›</a:t>
            </a:fld>
            <a:endParaRPr lang="en-SG" dirty="0">
              <a:solidFill>
                <a:prstClr val="black"/>
              </a:solidFill>
            </a:endParaRPr>
          </a:p>
        </p:txBody>
      </p:sp>
      <p:pic>
        <p:nvPicPr>
          <p:cNvPr id="10" name="Picture 2" descr="Y:\Logo\ODE w tagline\ODElogo®ColWtl_Clear background.png"/>
          <p:cNvPicPr>
            <a:picLocks noChangeAspect="1" noChangeArrowheads="1"/>
          </p:cNvPicPr>
          <p:nvPr userDrawn="1"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" y="6311901"/>
            <a:ext cx="931770" cy="4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1398495" y="6403848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2021 ODE Consulting® Pte. Ltd. ALL RIGHTS RESERVED. Organization Development Excellence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591671" y="1210235"/>
            <a:ext cx="10762129" cy="4966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Calibri, 22</a:t>
            </a:r>
          </a:p>
          <a:p>
            <a:pPr lvl="1"/>
            <a:r>
              <a:rPr lang="en-US" dirty="0"/>
              <a:t>Calibri, 20</a:t>
            </a:r>
          </a:p>
          <a:p>
            <a:pPr lvl="2"/>
            <a:r>
              <a:rPr lang="en-US" dirty="0"/>
              <a:t>Calibri, 18</a:t>
            </a:r>
          </a:p>
        </p:txBody>
      </p:sp>
    </p:spTree>
    <p:extLst>
      <p:ext uri="{BB962C8B-B14F-4D97-AF65-F5344CB8AC3E}">
        <p14:creationId xmlns:p14="http://schemas.microsoft.com/office/powerpoint/2010/main" val="172502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  <p:sldLayoutId id="2147483792" r:id="rId43"/>
    <p:sldLayoutId id="2147483793" r:id="rId44"/>
    <p:sldLayoutId id="2147483794" r:id="rId45"/>
    <p:sldLayoutId id="2147483795" r:id="rId46"/>
    <p:sldLayoutId id="2147483796" r:id="rId47"/>
    <p:sldLayoutId id="2147483797" r:id="rId48"/>
    <p:sldLayoutId id="2147483798" r:id="rId49"/>
    <p:sldLayoutId id="2147483799" r:id="rId50"/>
    <p:sldLayoutId id="2147483800" r:id="rId51"/>
    <p:sldLayoutId id="2147483801" r:id="rId52"/>
    <p:sldLayoutId id="2147483802" r:id="rId53"/>
    <p:sldLayoutId id="2147483803" r:id="rId54"/>
    <p:sldLayoutId id="2147483804" r:id="rId55"/>
    <p:sldLayoutId id="2147483805" r:id="rId56"/>
    <p:sldLayoutId id="2147483806" r:id="rId57"/>
    <p:sldLayoutId id="2147483807" r:id="rId58"/>
    <p:sldLayoutId id="2147483808" r:id="rId59"/>
    <p:sldLayoutId id="2147483809" r:id="rId60"/>
    <p:sldLayoutId id="2147483810" r:id="rId61"/>
    <p:sldLayoutId id="2147483811" r:id="rId62"/>
    <p:sldLayoutId id="2147483812" r:id="rId63"/>
    <p:sldLayoutId id="2147483813" r:id="rId64"/>
    <p:sldLayoutId id="2147483814" r:id="rId65"/>
    <p:sldLayoutId id="2147483815" r:id="rId66"/>
    <p:sldLayoutId id="2147483816" r:id="rId67"/>
    <p:sldLayoutId id="2147483817" r:id="rId68"/>
  </p:sldLayoutIdLst>
  <p:hf sldNum="0" hdr="0" ftr="0" dt="0"/>
  <p:txStyles>
    <p:titleStyle>
      <a:lvl1pPr algn="l" defTabSz="914394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598" marR="0" indent="-228598" algn="l" defTabSz="914394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5" marR="0" indent="-228598" algn="l" defTabSz="91439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2" marR="0" indent="-228598" algn="l" defTabSz="91439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0" marR="0" indent="-228598" algn="l" defTabSz="91439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7" marR="0" indent="-228598" algn="l" defTabSz="91439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4" indent="-228598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1" indent="-228598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8" indent="-228598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5" indent="-228598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1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6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3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0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7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/>
              <a:pPr>
                <a:defRPr/>
              </a:pPr>
              <a:t>‹#›</a:t>
            </a:fld>
            <a:endParaRPr lang="en-SG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/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1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650" r:id="rId24"/>
    <p:sldLayoutId id="2147483668" r:id="rId25"/>
    <p:sldLayoutId id="2147483651" r:id="rId26"/>
    <p:sldLayoutId id="2147483672" r:id="rId27"/>
    <p:sldLayoutId id="2147483666" r:id="rId28"/>
    <p:sldLayoutId id="2147483653" r:id="rId29"/>
    <p:sldLayoutId id="2147483670" r:id="rId30"/>
    <p:sldLayoutId id="2147483658" r:id="rId31"/>
    <p:sldLayoutId id="2147483659" r:id="rId32"/>
    <p:sldLayoutId id="2147483660" r:id="rId33"/>
    <p:sldLayoutId id="2147483661" r:id="rId34"/>
    <p:sldLayoutId id="2147483662" r:id="rId35"/>
    <p:sldLayoutId id="2147483663" r:id="rId36"/>
    <p:sldLayoutId id="2147483664" r:id="rId37"/>
    <p:sldLayoutId id="2147483742" r:id="rId38"/>
    <p:sldLayoutId id="2147483743" r:id="rId39"/>
    <p:sldLayoutId id="2147483745" r:id="rId40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  <p:sldLayoutId id="2147483875" r:id="rId26"/>
    <p:sldLayoutId id="2147483876" r:id="rId27"/>
    <p:sldLayoutId id="2147483877" r:id="rId28"/>
    <p:sldLayoutId id="2147483878" r:id="rId29"/>
    <p:sldLayoutId id="2147483879" r:id="rId30"/>
    <p:sldLayoutId id="2147483880" r:id="rId31"/>
    <p:sldLayoutId id="2147483881" r:id="rId32"/>
    <p:sldLayoutId id="2147483882" r:id="rId33"/>
    <p:sldLayoutId id="2147483883" r:id="rId34"/>
    <p:sldLayoutId id="2147483884" r:id="rId35"/>
    <p:sldLayoutId id="2147483885" r:id="rId36"/>
    <p:sldLayoutId id="2147483886" r:id="rId37"/>
    <p:sldLayoutId id="2147483887" r:id="rId38"/>
    <p:sldLayoutId id="2147483888" r:id="rId39"/>
    <p:sldLayoutId id="2147483889" r:id="rId40"/>
    <p:sldLayoutId id="2147483890" r:id="rId4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  <p:sldLayoutId id="2147483914" r:id="rId23"/>
    <p:sldLayoutId id="2147483915" r:id="rId24"/>
    <p:sldLayoutId id="2147483916" r:id="rId25"/>
    <p:sldLayoutId id="2147483917" r:id="rId26"/>
    <p:sldLayoutId id="2147483918" r:id="rId27"/>
    <p:sldLayoutId id="2147483919" r:id="rId28"/>
    <p:sldLayoutId id="2147483920" r:id="rId29"/>
    <p:sldLayoutId id="2147483921" r:id="rId30"/>
    <p:sldLayoutId id="2147483922" r:id="rId31"/>
    <p:sldLayoutId id="2147483923" r:id="rId32"/>
    <p:sldLayoutId id="2147483924" r:id="rId33"/>
    <p:sldLayoutId id="2147483925" r:id="rId34"/>
    <p:sldLayoutId id="2147483926" r:id="rId35"/>
    <p:sldLayoutId id="2147483927" r:id="rId36"/>
    <p:sldLayoutId id="2147483928" r:id="rId37"/>
    <p:sldLayoutId id="2147483929" r:id="rId38"/>
    <p:sldLayoutId id="2147483930" r:id="rId39"/>
    <p:sldLayoutId id="2147483931" r:id="rId40"/>
    <p:sldLayoutId id="2147483932" r:id="rId41"/>
    <p:sldLayoutId id="2147483933" r:id="rId42"/>
    <p:sldLayoutId id="2147483934" r:id="rId43"/>
    <p:sldLayoutId id="2147483935" r:id="rId44"/>
    <p:sldLayoutId id="2147483936" r:id="rId45"/>
    <p:sldLayoutId id="2147483937" r:id="rId46"/>
    <p:sldLayoutId id="2147483938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6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  <p:sldLayoutId id="2147483966" r:id="rId27"/>
    <p:sldLayoutId id="2147483967" r:id="rId28"/>
    <p:sldLayoutId id="2147483968" r:id="rId29"/>
    <p:sldLayoutId id="2147483969" r:id="rId30"/>
    <p:sldLayoutId id="2147483970" r:id="rId31"/>
    <p:sldLayoutId id="2147483971" r:id="rId32"/>
    <p:sldLayoutId id="2147483972" r:id="rId33"/>
    <p:sldLayoutId id="2147483973" r:id="rId34"/>
    <p:sldLayoutId id="2147483974" r:id="rId35"/>
    <p:sldLayoutId id="2147483975" r:id="rId36"/>
    <p:sldLayoutId id="2147483976" r:id="rId37"/>
    <p:sldLayoutId id="2147483977" r:id="rId38"/>
    <p:sldLayoutId id="2147483978" r:id="rId39"/>
    <p:sldLayoutId id="2147483979" r:id="rId40"/>
    <p:sldLayoutId id="2147483980" r:id="rId41"/>
    <p:sldLayoutId id="2147483981" r:id="rId42"/>
    <p:sldLayoutId id="2147483982" r:id="rId43"/>
    <p:sldLayoutId id="2147483983" r:id="rId44"/>
    <p:sldLayoutId id="2147483984" r:id="rId45"/>
    <p:sldLayoutId id="2147483985" r:id="rId46"/>
    <p:sldLayoutId id="2147483986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6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  <p:sldLayoutId id="2147484015" r:id="rId28"/>
    <p:sldLayoutId id="2147484016" r:id="rId29"/>
    <p:sldLayoutId id="2147484017" r:id="rId30"/>
    <p:sldLayoutId id="2147484018" r:id="rId31"/>
    <p:sldLayoutId id="2147484019" r:id="rId32"/>
    <p:sldLayoutId id="2147484020" r:id="rId33"/>
    <p:sldLayoutId id="2147484021" r:id="rId34"/>
    <p:sldLayoutId id="2147484022" r:id="rId35"/>
    <p:sldLayoutId id="2147484023" r:id="rId36"/>
    <p:sldLayoutId id="2147484024" r:id="rId37"/>
    <p:sldLayoutId id="2147484025" r:id="rId38"/>
    <p:sldLayoutId id="2147484026" r:id="rId39"/>
    <p:sldLayoutId id="2147484027" r:id="rId40"/>
    <p:sldLayoutId id="2147484028" r:id="rId41"/>
    <p:sldLayoutId id="2147484029" r:id="rId42"/>
    <p:sldLayoutId id="2147484030" r:id="rId43"/>
    <p:sldLayoutId id="2147484031" r:id="rId44"/>
    <p:sldLayoutId id="2147484032" r:id="rId45"/>
    <p:sldLayoutId id="2147484033" r:id="rId46"/>
    <p:sldLayoutId id="2147484034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pergraphic Corner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B6E78CB-2B9F-4FBC-BB4B-93A5CD42015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554" y="5426073"/>
            <a:ext cx="3344447" cy="14319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51B8E-58E7-4DE1-98BB-403C05A2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520795"/>
            <a:ext cx="11425767" cy="36933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BAF7-69E3-416D-9FD3-59882C9EA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59" y="1267884"/>
            <a:ext cx="11503808" cy="5011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21D4-6AEA-4919-91FD-B4B187A45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52718" y="6566399"/>
            <a:ext cx="805777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AU" dirty="0">
              <a:solidFill>
                <a:srgbClr val="796D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B8247-66CC-4A11-A71A-E3734EE7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759" y="6566399"/>
            <a:ext cx="15025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67">
                <a:solidFill>
                  <a:schemeClr val="accent6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796D6D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904F9-E23D-4D62-9E63-0A70B2B6C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929049" y="6586917"/>
            <a:ext cx="168849" cy="16414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67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4F0C4AD8-881A-412A-98B1-AF56CD146A38}" type="slidenum">
              <a:rPr lang="en-SG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424253" y="6532636"/>
            <a:ext cx="6741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</a:rPr>
              <a:t>© 2021 ODE Consulting® Pte. Ltd. ALL RIGHTS RESERVED. Organization Development Excellence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27356" y="6229346"/>
            <a:ext cx="1119682" cy="5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0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  <p:sldLayoutId id="2147484051" r:id="rId16"/>
    <p:sldLayoutId id="2147484052" r:id="rId17"/>
    <p:sldLayoutId id="2147484053" r:id="rId18"/>
    <p:sldLayoutId id="2147484054" r:id="rId19"/>
    <p:sldLayoutId id="2147484055" r:id="rId20"/>
    <p:sldLayoutId id="2147484056" r:id="rId21"/>
    <p:sldLayoutId id="2147484057" r:id="rId22"/>
    <p:sldLayoutId id="2147484058" r:id="rId23"/>
    <p:sldLayoutId id="2147484059" r:id="rId24"/>
    <p:sldLayoutId id="2147484060" r:id="rId25"/>
    <p:sldLayoutId id="2147484061" r:id="rId26"/>
    <p:sldLayoutId id="2147484062" r:id="rId27"/>
    <p:sldLayoutId id="2147484063" r:id="rId28"/>
    <p:sldLayoutId id="2147484064" r:id="rId29"/>
    <p:sldLayoutId id="2147484065" r:id="rId30"/>
    <p:sldLayoutId id="2147484066" r:id="rId31"/>
    <p:sldLayoutId id="2147484067" r:id="rId32"/>
    <p:sldLayoutId id="2147484068" r:id="rId33"/>
    <p:sldLayoutId id="2147484069" r:id="rId34"/>
    <p:sldLayoutId id="2147484070" r:id="rId35"/>
    <p:sldLayoutId id="2147484071" r:id="rId36"/>
    <p:sldLayoutId id="2147484072" r:id="rId37"/>
    <p:sldLayoutId id="2147484073" r:id="rId38"/>
    <p:sldLayoutId id="2147484074" r:id="rId39"/>
    <p:sldLayoutId id="2147484075" r:id="rId40"/>
    <p:sldLayoutId id="2147484076" r:id="rId41"/>
    <p:sldLayoutId id="2147484077" r:id="rId42"/>
    <p:sldLayoutId id="2147484078" r:id="rId43"/>
    <p:sldLayoutId id="2147484079" r:id="rId44"/>
    <p:sldLayoutId id="2147484080" r:id="rId45"/>
    <p:sldLayoutId id="2147484081" r:id="rId46"/>
    <p:sldLayoutId id="2147484082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1995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767981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55974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43966" indent="-191995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2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orient="horz" pos="3094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599">
          <p15:clr>
            <a:srgbClr val="FDE53C"/>
          </p15:clr>
        </p15:guide>
        <p15:guide id="6" pos="204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0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[ Tenant  Name ]</a:t>
            </a:r>
            <a:br>
              <a:rPr lang="en-US" altLang="en-US" dirty="0" smtClean="0"/>
            </a:br>
            <a:r>
              <a:rPr lang="en-US" altLang="en-US" dirty="0" smtClean="0"/>
              <a:t>Tenant Plan</a:t>
            </a:r>
            <a:br>
              <a:rPr lang="en-US" altLang="en-US" dirty="0" smtClean="0"/>
            </a:br>
            <a:r>
              <a:rPr lang="en-US" altLang="en-US" dirty="0" smtClean="0"/>
              <a:t>Template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14542" y="1822591"/>
            <a:ext cx="6581391" cy="1007695"/>
          </a:xfrm>
          <a:solidFill>
            <a:srgbClr val="FFFFFF"/>
          </a:solidFill>
        </p:spPr>
        <p:txBody>
          <a:bodyPr/>
          <a:lstStyle/>
          <a:p>
            <a:pPr marL="0" indent="0">
              <a:buNone/>
            </a:pPr>
            <a:r>
              <a:rPr lang="en-US" altLang="en-US" sz="1400" dirty="0"/>
              <a:t>[ last date updated ]</a:t>
            </a:r>
          </a:p>
          <a:p>
            <a:pPr marL="0" indent="0" algn="ctr">
              <a:buNone/>
            </a:pPr>
            <a:endParaRPr lang="en-US" altLang="en-US" sz="1400" dirty="0"/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514542" y="533400"/>
            <a:ext cx="6424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i="1" dirty="0">
                <a:solidFill>
                  <a:srgbClr val="FF33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SAMPLE</a:t>
            </a:r>
          </a:p>
          <a:p>
            <a:pPr algn="ctr">
              <a:lnSpc>
                <a:spcPct val="3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en-US" altLang="en-US" sz="1600" i="1" dirty="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i="1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Note that the first section in this document summarizes insights from the </a:t>
            </a:r>
            <a:r>
              <a:rPr lang="en-US" altLang="en-US" sz="1400" i="1" u="sng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 </a:t>
            </a:r>
            <a:r>
              <a:rPr lang="en-US" altLang="en-US" sz="1400" i="1" u="sng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Profile</a:t>
            </a:r>
            <a:r>
              <a:rPr lang="en-US" altLang="en-US" sz="1400" i="1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(prep document for the </a:t>
            </a:r>
            <a:r>
              <a:rPr lang="en-US" altLang="en-US" sz="1400" i="1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</a:t>
            </a:r>
            <a:r>
              <a:rPr lang="en-US" altLang="en-US" sz="1400" i="1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Planning session) to provide background on the </a:t>
            </a:r>
            <a:r>
              <a:rPr lang="en-US" altLang="en-US" sz="1400" i="1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 </a:t>
            </a:r>
            <a:r>
              <a:rPr lang="en-US" altLang="en-US" sz="1400" i="1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and history of the </a:t>
            </a:r>
            <a:r>
              <a:rPr lang="en-US" altLang="en-US" sz="1400" i="1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.</a:t>
            </a:r>
            <a:r>
              <a:rPr lang="en-US" altLang="en-US" sz="14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en-US" altLang="en-US" sz="1400" dirty="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7253288" y="1"/>
            <a:ext cx="3414712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SG" altLang="en-US" sz="24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630238" y="5306420"/>
            <a:ext cx="2836862" cy="466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sz="1400" dirty="0">
                <a:solidFill>
                  <a:srgbClr val="00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 Prepared by ]</a:t>
            </a:r>
          </a:p>
          <a:p>
            <a:pPr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en-US" altLang="en-US" sz="1400" dirty="0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en-US" altLang="en-US" sz="1400" dirty="0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9010" name="Picture 2" descr="Strategic Account Planning – Secrets of How to Win Togeth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25" y="2442369"/>
            <a:ext cx="4318589" cy="259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9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1820864" y="1031875"/>
            <a:ext cx="8593137" cy="67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sz="1400" dirty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Describe your track record (successes &amp; failures). Your past projects and contribution to the </a:t>
            </a: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tenant’s 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business. Your </a:t>
            </a: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successes and 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failures. Agreements currently in place. Business value you have delivered. Current </a:t>
            </a: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malls 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in the pipeline. </a:t>
            </a:r>
            <a:r>
              <a:rPr lang="en-US" altLang="en-US" sz="1400" dirty="0" smtClean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Why 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you won and why loss?</a:t>
            </a:r>
          </a:p>
        </p:txBody>
      </p:sp>
      <p:sp>
        <p:nvSpPr>
          <p:cNvPr id="19476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History with Tenant</a:t>
            </a:r>
          </a:p>
        </p:txBody>
      </p:sp>
      <p:graphicFrame>
        <p:nvGraphicFramePr>
          <p:cNvPr id="299034" name="Group 26"/>
          <p:cNvGraphicFramePr>
            <a:graphicFrameLocks noGrp="1"/>
          </p:cNvGraphicFramePr>
          <p:nvPr>
            <p:ph idx="1"/>
            <p:extLst/>
          </p:nvPr>
        </p:nvGraphicFramePr>
        <p:xfrm>
          <a:off x="1039906" y="1751479"/>
          <a:ext cx="10515600" cy="4373562"/>
        </p:xfrm>
        <a:graphic>
          <a:graphicData uri="http://schemas.openxmlformats.org/drawingml/2006/table">
            <a:tbl>
              <a:tblPr/>
              <a:tblGrid>
                <a:gridCol w="2661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0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6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875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Key Business Areas </a:t>
                      </a:r>
                    </a:p>
                  </a:txBody>
                  <a:tcPr marL="112063" marR="11206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Current Track record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(Successes)</a:t>
                      </a:r>
                    </a:p>
                  </a:txBody>
                  <a:tcPr marL="112063" marR="1120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Current Track Record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(Failures)</a:t>
                      </a:r>
                    </a:p>
                  </a:txBody>
                  <a:tcPr marL="112063" marR="1120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Value delivered to the business (e.g. saved customer money)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12063" marR="1120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6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Current malls in the pipeline</a:t>
                      </a:r>
                    </a:p>
                  </a:txBody>
                  <a:tcPr marL="112063" marR="11206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Why we won?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12063" marR="1120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Why the loss?</a:t>
                      </a:r>
                    </a:p>
                  </a:txBody>
                  <a:tcPr marL="112063" marR="1120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12063" marR="1120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2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1" name="Rectangle 7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Current Tenant Activity - Summary</a:t>
            </a:r>
          </a:p>
        </p:txBody>
      </p:sp>
      <p:graphicFrame>
        <p:nvGraphicFramePr>
          <p:cNvPr id="215120" name="Group 80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818029" y="1084263"/>
          <a:ext cx="10555941" cy="5130801"/>
        </p:xfrm>
        <a:graphic>
          <a:graphicData uri="http://schemas.openxmlformats.org/drawingml/2006/table">
            <a:tbl>
              <a:tblPr/>
              <a:tblGrid>
                <a:gridCol w="2519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6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7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>
                          <a:tab pos="0" algn="l"/>
                          <a:tab pos="2286000" algn="l"/>
                          <a:tab pos="577215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On-going Major Projects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>
                          <a:tab pos="0" algn="l"/>
                          <a:tab pos="2286000" algn="l"/>
                          <a:tab pos="577215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(Name/Description)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>
                          <a:tab pos="0" algn="l"/>
                          <a:tab pos="2286000" algn="l"/>
                          <a:tab pos="577215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Scope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>
                          <a:tab pos="0" algn="l"/>
                          <a:tab pos="2286000" algn="l"/>
                          <a:tab pos="5772150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Revenue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>
                          <a:tab pos="0" algn="l"/>
                          <a:tab pos="2286000" algn="l"/>
                          <a:tab pos="577215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Goals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>
                          <a:tab pos="0" algn="l"/>
                          <a:tab pos="2286000" algn="l"/>
                          <a:tab pos="5772150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Timeline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Long Term Contracts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Scope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Revenue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Performance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Renewals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550" name="WordArt 74"/>
          <p:cNvSpPr>
            <a:spLocks noChangeArrowheads="1" noChangeShapeType="1" noTextEdit="1"/>
          </p:cNvSpPr>
          <p:nvPr/>
        </p:nvSpPr>
        <p:spPr bwMode="auto">
          <a:xfrm>
            <a:off x="4660901" y="2301876"/>
            <a:ext cx="2162175" cy="1457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 panose="020B0A04020102020204" pitchFamily="34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42470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6"/>
          <p:cNvSpPr>
            <a:spLocks noGrp="1" noChangeArrowheads="1"/>
          </p:cNvSpPr>
          <p:nvPr>
            <p:ph type="title"/>
          </p:nvPr>
        </p:nvSpPr>
        <p:spPr>
          <a:xfrm>
            <a:off x="1792288" y="485776"/>
            <a:ext cx="8229600" cy="5635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Tenant Financial History</a:t>
            </a:r>
          </a:p>
        </p:txBody>
      </p:sp>
      <p:graphicFrame>
        <p:nvGraphicFramePr>
          <p:cNvPr id="191547" name="Group 59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1126778" y="3249613"/>
          <a:ext cx="5750273" cy="2876867"/>
        </p:xfrm>
        <a:graphic>
          <a:graphicData uri="http://schemas.openxmlformats.org/drawingml/2006/table">
            <a:tbl>
              <a:tblPr/>
              <a:tblGrid>
                <a:gridCol w="1045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8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7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99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2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L="99634" marR="99634" marT="49814" marB="498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FY17</a:t>
                      </a: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FY18</a:t>
                      </a: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FY19</a:t>
                      </a: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FY20</a:t>
                      </a: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(Plan)</a:t>
                      </a: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(Goal)</a:t>
                      </a: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Sales (000’s)</a:t>
                      </a:r>
                    </a:p>
                  </a:txBody>
                  <a:tcPr marL="99634" marR="99634" marT="49814" marB="498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Revenue (000’s)</a:t>
                      </a:r>
                    </a:p>
                  </a:txBody>
                  <a:tcPr marL="99634" marR="99634" marT="49814" marB="498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9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Margin (%)</a:t>
                      </a:r>
                    </a:p>
                  </a:txBody>
                  <a:tcPr marL="99634" marR="99634" marT="49814" marB="498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9634" marR="99634" marT="49814" marB="498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549" name="Object 45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7670800" y="3249613"/>
          <a:ext cx="4521200" cy="345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Chart" r:id="rId3" imgW="6096146" imgH="4076886" progId="MSGraph.Chart.8">
                  <p:embed followColorScheme="full"/>
                </p:oleObj>
              </mc:Choice>
              <mc:Fallback>
                <p:oleObj name="Chart" r:id="rId3" imgW="6096146" imgH="407688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0800" y="3249613"/>
                        <a:ext cx="4521200" cy="345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50" name="Text Box 46"/>
          <p:cNvSpPr txBox="1">
            <a:spLocks noChangeArrowheads="1"/>
          </p:cNvSpPr>
          <p:nvPr/>
        </p:nvSpPr>
        <p:spPr bwMode="auto">
          <a:xfrm>
            <a:off x="1814514" y="1174751"/>
            <a:ext cx="86058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u="sng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Instructions: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 Complete data table below; double-click on the graph, copy Revenue and Margin numbers into the data table that appears, and close the data table dialog box to update the chart.</a:t>
            </a:r>
            <a:endParaRPr lang="en-US" altLang="en-US" sz="1800" u="sng" dirty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551" name="WordArt 48"/>
          <p:cNvSpPr>
            <a:spLocks noChangeArrowheads="1" noChangeShapeType="1" noTextEdit="1"/>
          </p:cNvSpPr>
          <p:nvPr/>
        </p:nvSpPr>
        <p:spPr bwMode="auto">
          <a:xfrm>
            <a:off x="4714876" y="1792289"/>
            <a:ext cx="2162175" cy="1457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 panose="020B0A04020102020204" pitchFamily="34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9433730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3"/>
          <p:cNvSpPr>
            <a:spLocks noChangeShapeType="1"/>
          </p:cNvSpPr>
          <p:nvPr/>
        </p:nvSpPr>
        <p:spPr bwMode="auto">
          <a:xfrm flipH="1">
            <a:off x="2586039" y="3886200"/>
            <a:ext cx="7381875" cy="0"/>
          </a:xfrm>
          <a:prstGeom prst="line">
            <a:avLst/>
          </a:prstGeom>
          <a:noFill/>
          <a:ln w="38100" cmpd="dbl">
            <a:solidFill>
              <a:srgbClr val="0066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2390776" y="1835151"/>
            <a:ext cx="7967663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0066FF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Strengths      </a:t>
            </a:r>
            <a:r>
              <a:rPr lang="en-US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	                                  </a:t>
            </a:r>
            <a:r>
              <a:rPr lang="en-US" altLang="en-US" sz="2400">
                <a:solidFill>
                  <a:srgbClr val="0099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Weaknesses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2405064" y="5280026"/>
            <a:ext cx="7604125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660066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Opportunities    </a:t>
            </a:r>
            <a:r>
              <a:rPr lang="en-US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                                              </a:t>
            </a:r>
            <a:r>
              <a:rPr lang="en-US" altLang="en-US" sz="2400">
                <a:solidFill>
                  <a:srgbClr val="FF3300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Threats</a:t>
            </a:r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>
            <a:off x="6248400" y="1600201"/>
            <a:ext cx="0" cy="4437063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321543" name="Text Box 7"/>
          <p:cNvSpPr txBox="1">
            <a:spLocks noChangeArrowheads="1"/>
          </p:cNvSpPr>
          <p:nvPr/>
        </p:nvSpPr>
        <p:spPr bwMode="auto">
          <a:xfrm>
            <a:off x="5535614" y="1890713"/>
            <a:ext cx="970330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Internal </a:t>
            </a:r>
          </a:p>
        </p:txBody>
      </p:sp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5578475" y="5359400"/>
            <a:ext cx="100521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External 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 rot="16229494">
            <a:off x="1393967" y="3442462"/>
            <a:ext cx="1763431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Leverage </a:t>
            </a:r>
          </a:p>
        </p:txBody>
      </p:sp>
      <p:sp>
        <p:nvSpPr>
          <p:cNvPr id="321546" name="Text Box 10"/>
          <p:cNvSpPr txBox="1">
            <a:spLocks noChangeArrowheads="1"/>
          </p:cNvSpPr>
          <p:nvPr/>
        </p:nvSpPr>
        <p:spPr bwMode="auto">
          <a:xfrm rot="16177571">
            <a:off x="9284106" y="3414044"/>
            <a:ext cx="1813702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Minimize </a:t>
            </a:r>
          </a:p>
        </p:txBody>
      </p:sp>
      <p:grpSp>
        <p:nvGrpSpPr>
          <p:cNvPr id="22538" name="Group 11"/>
          <p:cNvGrpSpPr>
            <a:grpSpLocks/>
          </p:cNvGrpSpPr>
          <p:nvPr/>
        </p:nvGrpSpPr>
        <p:grpSpPr bwMode="auto">
          <a:xfrm>
            <a:off x="2487613" y="1066800"/>
            <a:ext cx="7461250" cy="787400"/>
            <a:chOff x="3600" y="1290"/>
            <a:chExt cx="7350" cy="855"/>
          </a:xfrm>
        </p:grpSpPr>
        <p:sp>
          <p:nvSpPr>
            <p:cNvPr id="22543" name="Rectangle 12"/>
            <p:cNvSpPr>
              <a:spLocks noChangeArrowheads="1"/>
            </p:cNvSpPr>
            <p:nvPr/>
          </p:nvSpPr>
          <p:spPr bwMode="auto">
            <a:xfrm>
              <a:off x="3600" y="1290"/>
              <a:ext cx="7350" cy="8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544" name="Rectangle 13"/>
            <p:cNvSpPr>
              <a:spLocks noChangeArrowheads="1"/>
            </p:cNvSpPr>
            <p:nvPr/>
          </p:nvSpPr>
          <p:spPr bwMode="auto">
            <a:xfrm>
              <a:off x="3648" y="1377"/>
              <a:ext cx="7215" cy="6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spcBef>
                  <a:spcPts val="6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4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Identify all of your strengths and weaknesses. Focus on your current relationship with the </a:t>
              </a:r>
              <a:r>
                <a:rPr lang="en-US" altLang="en-US" sz="1400" dirty="0" smtClean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tenant  </a:t>
              </a:r>
              <a:r>
                <a:rPr lang="en-US" altLang="en-US" sz="14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organization, who you know, what you have done, perception and attitudes, track record, meeting business and personal value</a:t>
              </a:r>
            </a:p>
          </p:txBody>
        </p:sp>
      </p:grpSp>
      <p:grpSp>
        <p:nvGrpSpPr>
          <p:cNvPr id="22539" name="Group 14"/>
          <p:cNvGrpSpPr>
            <a:grpSpLocks/>
          </p:cNvGrpSpPr>
          <p:nvPr/>
        </p:nvGrpSpPr>
        <p:grpSpPr bwMode="auto">
          <a:xfrm>
            <a:off x="2441576" y="5734050"/>
            <a:ext cx="7553325" cy="533400"/>
            <a:chOff x="3600" y="1290"/>
            <a:chExt cx="7350" cy="855"/>
          </a:xfrm>
        </p:grpSpPr>
        <p:sp>
          <p:nvSpPr>
            <p:cNvPr id="22541" name="Rectangle 15"/>
            <p:cNvSpPr>
              <a:spLocks noChangeArrowheads="1"/>
            </p:cNvSpPr>
            <p:nvPr/>
          </p:nvSpPr>
          <p:spPr bwMode="auto">
            <a:xfrm>
              <a:off x="3600" y="1290"/>
              <a:ext cx="7350" cy="8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542" name="Rectangle 16"/>
            <p:cNvSpPr>
              <a:spLocks noChangeArrowheads="1"/>
            </p:cNvSpPr>
            <p:nvPr/>
          </p:nvSpPr>
          <p:spPr bwMode="auto">
            <a:xfrm>
              <a:off x="3648" y="1377"/>
              <a:ext cx="7215" cy="6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spcBef>
                  <a:spcPts val="6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4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Identify all of your opportunities and threats. Focus on trends in the business, industry, organization, technology, competitive trends and political issues.</a:t>
              </a:r>
            </a:p>
            <a:p>
              <a:pPr algn="just">
                <a:spcBef>
                  <a:spcPts val="2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540" name="Rectangle 17"/>
          <p:cNvSpPr>
            <a:spLocks noGrp="1" noChangeArrowheads="1"/>
          </p:cNvSpPr>
          <p:nvPr>
            <p:ph type="title"/>
          </p:nvPr>
        </p:nvSpPr>
        <p:spPr>
          <a:xfrm>
            <a:off x="1851025" y="471488"/>
            <a:ext cx="8229600" cy="5635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S.W.O.T.  Analysis</a:t>
            </a:r>
          </a:p>
        </p:txBody>
      </p:sp>
    </p:spTree>
    <p:extLst>
      <p:ext uri="{BB962C8B-B14F-4D97-AF65-F5344CB8AC3E}">
        <p14:creationId xmlns:p14="http://schemas.microsoft.com/office/powerpoint/2010/main" val="20349444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5" grpId="0" autoUpdateAnimBg="0"/>
      <p:bldP spid="32154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18185" y="525799"/>
            <a:ext cx="8703341" cy="63936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Structure for Tenant Plan</a:t>
            </a:r>
            <a:endParaRPr lang="en-US" altLang="en-US" b="0" i="1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357438" y="1365250"/>
            <a:ext cx="9834562" cy="3770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91995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88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7981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5974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966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A: Tenant Profile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srgbClr val="0076A8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B: History with Tenant </a:t>
            </a:r>
            <a:r>
              <a:rPr lang="en-US" altLang="en-US" sz="2400" smtClean="0">
                <a:solidFill>
                  <a:prstClr val="black"/>
                </a:solidFill>
              </a:rPr>
              <a:t>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0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srgbClr val="C00000"/>
                </a:solidFill>
              </a:rPr>
              <a:t>Section C: Tenant Potential </a:t>
            </a:r>
            <a:r>
              <a:rPr lang="en-US" altLang="en-US" sz="2400" smtClean="0">
                <a:solidFill>
                  <a:srgbClr val="C00000"/>
                </a:solidFill>
              </a:rPr>
              <a:t> </a:t>
            </a:r>
            <a:endParaRPr lang="en-US" altLang="en-US" sz="2400" b="1" smtClean="0">
              <a:solidFill>
                <a:srgbClr val="C00000"/>
              </a:solidFill>
            </a:endParaRP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Aligned Tenant Goals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FPR Tenant Goals: Long Term and Short Term Goals  and Targeted Key Opportunities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D: Tenant Strategies &amp; Action Plan</a:t>
            </a:r>
          </a:p>
          <a:p>
            <a:pPr>
              <a:buClr>
                <a:srgbClr val="ED1C24"/>
              </a:buClr>
            </a:pPr>
            <a:endParaRPr lang="en-US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2"/>
          <p:cNvSpPr>
            <a:spLocks noGrp="1" noChangeArrowheads="1"/>
          </p:cNvSpPr>
          <p:nvPr>
            <p:ph type="title"/>
          </p:nvPr>
        </p:nvSpPr>
        <p:spPr>
          <a:xfrm>
            <a:off x="2220913" y="510380"/>
            <a:ext cx="8229600" cy="5635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Aligned Tenant Goals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20913" y="1143000"/>
            <a:ext cx="7602538" cy="609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en-US" altLang="en-US" sz="1100" dirty="0" smtClean="0">
                <a:latin typeface="+mj-lt"/>
              </a:rPr>
              <a:t> Describe </a:t>
            </a:r>
            <a:r>
              <a:rPr lang="en-US" altLang="en-US" sz="1100" dirty="0">
                <a:latin typeface="+mj-lt"/>
              </a:rPr>
              <a:t>your desired, </a:t>
            </a:r>
            <a:r>
              <a:rPr lang="en-US" altLang="en-US" sz="1100" b="1" dirty="0">
                <a:latin typeface="+mj-lt"/>
              </a:rPr>
              <a:t>long-term  position</a:t>
            </a:r>
            <a:r>
              <a:rPr lang="en-US" altLang="en-US" sz="1100" dirty="0">
                <a:latin typeface="+mj-lt"/>
              </a:rPr>
              <a:t> with the </a:t>
            </a:r>
            <a:r>
              <a:rPr lang="en-US" altLang="en-US" sz="1100" dirty="0" smtClean="0">
                <a:latin typeface="+mj-lt"/>
              </a:rPr>
              <a:t>tenant . </a:t>
            </a:r>
            <a:r>
              <a:rPr lang="en-US" altLang="en-US" sz="1100" dirty="0">
                <a:latin typeface="+mj-lt"/>
              </a:rPr>
              <a:t>Identify how a closer relationship with you will advance the </a:t>
            </a:r>
            <a:r>
              <a:rPr lang="en-US" altLang="en-US" sz="1100" dirty="0" smtClean="0">
                <a:latin typeface="+mj-lt"/>
              </a:rPr>
              <a:t>attainment </a:t>
            </a:r>
            <a:r>
              <a:rPr lang="en-US" altLang="en-US" sz="1100" dirty="0">
                <a:latin typeface="+mj-lt"/>
              </a:rPr>
              <a:t>of their business goals. Also, include the long-term gain for your business, i.e., future revenue or strategic value</a:t>
            </a:r>
            <a:r>
              <a:rPr lang="en-US" altLang="en-US" sz="1100" dirty="0" smtClean="0">
                <a:latin typeface="+mj-lt"/>
              </a:rPr>
              <a:t>.</a:t>
            </a:r>
            <a:r>
              <a:rPr lang="en-US" altLang="en-US" sz="1100" dirty="0"/>
              <a:t> </a:t>
            </a:r>
            <a:r>
              <a:rPr lang="en-US" altLang="en-US" sz="1100" dirty="0" smtClean="0"/>
              <a:t>Make </a:t>
            </a:r>
            <a:r>
              <a:rPr lang="en-US" altLang="en-US" sz="1100" dirty="0"/>
              <a:t>your goals </a:t>
            </a:r>
            <a:r>
              <a:rPr lang="en-US" altLang="en-US" sz="1100" dirty="0">
                <a:solidFill>
                  <a:schemeClr val="tx2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SMARTS (Specific, Measurable, Achievable, Relevant, Time-bound, Stretch)</a:t>
            </a:r>
          </a:p>
          <a:p>
            <a:pPr marL="0" indent="0">
              <a:buNone/>
            </a:pPr>
            <a:endParaRPr lang="en-US" altLang="en-US" sz="1100" dirty="0">
              <a:latin typeface="+mj-lt"/>
            </a:endParaRPr>
          </a:p>
        </p:txBody>
      </p:sp>
      <p:graphicFrame>
        <p:nvGraphicFramePr>
          <p:cNvPr id="265279" name="Group 63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994379276"/>
              </p:ext>
            </p:extLst>
          </p:nvPr>
        </p:nvGraphicFramePr>
        <p:xfrm>
          <a:off x="2220913" y="1768475"/>
          <a:ext cx="7581900" cy="4406902"/>
        </p:xfrm>
        <a:graphic>
          <a:graphicData uri="http://schemas.openxmlformats.org/drawingml/2006/table">
            <a:tbl>
              <a:tblPr/>
              <a:tblGrid>
                <a:gridCol w="378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8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56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Tenant Goals (2 to 3 years)  </a:t>
                      </a: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FPR Goals/Performance Targets (KPIs)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1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Revenue </a:t>
                      </a: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8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Shopper Satisfaction </a:t>
                      </a: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2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633" name="WordArt 39"/>
          <p:cNvSpPr>
            <a:spLocks noChangeArrowheads="1" noChangeShapeType="1" noTextEdit="1"/>
          </p:cNvSpPr>
          <p:nvPr/>
        </p:nvSpPr>
        <p:spPr bwMode="auto">
          <a:xfrm>
            <a:off x="4987926" y="3157539"/>
            <a:ext cx="2162175" cy="1457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7769833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481"/>
          <p:cNvSpPr>
            <a:spLocks noGrp="1" noChangeArrowheads="1"/>
          </p:cNvSpPr>
          <p:nvPr>
            <p:ph type="title"/>
          </p:nvPr>
        </p:nvSpPr>
        <p:spPr>
          <a:xfrm>
            <a:off x="1865313" y="500063"/>
            <a:ext cx="8229600" cy="563562"/>
          </a:xfrm>
        </p:spPr>
        <p:txBody>
          <a:bodyPr/>
          <a:lstStyle/>
          <a:p>
            <a:pPr eaLnBrk="1" hangingPunct="1"/>
            <a:r>
              <a:rPr lang="en-AU" altLang="en-US" dirty="0" smtClean="0"/>
              <a:t>Tenant </a:t>
            </a:r>
            <a:r>
              <a:rPr lang="en-US" altLang="en-US" dirty="0" smtClean="0"/>
              <a:t>Goals: Long Term and Short Term</a:t>
            </a:r>
          </a:p>
        </p:txBody>
      </p:sp>
      <p:graphicFrame>
        <p:nvGraphicFramePr>
          <p:cNvPr id="286132" name="Group 2484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2009776" y="1679575"/>
          <a:ext cx="8013700" cy="1536700"/>
        </p:xfrm>
        <a:graphic>
          <a:graphicData uri="http://schemas.openxmlformats.org/drawingml/2006/table">
            <a:tbl>
              <a:tblPr/>
              <a:tblGrid>
                <a:gridCol w="4081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2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Tenant Goals 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Identified FPR Opportunities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6130" name="Group 2482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2009776" y="3505200"/>
          <a:ext cx="8115300" cy="2522537"/>
        </p:xfrm>
        <a:graphic>
          <a:graphicData uri="http://schemas.openxmlformats.org/drawingml/2006/table">
            <a:tbl>
              <a:tblPr/>
              <a:tblGrid>
                <a:gridCol w="216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46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77839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Q1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Q2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Q3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Q4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136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Opportunities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Rev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NPI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Rev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NPI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Rev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NPI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Rev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NPI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39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39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39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532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Total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$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51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Probability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(%)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641" name="Text Box 51"/>
          <p:cNvSpPr txBox="1">
            <a:spLocks noChangeArrowheads="1"/>
          </p:cNvSpPr>
          <p:nvPr/>
        </p:nvSpPr>
        <p:spPr bwMode="auto">
          <a:xfrm>
            <a:off x="1989138" y="3175000"/>
            <a:ext cx="8299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dirty="0"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Short Term Goals - Financial Results &amp; Targets (in $M)</a:t>
            </a:r>
          </a:p>
        </p:txBody>
      </p:sp>
      <p:sp>
        <p:nvSpPr>
          <p:cNvPr id="26642" name="Rectangle 495"/>
          <p:cNvSpPr>
            <a:spLocks noChangeArrowheads="1"/>
          </p:cNvSpPr>
          <p:nvPr/>
        </p:nvSpPr>
        <p:spPr bwMode="auto">
          <a:xfrm>
            <a:off x="1995489" y="1184275"/>
            <a:ext cx="8042275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Describe </a:t>
            </a:r>
            <a:r>
              <a:rPr lang="en-US" altLang="en-US" sz="1200" dirty="0" smtClean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the malls and activities. </a:t>
            </a:r>
            <a:r>
              <a:rPr lang="en-US" altLang="en-US" sz="1200" dirty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Identify the projected </a:t>
            </a:r>
            <a:r>
              <a:rPr lang="en-US" altLang="en-US" sz="1200" dirty="0" smtClean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revenues. </a:t>
            </a:r>
            <a:endParaRPr lang="en-US" altLang="en-US" sz="1200" dirty="0">
              <a:solidFill>
                <a:schemeClr val="tx2"/>
              </a:solidFill>
              <a:latin typeface="+mj-lt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SMARTS </a:t>
            </a:r>
            <a:r>
              <a:rPr lang="en-US" altLang="en-US" sz="1200" dirty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goals (Specific, Measurable, Achievable, Relevant, </a:t>
            </a:r>
            <a:r>
              <a:rPr lang="en-US" altLang="en-US" sz="1200" dirty="0" smtClean="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Arial" panose="020B0604020202020204" pitchFamily="34" charset="0"/>
              </a:rPr>
              <a:t>Time-bound, Stretch)</a:t>
            </a:r>
            <a:endParaRPr lang="en-US" altLang="en-US" sz="1200" dirty="0">
              <a:solidFill>
                <a:schemeClr val="tx2"/>
              </a:solidFill>
              <a:latin typeface="+mj-lt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466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798490" y="365737"/>
            <a:ext cx="8616407" cy="63936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Structure for Tenant Plan</a:t>
            </a:r>
            <a:endParaRPr lang="en-US" altLang="en-US" b="0" i="1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406650" y="1004888"/>
            <a:ext cx="9785350" cy="54644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91995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88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7981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5974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966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A: Tenant Profile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srgbClr val="0076A8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B: History in Tenant </a:t>
            </a:r>
            <a:r>
              <a:rPr lang="en-US" altLang="en-US" sz="2400" smtClean="0">
                <a:solidFill>
                  <a:prstClr val="black"/>
                </a:solidFill>
              </a:rPr>
              <a:t>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C: Tenant Potential </a:t>
            </a:r>
            <a:r>
              <a:rPr lang="en-US" altLang="en-US" sz="2400" smtClean="0">
                <a:solidFill>
                  <a:prstClr val="black"/>
                </a:solidFill>
              </a:rPr>
              <a:t> </a:t>
            </a: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srgbClr val="C00000"/>
                </a:solidFill>
              </a:rPr>
              <a:t>Section D: Tenant Strategies &amp; Action Plan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Competitor Analysis 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Competitive Strategies  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Relationship Strategies 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Coverage Strategies  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Tenant Strategies and Action Plan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Information Plan 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Appendices</a:t>
            </a:r>
          </a:p>
          <a:p>
            <a:pPr>
              <a:lnSpc>
                <a:spcPct val="80000"/>
              </a:lnSpc>
              <a:buClr>
                <a:srgbClr val="ED1C24"/>
              </a:buClr>
            </a:pPr>
            <a:endParaRPr lang="en-US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2"/>
          <p:cNvSpPr>
            <a:spLocks noGrp="1" noChangeArrowheads="1"/>
          </p:cNvSpPr>
          <p:nvPr>
            <p:ph type="title"/>
          </p:nvPr>
        </p:nvSpPr>
        <p:spPr>
          <a:xfrm>
            <a:off x="1157394" y="551524"/>
            <a:ext cx="8229600" cy="5635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Competitor Analysis </a:t>
            </a:r>
          </a:p>
        </p:txBody>
      </p:sp>
      <p:graphicFrame>
        <p:nvGraphicFramePr>
          <p:cNvPr id="241750" name="Group 86"/>
          <p:cNvGraphicFramePr>
            <a:graphicFrameLocks noGrp="1"/>
          </p:cNvGraphicFramePr>
          <p:nvPr>
            <p:ph type="tbl" idx="4294967295"/>
            <p:extLst/>
          </p:nvPr>
        </p:nvGraphicFramePr>
        <p:xfrm>
          <a:off x="1805921" y="2111469"/>
          <a:ext cx="8144529" cy="3667127"/>
        </p:xfrm>
        <a:graphic>
          <a:graphicData uri="http://schemas.openxmlformats.org/drawingml/2006/table">
            <a:tbl>
              <a:tblPr/>
              <a:tblGrid>
                <a:gridCol w="2634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8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Competitors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Proposed Solution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Strengths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Weaknesses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2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Anticipated Strategies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8707" name="Group 33"/>
          <p:cNvGrpSpPr>
            <a:grpSpLocks/>
          </p:cNvGrpSpPr>
          <p:nvPr/>
        </p:nvGrpSpPr>
        <p:grpSpPr bwMode="auto">
          <a:xfrm>
            <a:off x="1788459" y="1250951"/>
            <a:ext cx="8136591" cy="701675"/>
            <a:chOff x="3738" y="1176"/>
            <a:chExt cx="7350" cy="855"/>
          </a:xfrm>
        </p:grpSpPr>
        <p:sp>
          <p:nvSpPr>
            <p:cNvPr id="28708" name="Rectangle 34"/>
            <p:cNvSpPr>
              <a:spLocks noChangeArrowheads="1"/>
            </p:cNvSpPr>
            <p:nvPr/>
          </p:nvSpPr>
          <p:spPr bwMode="auto">
            <a:xfrm>
              <a:off x="3738" y="1176"/>
              <a:ext cx="7350" cy="8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709" name="Rectangle 35"/>
            <p:cNvSpPr>
              <a:spLocks noChangeArrowheads="1"/>
            </p:cNvSpPr>
            <p:nvPr/>
          </p:nvSpPr>
          <p:spPr bwMode="auto">
            <a:xfrm>
              <a:off x="3786" y="1204"/>
              <a:ext cx="7215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spcBef>
                  <a:spcPts val="2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400">
                  <a:solidFill>
                    <a:prstClr val="black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For each competitor describe their solution, including products, services, partners and price. Identify their alignment and their strengths and weaknesses.  Determine their most likely strategy (frontal, flanking, fragment, develop, defend)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116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title"/>
          </p:nvPr>
        </p:nvSpPr>
        <p:spPr>
          <a:xfrm>
            <a:off x="1237129" y="255229"/>
            <a:ext cx="10515600" cy="719604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Competitive Strategies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881188" y="1038225"/>
            <a:ext cx="8413750" cy="673100"/>
            <a:chOff x="3738" y="10741"/>
            <a:chExt cx="7350" cy="945"/>
          </a:xfrm>
        </p:grpSpPr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738" y="10741"/>
              <a:ext cx="7350" cy="8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786" y="10859"/>
              <a:ext cx="7215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spcBef>
                  <a:spcPts val="2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400" dirty="0">
                  <a:solidFill>
                    <a:prstClr val="black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Review your SWOT. Compare your position to the competition. Determine your strategy (frontal, flanking, fragment, develop or defend) and the strategy that you will employ to win in this </a:t>
              </a:r>
              <a:r>
                <a:rPr lang="en-US" altLang="en-US" sz="1400" dirty="0" smtClean="0">
                  <a:solidFill>
                    <a:prstClr val="black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Tenant</a:t>
              </a:r>
              <a:endParaRPr lang="en-US" altLang="en-US" sz="14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9700" name="Rectangle 9"/>
          <p:cNvSpPr>
            <a:spLocks noChangeArrowheads="1"/>
          </p:cNvSpPr>
          <p:nvPr/>
        </p:nvSpPr>
        <p:spPr bwMode="auto">
          <a:xfrm>
            <a:off x="1237129" y="1643063"/>
            <a:ext cx="9843247" cy="4583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SG" altLang="en-US" sz="24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0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11440D-937B-4FDB-A7BF-8F67664A0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53" y="544076"/>
            <a:ext cx="8808886" cy="384721"/>
          </a:xfrm>
        </p:spPr>
        <p:txBody>
          <a:bodyPr/>
          <a:lstStyle/>
          <a:p>
            <a:r>
              <a:rPr lang="en-SG" sz="3200" dirty="0"/>
              <a:t>Leasing Culture Transformation - </a:t>
            </a:r>
            <a:r>
              <a:rPr lang="en-SG" sz="3200" dirty="0" smtClean="0"/>
              <a:t>POS </a:t>
            </a:r>
            <a:r>
              <a:rPr lang="en-SG" sz="3200" dirty="0"/>
              <a:t>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33F66-9E29-46E5-A28B-C3D94327911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SG" sz="2400" dirty="0">
                <a:highlight>
                  <a:srgbClr val="FFFF00"/>
                </a:highlight>
              </a:rPr>
              <a:t>Be AGILE!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3C9C18-0B46-4C76-9920-4B616BAC6E3B}"/>
              </a:ext>
            </a:extLst>
          </p:cNvPr>
          <p:cNvSpPr/>
          <p:nvPr/>
        </p:nvSpPr>
        <p:spPr>
          <a:xfrm>
            <a:off x="9394594" y="4373192"/>
            <a:ext cx="90" cy="346234"/>
          </a:xfrm>
          <a:prstGeom prst="ellipse">
            <a:avLst/>
          </a:prstGeom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SG" sz="1600" b="0" i="0" u="none" strike="noStrike" kern="1200" cap="none" spc="-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B9C5F83-8363-46E8-8BC4-66C92BC7EEFB}"/>
              </a:ext>
            </a:extLst>
          </p:cNvPr>
          <p:cNvCxnSpPr>
            <a:cxnSpLocks/>
          </p:cNvCxnSpPr>
          <p:nvPr/>
        </p:nvCxnSpPr>
        <p:spPr>
          <a:xfrm flipH="1">
            <a:off x="1713684" y="3207958"/>
            <a:ext cx="10180533" cy="5952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4F216A2-175A-4E02-BC8F-1276F8D4C850}"/>
              </a:ext>
            </a:extLst>
          </p:cNvPr>
          <p:cNvCxnSpPr>
            <a:cxnSpLocks/>
          </p:cNvCxnSpPr>
          <p:nvPr/>
        </p:nvCxnSpPr>
        <p:spPr>
          <a:xfrm flipH="1">
            <a:off x="1715955" y="1964643"/>
            <a:ext cx="10179530" cy="0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3AC7267-C6EB-4992-8DB5-244FCA5B6620}"/>
              </a:ext>
            </a:extLst>
          </p:cNvPr>
          <p:cNvSpPr txBox="1"/>
          <p:nvPr/>
        </p:nvSpPr>
        <p:spPr>
          <a:xfrm>
            <a:off x="1600615" y="3288270"/>
            <a:ext cx="2065564" cy="262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Ensure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value alignment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between both tenants' and FPR's needs and interests.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Win tenants’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respect and trust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as a long-term partner for business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growth and sustainability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endParaRPr kumimoji="0" lang="en-SG" sz="1467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E3762EF-3BD9-4370-AFB6-AD86F990B4E5}"/>
              </a:ext>
            </a:extLst>
          </p:cNvPr>
          <p:cNvSpPr txBox="1"/>
          <p:nvPr/>
        </p:nvSpPr>
        <p:spPr>
          <a:xfrm>
            <a:off x="3575868" y="3252411"/>
            <a:ext cx="2248054" cy="267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Embrace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change and push boundaries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 stay ahead of industry trends and market forces.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Be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open minded and forward looking. </a:t>
            </a:r>
            <a:endParaRPr kumimoji="0" lang="en-US" sz="1467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Grow alongside our tenants by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leveraging on our scale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  <a:endParaRPr kumimoji="0" lang="en-SG" sz="1467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13B1A52-34D0-46D3-8E60-1EA33427EEAB}"/>
              </a:ext>
            </a:extLst>
          </p:cNvPr>
          <p:cNvSpPr txBox="1"/>
          <p:nvPr/>
        </p:nvSpPr>
        <p:spPr>
          <a:xfrm>
            <a:off x="5693178" y="3288270"/>
            <a:ext cx="2159944" cy="262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Embrace and leverage digital technology to be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nimble and effective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Drive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efficiency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to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value add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 the evolving needs of tenants and shoppers.</a:t>
            </a:r>
            <a:endParaRPr kumimoji="0" lang="en-SG" sz="1467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4529744-85D6-43E4-B127-D066B7291617}"/>
              </a:ext>
            </a:extLst>
          </p:cNvPr>
          <p:cNvSpPr txBox="1"/>
          <p:nvPr/>
        </p:nvSpPr>
        <p:spPr>
          <a:xfrm>
            <a:off x="7714358" y="3288271"/>
            <a:ext cx="2159944" cy="267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Stay on top of the evolving needs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and wants of tenants and shoppers.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Keep abreast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 the industry trends, news and regulations.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Create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unique and innovative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shopping experiences. </a:t>
            </a:r>
            <a:endParaRPr kumimoji="0" lang="en-SG" sz="1467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268CB1-97BE-4E62-BEFB-3A1FD014722E}"/>
              </a:ext>
            </a:extLst>
          </p:cNvPr>
          <p:cNvSpPr txBox="1"/>
          <p:nvPr/>
        </p:nvSpPr>
        <p:spPr>
          <a:xfrm>
            <a:off x="9735540" y="3288270"/>
            <a:ext cx="2159944" cy="3174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1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Energise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the touchpoints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with our shoppers to drive tenant sales.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Focus on </a:t>
            </a:r>
            <a:r>
              <a:rPr kumimoji="0" lang="en-US" sz="1467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driving tenants’ success 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with shoppers and the community. </a:t>
            </a:r>
          </a:p>
          <a:p>
            <a:pPr marL="191994" marR="0" lvl="0" indent="-191994" algn="l" defTabSz="68577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ED1C24"/>
              </a:buClr>
              <a:buSzPct val="70000"/>
              <a:buFont typeface=".Lucida Grande UI Regular"/>
              <a:buChar char="◆"/>
              <a:tabLst/>
              <a:defRPr/>
            </a:pP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Adopt a </a:t>
            </a:r>
            <a:r>
              <a:rPr kumimoji="0" lang="en-US" sz="1467" b="1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personalised</a:t>
            </a:r>
            <a:r>
              <a:rPr kumimoji="0" lang="en-US" sz="1467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approach for each tenant</a:t>
            </a:r>
            <a:endParaRPr kumimoji="0" lang="en-SG" sz="1467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B1DF1CD-A93B-4693-BACC-AE20F30BAEF6}"/>
              </a:ext>
            </a:extLst>
          </p:cNvPr>
          <p:cNvSpPr txBox="1"/>
          <p:nvPr/>
        </p:nvSpPr>
        <p:spPr>
          <a:xfrm>
            <a:off x="1650817" y="1526002"/>
            <a:ext cx="215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Alignment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3C02943-3C1B-4A0E-B447-40C49272E7F7}"/>
              </a:ext>
            </a:extLst>
          </p:cNvPr>
          <p:cNvSpPr txBox="1"/>
          <p:nvPr/>
        </p:nvSpPr>
        <p:spPr>
          <a:xfrm>
            <a:off x="3671998" y="1526002"/>
            <a:ext cx="215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Growth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3EAFF59-5E9B-4AA6-A71B-9B852DFCDAAF}"/>
              </a:ext>
            </a:extLst>
          </p:cNvPr>
          <p:cNvSpPr txBox="1"/>
          <p:nvPr/>
        </p:nvSpPr>
        <p:spPr>
          <a:xfrm>
            <a:off x="5693178" y="1526003"/>
            <a:ext cx="215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Internal Efficiency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2DE3E17-7691-45F5-8289-B3D2326CC08A}"/>
              </a:ext>
            </a:extLst>
          </p:cNvPr>
          <p:cNvSpPr txBox="1"/>
          <p:nvPr/>
        </p:nvSpPr>
        <p:spPr>
          <a:xfrm>
            <a:off x="7714358" y="1526002"/>
            <a:ext cx="215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0FD2233-95BB-445C-BBAD-5E22AF54FA0E}"/>
              </a:ext>
            </a:extLst>
          </p:cNvPr>
          <p:cNvSpPr txBox="1"/>
          <p:nvPr/>
        </p:nvSpPr>
        <p:spPr>
          <a:xfrm>
            <a:off x="9735540" y="1526002"/>
            <a:ext cx="215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Engagement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8CADBFC-B0D9-426C-A053-F5B57889032E}"/>
              </a:ext>
            </a:extLst>
          </p:cNvPr>
          <p:cNvCxnSpPr>
            <a:cxnSpLocks/>
          </p:cNvCxnSpPr>
          <p:nvPr/>
        </p:nvCxnSpPr>
        <p:spPr>
          <a:xfrm>
            <a:off x="7774932" y="1452497"/>
            <a:ext cx="0" cy="49438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9843DA2-90E3-4B89-BBD3-20B7BFEB31A6}"/>
              </a:ext>
            </a:extLst>
          </p:cNvPr>
          <p:cNvCxnSpPr>
            <a:cxnSpLocks/>
          </p:cNvCxnSpPr>
          <p:nvPr/>
        </p:nvCxnSpPr>
        <p:spPr>
          <a:xfrm>
            <a:off x="5749005" y="1452497"/>
            <a:ext cx="0" cy="49438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8716E4F-18C1-4BDA-98E3-B354C2EF217C}"/>
              </a:ext>
            </a:extLst>
          </p:cNvPr>
          <p:cNvCxnSpPr>
            <a:cxnSpLocks/>
          </p:cNvCxnSpPr>
          <p:nvPr/>
        </p:nvCxnSpPr>
        <p:spPr>
          <a:xfrm>
            <a:off x="3634444" y="1452497"/>
            <a:ext cx="0" cy="49438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07C31BE-FC5A-42AB-A986-DD4CEA8A9094}"/>
              </a:ext>
            </a:extLst>
          </p:cNvPr>
          <p:cNvCxnSpPr>
            <a:cxnSpLocks/>
          </p:cNvCxnSpPr>
          <p:nvPr/>
        </p:nvCxnSpPr>
        <p:spPr>
          <a:xfrm>
            <a:off x="9807555" y="1452497"/>
            <a:ext cx="0" cy="49438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7C31BE-FC5A-42AB-A986-DD4CEA8A9094}"/>
              </a:ext>
            </a:extLst>
          </p:cNvPr>
          <p:cNvCxnSpPr>
            <a:cxnSpLocks/>
          </p:cNvCxnSpPr>
          <p:nvPr/>
        </p:nvCxnSpPr>
        <p:spPr>
          <a:xfrm>
            <a:off x="11878096" y="1452497"/>
            <a:ext cx="0" cy="49438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3AC7267-C6EB-4992-8DB5-244FCA5B6620}"/>
              </a:ext>
            </a:extLst>
          </p:cNvPr>
          <p:cNvSpPr txBox="1"/>
          <p:nvPr/>
        </p:nvSpPr>
        <p:spPr>
          <a:xfrm>
            <a:off x="1650820" y="2041409"/>
            <a:ext cx="2099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Seek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lignment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of interests and deliver value for both tenants and FPR. 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AC7267-C6EB-4992-8DB5-244FCA5B6620}"/>
              </a:ext>
            </a:extLst>
          </p:cNvPr>
          <p:cNvSpPr txBox="1"/>
          <p:nvPr/>
        </p:nvSpPr>
        <p:spPr>
          <a:xfrm>
            <a:off x="3671998" y="2041410"/>
            <a:ext cx="2159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Adopt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rowth Mindset to embrace change and be adaptable. 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AC7267-C6EB-4992-8DB5-244FCA5B6620}"/>
              </a:ext>
            </a:extLst>
          </p:cNvPr>
          <p:cNvSpPr txBox="1"/>
          <p:nvPr/>
        </p:nvSpPr>
        <p:spPr>
          <a:xfrm>
            <a:off x="5693178" y="2041409"/>
            <a:ext cx="2159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Enable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nternal efficiency through leveraging digital technology.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AC7267-C6EB-4992-8DB5-244FCA5B6620}"/>
              </a:ext>
            </a:extLst>
          </p:cNvPr>
          <p:cNvSpPr txBox="1"/>
          <p:nvPr/>
        </p:nvSpPr>
        <p:spPr>
          <a:xfrm>
            <a:off x="7714358" y="2041410"/>
            <a:ext cx="2159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earning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needs and wants of tenants and shoppers.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AC7267-C6EB-4992-8DB5-244FCA5B6620}"/>
              </a:ext>
            </a:extLst>
          </p:cNvPr>
          <p:cNvSpPr txBox="1"/>
          <p:nvPr/>
        </p:nvSpPr>
        <p:spPr>
          <a:xfrm>
            <a:off x="9735540" y="2041410"/>
            <a:ext cx="2159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Take a tenant-centric approach in all our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ngagements. 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47466" y="2041410"/>
            <a:ext cx="123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we do?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7464" y="3288270"/>
            <a:ext cx="1315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Success Descriptors 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we do it?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0" y="987425"/>
            <a:ext cx="870155" cy="5147904"/>
          </a:xfrm>
          <a:prstGeom prst="ellipse">
            <a:avLst/>
          </a:prstGeom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SG" sz="105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53698" y="995536"/>
            <a:ext cx="2055984" cy="5353665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SG" sz="105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724424" y="987425"/>
            <a:ext cx="2055984" cy="5353665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SG" sz="105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778727" y="1008214"/>
            <a:ext cx="2055984" cy="5353665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SG" sz="105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41843" y="1042703"/>
            <a:ext cx="2055984" cy="5353665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75"/>
              </a:spcAft>
              <a:buClr>
                <a:srgbClr val="EC1C29"/>
              </a:buClr>
              <a:buSzTx/>
              <a:buFontTx/>
              <a:buNone/>
              <a:tabLst/>
              <a:defRPr/>
            </a:pPr>
            <a:endParaRPr kumimoji="0" lang="en-SG" sz="1050" b="0" i="0" u="none" strike="noStrike" kern="1200" cap="none" spc="-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rlingame Pro Light" panose="020B0304040504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48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984094" y="679226"/>
            <a:ext cx="8018462" cy="387798"/>
          </a:xfrm>
        </p:spPr>
        <p:txBody>
          <a:bodyPr vert="horz" lIns="0" tIns="0" rIns="0" bIns="0" rtlCol="0" anchor="ctr">
            <a:spAutoFit/>
          </a:bodyPr>
          <a:lstStyle/>
          <a:p>
            <a:pPr marL="431800" indent="-3238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altLang="en-US" sz="2800" dirty="0"/>
              <a:t>Relationship Strategies</a:t>
            </a:r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2441575" y="2511425"/>
            <a:ext cx="7046912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2432050" y="2266951"/>
            <a:ext cx="0" cy="219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5476876" y="2262189"/>
            <a:ext cx="1587" cy="219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7731125" y="2279651"/>
            <a:ext cx="0" cy="219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9490075" y="2292351"/>
            <a:ext cx="0" cy="219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1765300" y="1865313"/>
            <a:ext cx="1544141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 dirty="0">
                <a:solidFill>
                  <a:srgbClr val="CC0000"/>
                </a:solidFill>
                <a:latin typeface="Arial" panose="020B0604020202020204"/>
                <a:ea typeface="SimSun" panose="02010600030101010101" pitchFamily="2" charset="-122"/>
              </a:rPr>
              <a:t>Non-supporter</a:t>
            </a: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4460875" y="1851025"/>
            <a:ext cx="1883657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>
                <a:solidFill>
                  <a:srgbClr val="CC0000"/>
                </a:solidFill>
                <a:latin typeface="Arial" panose="020B0604020202020204"/>
                <a:ea typeface="SimSun" panose="02010600030101010101" pitchFamily="2" charset="-122"/>
              </a:rPr>
              <a:t>Neutral/Unknown</a:t>
            </a:r>
          </a:p>
        </p:txBody>
      </p:sp>
      <p:sp>
        <p:nvSpPr>
          <p:cNvPr id="94219" name="Text Box 11"/>
          <p:cNvSpPr txBox="1">
            <a:spLocks noChangeArrowheads="1"/>
          </p:cNvSpPr>
          <p:nvPr/>
        </p:nvSpPr>
        <p:spPr bwMode="auto">
          <a:xfrm>
            <a:off x="7402512" y="1852613"/>
            <a:ext cx="1048813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>
                <a:solidFill>
                  <a:srgbClr val="CC0000"/>
                </a:solidFill>
                <a:latin typeface="Arial" panose="020B0604020202020204"/>
                <a:ea typeface="SimSun" panose="02010600030101010101" pitchFamily="2" charset="-122"/>
              </a:rPr>
              <a:t>Supporter</a:t>
            </a:r>
          </a:p>
        </p:txBody>
      </p:sp>
      <p:sp>
        <p:nvSpPr>
          <p:cNvPr id="94220" name="Text Box 12"/>
          <p:cNvSpPr txBox="1">
            <a:spLocks noChangeArrowheads="1"/>
          </p:cNvSpPr>
          <p:nvPr/>
        </p:nvSpPr>
        <p:spPr bwMode="auto">
          <a:xfrm>
            <a:off x="9147175" y="1876425"/>
            <a:ext cx="63799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>
                <a:solidFill>
                  <a:srgbClr val="CC0000"/>
                </a:solidFill>
                <a:latin typeface="Arial" panose="020B0604020202020204"/>
                <a:ea typeface="SimSun" panose="02010600030101010101" pitchFamily="2" charset="-122"/>
              </a:rPr>
              <a:t>Coach</a:t>
            </a:r>
          </a:p>
        </p:txBody>
      </p:sp>
      <p:sp>
        <p:nvSpPr>
          <p:cNvPr id="94221" name="Text Box 13"/>
          <p:cNvSpPr txBox="1">
            <a:spLocks noChangeArrowheads="1"/>
          </p:cNvSpPr>
          <p:nvPr/>
        </p:nvSpPr>
        <p:spPr bwMode="auto">
          <a:xfrm>
            <a:off x="1965325" y="3048000"/>
            <a:ext cx="1614224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600" b="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Neutralise</a:t>
            </a:r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5472112" y="3048000"/>
            <a:ext cx="1352934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600" b="1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Motivate</a:t>
            </a:r>
          </a:p>
        </p:txBody>
      </p: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8137525" y="3048000"/>
            <a:ext cx="1466748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600" b="1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Leverage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7985125" y="3657600"/>
            <a:ext cx="2240700" cy="85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Validate position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Confirm Value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Ask for help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5319713" y="3663950"/>
            <a:ext cx="190341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Understand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Connect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Demonstrate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Reinforce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1814512" y="3657600"/>
            <a:ext cx="325913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Peaceful Coexistence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Clear up misperceptions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Agree to disagree</a:t>
            </a:r>
          </a:p>
          <a:p>
            <a:pPr>
              <a:lnSpc>
                <a:spcPct val="93000"/>
              </a:lnSpc>
              <a:spcAft>
                <a:spcPct val="0"/>
              </a:spcAft>
              <a:buClr>
                <a:srgbClr val="FF0000"/>
              </a:buClr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 Change approach</a:t>
            </a:r>
          </a:p>
        </p:txBody>
      </p:sp>
    </p:spTree>
    <p:extLst>
      <p:ext uri="{BB962C8B-B14F-4D97-AF65-F5344CB8AC3E}">
        <p14:creationId xmlns:p14="http://schemas.microsoft.com/office/powerpoint/2010/main" val="39561543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1116105" y="2283653"/>
            <a:ext cx="9695329" cy="3906198"/>
          </a:xfrm>
          <a:prstGeom prst="rect">
            <a:avLst/>
          </a:prstGeom>
          <a:noFill/>
          <a:ln w="12700">
            <a:solidFill>
              <a:srgbClr val="0455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45720" tIns="44450" rIns="45720" bIns="44450">
            <a:spAutoFit/>
          </a:bodyPr>
          <a:lstStyle>
            <a:lvl1pPr marL="342900" indent="-3429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spcBef>
                <a:spcPct val="20000"/>
              </a:spcBef>
              <a:spcAft>
                <a:spcPct val="0"/>
              </a:spcAft>
            </a:pPr>
            <a:endParaRPr lang="en-US" altLang="en-US" sz="2000" dirty="0" smtClean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Hold 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monthly team meetings to review / revise </a:t>
            </a:r>
            <a:r>
              <a:rPr lang="en-US" altLang="en-US" sz="20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Plan and ensure progress in action plans</a:t>
            </a:r>
          </a:p>
          <a:p>
            <a:pPr lvl="2">
              <a:spcBef>
                <a:spcPct val="2000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Conduct “Town Halls” for </a:t>
            </a:r>
            <a:r>
              <a:rPr lang="en-US" altLang="en-US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 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team to reinforce strategic relationship objectives, current successes, future direction, receive feedback</a:t>
            </a:r>
          </a:p>
          <a:p>
            <a:pPr lvl="1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Conduct regular progress reviews with </a:t>
            </a:r>
            <a:r>
              <a:rPr lang="en-US" altLang="en-US" sz="20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 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Group Managing Director – to get necessary resources, advice, input</a:t>
            </a:r>
          </a:p>
          <a:p>
            <a:pPr lvl="1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Conduct monthly / quarterly meeting with </a:t>
            </a:r>
            <a:r>
              <a:rPr lang="en-US" altLang="en-US" sz="20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 </a:t>
            </a:r>
            <a:r>
              <a:rPr lang="en-US" altLang="en-US" sz="20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Senior Exec</a:t>
            </a:r>
          </a:p>
          <a:p>
            <a:pPr lvl="2">
              <a:spcBef>
                <a:spcPct val="2000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Deliver Value Report </a:t>
            </a:r>
          </a:p>
          <a:p>
            <a:pPr lvl="2">
              <a:spcBef>
                <a:spcPct val="2000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Review </a:t>
            </a:r>
            <a:r>
              <a:rPr lang="en-US" altLang="en-US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Plan</a:t>
            </a:r>
          </a:p>
          <a:p>
            <a:pPr lvl="1">
              <a:spcBef>
                <a:spcPct val="20000"/>
              </a:spcBef>
              <a:spcAft>
                <a:spcPct val="0"/>
              </a:spcAft>
            </a:pPr>
            <a:endParaRPr lang="en-US" altLang="en-US" sz="2000" dirty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771" name="WordArt 7"/>
          <p:cNvSpPr>
            <a:spLocks noChangeArrowheads="1" noChangeShapeType="1" noTextEdit="1"/>
          </p:cNvSpPr>
          <p:nvPr/>
        </p:nvSpPr>
        <p:spPr bwMode="auto">
          <a:xfrm>
            <a:off x="4756151" y="3243263"/>
            <a:ext cx="2771775" cy="1617662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FF00"/>
                </a:solidFill>
              </a:rPr>
              <a:t>Example</a:t>
            </a:r>
          </a:p>
        </p:txBody>
      </p:sp>
      <p:grpSp>
        <p:nvGrpSpPr>
          <p:cNvPr id="32772" name="Group 8"/>
          <p:cNvGrpSpPr>
            <a:grpSpLocks/>
          </p:cNvGrpSpPr>
          <p:nvPr/>
        </p:nvGrpSpPr>
        <p:grpSpPr bwMode="auto">
          <a:xfrm>
            <a:off x="2568389" y="1273811"/>
            <a:ext cx="6602506" cy="952498"/>
            <a:chOff x="3600" y="1290"/>
            <a:chExt cx="7350" cy="855"/>
          </a:xfrm>
        </p:grpSpPr>
        <p:sp>
          <p:nvSpPr>
            <p:cNvPr id="32774" name="Rectangle 9"/>
            <p:cNvSpPr>
              <a:spLocks noChangeArrowheads="1"/>
            </p:cNvSpPr>
            <p:nvPr/>
          </p:nvSpPr>
          <p:spPr bwMode="auto">
            <a:xfrm>
              <a:off x="3600" y="1290"/>
              <a:ext cx="7350" cy="8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775" name="Rectangle 10"/>
            <p:cNvSpPr>
              <a:spLocks noChangeArrowheads="1"/>
            </p:cNvSpPr>
            <p:nvPr/>
          </p:nvSpPr>
          <p:spPr bwMode="auto">
            <a:xfrm>
              <a:off x="3648" y="1406"/>
              <a:ext cx="7215" cy="62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ts val="2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500" dirty="0" smtClean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Your </a:t>
              </a:r>
              <a:r>
                <a:rPr lang="en-US" altLang="en-US" sz="15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SWOT forms the basis for strategy. For each Buying Influence develop </a:t>
              </a:r>
              <a:endParaRPr lang="en-US" altLang="en-US" sz="15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spcBef>
                  <a:spcPts val="2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500" dirty="0" smtClean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your </a:t>
              </a:r>
              <a:r>
                <a:rPr lang="en-US" altLang="en-US" sz="15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relationship and coverage strategies. </a:t>
              </a:r>
            </a:p>
          </p:txBody>
        </p:sp>
      </p:grpSp>
      <p:sp>
        <p:nvSpPr>
          <p:cNvPr id="3277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Relationship and Coverage Strategies</a:t>
            </a:r>
          </a:p>
        </p:txBody>
      </p:sp>
    </p:spTree>
    <p:extLst>
      <p:ext uri="{BB962C8B-B14F-4D97-AF65-F5344CB8AC3E}">
        <p14:creationId xmlns:p14="http://schemas.microsoft.com/office/powerpoint/2010/main" val="29549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347" name="Group 99"/>
          <p:cNvGraphicFramePr>
            <a:graphicFrameLocks noGrp="1"/>
          </p:cNvGraphicFramePr>
          <p:nvPr>
            <p:extLst/>
          </p:nvPr>
        </p:nvGraphicFramePr>
        <p:xfrm>
          <a:off x="1416050" y="1019175"/>
          <a:ext cx="8867775" cy="5149850"/>
        </p:xfrm>
        <a:graphic>
          <a:graphicData uri="http://schemas.openxmlformats.org/drawingml/2006/table">
            <a:tbl>
              <a:tblPr/>
              <a:tblGrid>
                <a:gridCol w="2992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34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Competitive Strategies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(Frontal,, Flanking, Fragment. Develop, Defend) 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FY22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 Plan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22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 Items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Who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By when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Resources needed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Terms and Conditions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2. Pricing and Packaging …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3. Others…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4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Engagement (Relationship /Coverage)  Strategies 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FY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 Plan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22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Action Items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Who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By when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Resources needed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6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Nurture John as a coach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Invite John to Golf Day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5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3860" name="Rectangle 92"/>
          <p:cNvSpPr>
            <a:spLocks noGrp="1" noChangeArrowheads="1"/>
          </p:cNvSpPr>
          <p:nvPr>
            <p:ph type="title"/>
          </p:nvPr>
        </p:nvSpPr>
        <p:spPr>
          <a:xfrm>
            <a:off x="1735138" y="339703"/>
            <a:ext cx="8229600" cy="5635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Tenant Strategies and Action Plan</a:t>
            </a:r>
          </a:p>
        </p:txBody>
      </p:sp>
    </p:spTree>
    <p:extLst>
      <p:ext uri="{BB962C8B-B14F-4D97-AF65-F5344CB8AC3E}">
        <p14:creationId xmlns:p14="http://schemas.microsoft.com/office/powerpoint/2010/main" val="6654433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8"/>
          <p:cNvSpPr>
            <a:spLocks noGrp="1" noChangeArrowheads="1"/>
          </p:cNvSpPr>
          <p:nvPr>
            <p:ph type="title"/>
          </p:nvPr>
        </p:nvSpPr>
        <p:spPr>
          <a:xfrm>
            <a:off x="1290917" y="553384"/>
            <a:ext cx="10515600" cy="719604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Information Plan</a:t>
            </a:r>
          </a:p>
        </p:txBody>
      </p:sp>
      <p:graphicFrame>
        <p:nvGraphicFramePr>
          <p:cNvPr id="273468" name="Group 60"/>
          <p:cNvGraphicFramePr>
            <a:graphicFrameLocks noGrp="1"/>
          </p:cNvGraphicFramePr>
          <p:nvPr>
            <p:ph type="tbl" idx="4294967295"/>
            <p:extLst/>
          </p:nvPr>
        </p:nvGraphicFramePr>
        <p:xfrm>
          <a:off x="1290917" y="1930400"/>
          <a:ext cx="9789458" cy="3484565"/>
        </p:xfrm>
        <a:graphic>
          <a:graphicData uri="http://schemas.openxmlformats.org/drawingml/2006/table">
            <a:tbl>
              <a:tblPr/>
              <a:tblGrid>
                <a:gridCol w="4951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3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Information Required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From Whom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When?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2336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1761565" y="513044"/>
            <a:ext cx="10515600" cy="71960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 smtClean="0"/>
              <a:t>Appendices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30338" y="1519238"/>
            <a:ext cx="10761662" cy="4967287"/>
          </a:xfrm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altLang="en-US" sz="2600" dirty="0" smtClean="0"/>
              <a:t>Highlights of Annual Reports 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600" dirty="0" smtClean="0"/>
              <a:t>Key Media Articles 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600" dirty="0" smtClean="0"/>
              <a:t>Announcements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600" dirty="0" smtClean="0"/>
              <a:t>Internal memos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600" dirty="0" smtClean="0"/>
              <a:t>Industry information   </a:t>
            </a:r>
          </a:p>
        </p:txBody>
      </p:sp>
    </p:spTree>
    <p:extLst>
      <p:ext uri="{BB962C8B-B14F-4D97-AF65-F5344CB8AC3E}">
        <p14:creationId xmlns:p14="http://schemas.microsoft.com/office/powerpoint/2010/main" val="46788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24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99"/>
          <p:cNvSpPr>
            <a:spLocks noGrp="1" noChangeArrowheads="1"/>
          </p:cNvSpPr>
          <p:nvPr>
            <p:ph type="title"/>
          </p:nvPr>
        </p:nvSpPr>
        <p:spPr>
          <a:xfrm>
            <a:off x="1827213" y="333375"/>
            <a:ext cx="9086850" cy="6635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XXX </a:t>
            </a:r>
            <a:r>
              <a:rPr lang="en-US" altLang="en-US" dirty="0" smtClean="0"/>
              <a:t>Tenant </a:t>
            </a:r>
            <a:r>
              <a:rPr lang="en-US" altLang="en-US" dirty="0"/>
              <a:t>Team &amp; </a:t>
            </a:r>
            <a:r>
              <a:rPr lang="en-US" altLang="en-US" dirty="0" smtClean="0"/>
              <a:t>Tenant </a:t>
            </a:r>
            <a:r>
              <a:rPr lang="en-US" altLang="en-US" dirty="0"/>
              <a:t>Planning Participants</a:t>
            </a:r>
          </a:p>
        </p:txBody>
      </p:sp>
      <p:graphicFrame>
        <p:nvGraphicFramePr>
          <p:cNvPr id="139468" name="Group 20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876425" y="1644832"/>
          <a:ext cx="8428038" cy="2249486"/>
        </p:xfrm>
        <a:graphic>
          <a:graphicData uri="http://schemas.openxmlformats.org/drawingml/2006/table">
            <a:tbl>
              <a:tblPr/>
              <a:tblGrid>
                <a:gridCol w="2443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4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03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Name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Role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Participant in Tenant Planning Session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349" name="Text Box 127"/>
          <p:cNvSpPr txBox="1">
            <a:spLocks noChangeArrowheads="1"/>
          </p:cNvSpPr>
          <p:nvPr/>
        </p:nvSpPr>
        <p:spPr bwMode="auto">
          <a:xfrm>
            <a:off x="1827213" y="1120926"/>
            <a:ext cx="289874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600" b="1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Key </a:t>
            </a:r>
            <a:r>
              <a:rPr lang="en-US" altLang="en-US" sz="2600" b="1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</a:t>
            </a:r>
            <a:r>
              <a:rPr lang="en-US" altLang="en-US" sz="2600" b="1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Team</a:t>
            </a:r>
          </a:p>
        </p:txBody>
      </p:sp>
      <p:graphicFrame>
        <p:nvGraphicFramePr>
          <p:cNvPr id="139467" name="Group 203"/>
          <p:cNvGraphicFramePr>
            <a:graphicFrameLocks noGrp="1"/>
          </p:cNvGraphicFramePr>
          <p:nvPr>
            <p:extLst/>
          </p:nvPr>
        </p:nvGraphicFramePr>
        <p:xfrm>
          <a:off x="1876425" y="4436104"/>
          <a:ext cx="8389937" cy="1717674"/>
        </p:xfrm>
        <a:graphic>
          <a:graphicData uri="http://schemas.openxmlformats.org/drawingml/2006/table">
            <a:tbl>
              <a:tblPr/>
              <a:tblGrid>
                <a:gridCol w="2662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9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Name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Role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Ongoing Involvement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376" name="Text Box 167"/>
          <p:cNvSpPr txBox="1">
            <a:spLocks noChangeArrowheads="1"/>
          </p:cNvSpPr>
          <p:nvPr/>
        </p:nvSpPr>
        <p:spPr bwMode="auto">
          <a:xfrm>
            <a:off x="1827213" y="3912884"/>
            <a:ext cx="60149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600" b="1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Participants External to </a:t>
            </a:r>
            <a:r>
              <a:rPr lang="en-US" altLang="en-US" sz="2600" b="1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Tenant </a:t>
            </a:r>
            <a:r>
              <a:rPr lang="en-US" altLang="en-US" sz="2600" b="1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24341281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873872" y="546100"/>
            <a:ext cx="10792572" cy="105036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 smtClean="0"/>
              <a:t>Strategic Tenant Management (STM) 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b="1" dirty="0" smtClean="0"/>
              <a:t>Structure for Tenant Plan</a:t>
            </a:r>
            <a:endParaRPr lang="en-US" altLang="en-US" sz="2800" b="1" i="1" dirty="0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73872" y="2160588"/>
            <a:ext cx="8795908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600" b="1" dirty="0"/>
              <a:t>Section A: </a:t>
            </a:r>
            <a:r>
              <a:rPr lang="en-US" altLang="en-US" sz="2600" b="1" dirty="0" smtClean="0"/>
              <a:t>Tenant </a:t>
            </a:r>
            <a:r>
              <a:rPr lang="en-US" altLang="en-US" sz="2600" b="1" dirty="0"/>
              <a:t>Profile 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600" b="1" dirty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2600" b="1" dirty="0"/>
              <a:t>Section B: History </a:t>
            </a:r>
            <a:r>
              <a:rPr lang="en-US" altLang="en-US" sz="2600" b="1" dirty="0" smtClean="0"/>
              <a:t>with Tenant </a:t>
            </a:r>
            <a:r>
              <a:rPr lang="en-US" altLang="en-US" sz="2600" dirty="0" smtClean="0"/>
              <a:t> </a:t>
            </a:r>
            <a:endParaRPr lang="en-US" altLang="en-US" sz="2600" b="1" dirty="0"/>
          </a:p>
          <a:p>
            <a:pPr eaLnBrk="1" hangingPunct="1">
              <a:buFont typeface="Wingdings" pitchFamily="2" charset="2"/>
              <a:buNone/>
            </a:pPr>
            <a:endParaRPr lang="en-US" altLang="en-US" sz="2600" b="1" dirty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2600" b="1" dirty="0"/>
              <a:t>Section C: </a:t>
            </a:r>
            <a:r>
              <a:rPr lang="en-US" altLang="en-US" sz="2600" b="1" dirty="0" smtClean="0"/>
              <a:t>Tenant </a:t>
            </a:r>
            <a:r>
              <a:rPr lang="en-US" altLang="en-US" sz="2600" b="1" dirty="0"/>
              <a:t>Potential </a:t>
            </a:r>
            <a:r>
              <a:rPr lang="en-US" altLang="en-US" sz="2600" dirty="0"/>
              <a:t> </a:t>
            </a:r>
            <a:endParaRPr lang="en-US" altLang="en-US" sz="2600" b="1" dirty="0"/>
          </a:p>
          <a:p>
            <a:pPr eaLnBrk="1" hangingPunct="1">
              <a:buFont typeface="Wingdings" pitchFamily="2" charset="2"/>
              <a:buNone/>
            </a:pPr>
            <a:endParaRPr lang="en-US" altLang="en-US" sz="2600" b="1" dirty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2600" b="1" dirty="0"/>
              <a:t>Section D: </a:t>
            </a:r>
            <a:r>
              <a:rPr lang="en-US" altLang="en-US" sz="2600" b="1" dirty="0" smtClean="0"/>
              <a:t>Tenant Strategies </a:t>
            </a:r>
            <a:r>
              <a:rPr lang="en-US" altLang="en-US" sz="2600" b="1" dirty="0"/>
              <a:t>&amp; Action Plan</a:t>
            </a:r>
          </a:p>
          <a:p>
            <a:pPr eaLnBrk="1" hangingPunct="1"/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5173432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title"/>
          </p:nvPr>
        </p:nvSpPr>
        <p:spPr>
          <a:xfrm>
            <a:off x="708337" y="513654"/>
            <a:ext cx="9035401" cy="63936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Structure for Tenant Plan</a:t>
            </a:r>
            <a:endParaRPr lang="en-US" b="0" i="1" dirty="0" smtClean="0"/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2316480" y="131445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1995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88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7981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5974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966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srgbClr val="C00000"/>
                </a:solidFill>
              </a:rPr>
              <a:t>Section A: Tenant Profile 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Tenant Team and Tenant Planning Participants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Tenant Business Profile (Trends/Challenges/Priorities/Strategies)</a:t>
            </a:r>
          </a:p>
          <a:p>
            <a:pPr>
              <a:buClr>
                <a:srgbClr val="ED1C24"/>
              </a:buClr>
            </a:pPr>
            <a:r>
              <a:rPr lang="en-US" altLang="en-US" sz="2000" smtClean="0">
                <a:solidFill>
                  <a:srgbClr val="C00000"/>
                </a:solidFill>
              </a:rPr>
              <a:t>Buying Influence Map and Power Map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000" b="1" smtClean="0">
              <a:solidFill>
                <a:srgbClr val="0076A8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B: History with Tenant </a:t>
            </a:r>
            <a:r>
              <a:rPr lang="en-US" altLang="en-US" sz="2400" smtClean="0">
                <a:solidFill>
                  <a:prstClr val="black"/>
                </a:solidFill>
              </a:rPr>
              <a:t> </a:t>
            </a: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C: Tenant Potential </a:t>
            </a:r>
            <a:r>
              <a:rPr lang="en-US" altLang="en-US" sz="2400" smtClean="0">
                <a:solidFill>
                  <a:prstClr val="black"/>
                </a:solidFill>
              </a:rPr>
              <a:t> </a:t>
            </a: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D: Tenant Strategies &amp; Action Plan</a:t>
            </a:r>
          </a:p>
          <a:p>
            <a:pPr>
              <a:buClr>
                <a:srgbClr val="ED1C24"/>
              </a:buClr>
            </a:pPr>
            <a:endParaRPr lang="en-US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7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765301" y="838201"/>
            <a:ext cx="8594725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7800" indent="-177800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Describe the </a:t>
            </a:r>
            <a:r>
              <a:rPr lang="en-US" altLang="en-US" sz="12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’s </a:t>
            </a: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business conditions. Include finance, revenue, profit and key performance indicators, number of employees.</a:t>
            </a:r>
          </a:p>
          <a:p>
            <a:pPr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Identify the </a:t>
            </a:r>
            <a:r>
              <a:rPr lang="en-US" altLang="en-US" sz="12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’s </a:t>
            </a: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major lines of business, affiliations, products, and markets. Include information about recent mergers and acquisitions. </a:t>
            </a:r>
          </a:p>
          <a:p>
            <a:pPr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Include Environmental Trends – political, economic, socio-cultural and technology (P.E.S.T.)</a:t>
            </a:r>
          </a:p>
          <a:p>
            <a:pPr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Include Industry Trends – customers, suppliers, channels, competitors, government. economic, environmental</a:t>
            </a:r>
          </a:p>
          <a:p>
            <a:pPr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Identify challenges, priorities, directions, opportunities and threats </a:t>
            </a:r>
          </a:p>
          <a:p>
            <a:pPr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Compelling business events </a:t>
            </a:r>
          </a:p>
        </p:txBody>
      </p:sp>
      <p:sp>
        <p:nvSpPr>
          <p:cNvPr id="14339" name="Rectangle 28"/>
          <p:cNvSpPr>
            <a:spLocks noGrp="1" noChangeArrowheads="1"/>
          </p:cNvSpPr>
          <p:nvPr>
            <p:ph type="title"/>
          </p:nvPr>
        </p:nvSpPr>
        <p:spPr>
          <a:xfrm>
            <a:off x="1676400" y="304801"/>
            <a:ext cx="8229600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 smtClean="0"/>
              <a:t>Tenant Business Profile</a:t>
            </a:r>
          </a:p>
        </p:txBody>
      </p:sp>
      <p:graphicFrame>
        <p:nvGraphicFramePr>
          <p:cNvPr id="298011" name="Group 27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765301" y="2514600"/>
          <a:ext cx="8594725" cy="3657600"/>
        </p:xfrm>
        <a:graphic>
          <a:graphicData uri="http://schemas.openxmlformats.org/drawingml/2006/table">
            <a:tbl>
              <a:tblPr/>
              <a:tblGrid>
                <a:gridCol w="214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7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9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7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295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Business conditions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Major lines of business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Industry, economic and environmental trends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Compelling business events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Strategic Directions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Business Priorities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FPR Opportunities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5EAF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FPR Threats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997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gray">
          <a:xfrm>
            <a:off x="4157663" y="1954214"/>
            <a:ext cx="1363662" cy="51593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CH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CFO</a:t>
            </a:r>
            <a:endParaRPr lang="en-US" altLang="en-US" sz="10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gray">
          <a:xfrm>
            <a:off x="6243638" y="1954214"/>
            <a:ext cx="1363662" cy="51593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CH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Chief Credit Officer</a:t>
            </a:r>
            <a:endParaRPr lang="en-US" altLang="en-US" sz="10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gray">
          <a:xfrm>
            <a:off x="4157663" y="2581275"/>
            <a:ext cx="1363662" cy="51593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CH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Chief Risk Officer</a:t>
            </a:r>
            <a:endParaRPr lang="en-US" altLang="en-US" sz="10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CH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  <a:endParaRPr lang="en-US" altLang="en-US" sz="10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gray">
          <a:xfrm>
            <a:off x="6243638" y="2581275"/>
            <a:ext cx="1363662" cy="51593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E-Channels &amp; Products</a:t>
            </a: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gray">
          <a:xfrm>
            <a:off x="2114549" y="4332289"/>
            <a:ext cx="1141413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Individual </a:t>
            </a:r>
            <a:r>
              <a:rPr lang="en-US" altLang="en-US" sz="10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tenants</a:t>
            </a:r>
            <a:endParaRPr lang="en-US" altLang="en-US" sz="1000" dirty="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gray">
          <a:xfrm>
            <a:off x="3392487" y="4332289"/>
            <a:ext cx="1122073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Corporate </a:t>
            </a:r>
            <a:r>
              <a:rPr lang="en-US" altLang="en-US" sz="10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tenants</a:t>
            </a:r>
            <a:endParaRPr lang="en-US" altLang="en-US" sz="1000" dirty="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gray">
          <a:xfrm>
            <a:off x="4670425" y="4332289"/>
            <a:ext cx="1042988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Operations</a:t>
            </a: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gray">
          <a:xfrm>
            <a:off x="6064250" y="4332289"/>
            <a:ext cx="1042988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Asia</a:t>
            </a: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gray">
          <a:xfrm>
            <a:off x="7342188" y="4332289"/>
            <a:ext cx="1041400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MEA</a:t>
            </a: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gray">
          <a:xfrm>
            <a:off x="8620125" y="4332289"/>
            <a:ext cx="1144588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18288" rIns="18288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Products &amp;</a:t>
            </a:r>
            <a:b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Server Logistics</a:t>
            </a: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gray">
          <a:xfrm>
            <a:off x="3255963" y="3455989"/>
            <a:ext cx="1346200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Private and Corporate </a:t>
            </a:r>
            <a:r>
              <a:rPr lang="en-US" altLang="en-US" sz="10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s</a:t>
            </a:r>
            <a:endParaRPr lang="en-US" altLang="en-US" sz="1000" dirty="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gray">
          <a:xfrm>
            <a:off x="7212013" y="3455989"/>
            <a:ext cx="1346200" cy="517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Private Banking</a:t>
            </a: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gray">
          <a:xfrm>
            <a:off x="5186363" y="1270000"/>
            <a:ext cx="1363662" cy="51593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lIns="36576" rIns="36576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CH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CEO</a:t>
            </a:r>
            <a:endParaRPr lang="en-US" altLang="en-US" sz="10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[Name]/</a:t>
            </a:r>
          </a:p>
        </p:txBody>
      </p:sp>
      <p:sp>
        <p:nvSpPr>
          <p:cNvPr id="15375" name="Freeform 15"/>
          <p:cNvSpPr>
            <a:spLocks/>
          </p:cNvSpPr>
          <p:nvPr/>
        </p:nvSpPr>
        <p:spPr bwMode="gray">
          <a:xfrm>
            <a:off x="2635251" y="4186238"/>
            <a:ext cx="2563813" cy="133350"/>
          </a:xfrm>
          <a:custGeom>
            <a:avLst/>
            <a:gdLst>
              <a:gd name="T0" fmla="*/ 0 w 1615"/>
              <a:gd name="T1" fmla="*/ 2147483647 h 70"/>
              <a:gd name="T2" fmla="*/ 0 w 1615"/>
              <a:gd name="T3" fmla="*/ 0 h 70"/>
              <a:gd name="T4" fmla="*/ 2147483647 w 1615"/>
              <a:gd name="T5" fmla="*/ 0 h 70"/>
              <a:gd name="T6" fmla="*/ 2147483647 w 1615"/>
              <a:gd name="T7" fmla="*/ 2147483647 h 70"/>
              <a:gd name="T8" fmla="*/ 0 60000 65536"/>
              <a:gd name="T9" fmla="*/ 0 60000 65536"/>
              <a:gd name="T10" fmla="*/ 0 60000 65536"/>
              <a:gd name="T11" fmla="*/ 0 60000 65536"/>
              <a:gd name="T12" fmla="*/ 0 w 1615"/>
              <a:gd name="T13" fmla="*/ 0 h 70"/>
              <a:gd name="T14" fmla="*/ 1615 w 1615"/>
              <a:gd name="T15" fmla="*/ 70 h 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15" h="70">
                <a:moveTo>
                  <a:pt x="0" y="70"/>
                </a:moveTo>
                <a:lnTo>
                  <a:pt x="0" y="0"/>
                </a:lnTo>
                <a:lnTo>
                  <a:pt x="1615" y="0"/>
                </a:lnTo>
                <a:lnTo>
                  <a:pt x="1615" y="7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76" name="Freeform 16"/>
          <p:cNvSpPr>
            <a:spLocks/>
          </p:cNvSpPr>
          <p:nvPr/>
        </p:nvSpPr>
        <p:spPr bwMode="gray">
          <a:xfrm>
            <a:off x="6229351" y="4171951"/>
            <a:ext cx="3222625" cy="169863"/>
          </a:xfrm>
          <a:custGeom>
            <a:avLst/>
            <a:gdLst>
              <a:gd name="T0" fmla="*/ 0 w 2020"/>
              <a:gd name="T1" fmla="*/ 2147483647 h 500"/>
              <a:gd name="T2" fmla="*/ 0 w 2020"/>
              <a:gd name="T3" fmla="*/ 0 h 500"/>
              <a:gd name="T4" fmla="*/ 2147483647 w 2020"/>
              <a:gd name="T5" fmla="*/ 0 h 500"/>
              <a:gd name="T6" fmla="*/ 2147483647 w 2020"/>
              <a:gd name="T7" fmla="*/ 2147483647 h 500"/>
              <a:gd name="T8" fmla="*/ 0 60000 65536"/>
              <a:gd name="T9" fmla="*/ 0 60000 65536"/>
              <a:gd name="T10" fmla="*/ 0 60000 65536"/>
              <a:gd name="T11" fmla="*/ 0 60000 65536"/>
              <a:gd name="T12" fmla="*/ 0 w 2020"/>
              <a:gd name="T13" fmla="*/ 0 h 500"/>
              <a:gd name="T14" fmla="*/ 2020 w 2020"/>
              <a:gd name="T15" fmla="*/ 500 h 5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0" h="500">
                <a:moveTo>
                  <a:pt x="0" y="91"/>
                </a:moveTo>
                <a:lnTo>
                  <a:pt x="0" y="0"/>
                </a:lnTo>
                <a:lnTo>
                  <a:pt x="2020" y="0"/>
                </a:lnTo>
                <a:lnTo>
                  <a:pt x="2020" y="50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77" name="Freeform 17"/>
          <p:cNvSpPr>
            <a:spLocks/>
          </p:cNvSpPr>
          <p:nvPr/>
        </p:nvSpPr>
        <p:spPr bwMode="gray">
          <a:xfrm>
            <a:off x="3933825" y="3322638"/>
            <a:ext cx="3956050" cy="133350"/>
          </a:xfrm>
          <a:custGeom>
            <a:avLst/>
            <a:gdLst>
              <a:gd name="T0" fmla="*/ 0 w 1615"/>
              <a:gd name="T1" fmla="*/ 2147483647 h 70"/>
              <a:gd name="T2" fmla="*/ 0 w 1615"/>
              <a:gd name="T3" fmla="*/ 0 h 70"/>
              <a:gd name="T4" fmla="*/ 2147483647 w 1615"/>
              <a:gd name="T5" fmla="*/ 0 h 70"/>
              <a:gd name="T6" fmla="*/ 2147483647 w 1615"/>
              <a:gd name="T7" fmla="*/ 2147483647 h 70"/>
              <a:gd name="T8" fmla="*/ 0 60000 65536"/>
              <a:gd name="T9" fmla="*/ 0 60000 65536"/>
              <a:gd name="T10" fmla="*/ 0 60000 65536"/>
              <a:gd name="T11" fmla="*/ 0 60000 65536"/>
              <a:gd name="T12" fmla="*/ 0 w 1615"/>
              <a:gd name="T13" fmla="*/ 0 h 70"/>
              <a:gd name="T14" fmla="*/ 1615 w 1615"/>
              <a:gd name="T15" fmla="*/ 70 h 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15" h="70">
                <a:moveTo>
                  <a:pt x="0" y="70"/>
                </a:moveTo>
                <a:lnTo>
                  <a:pt x="0" y="0"/>
                </a:lnTo>
                <a:lnTo>
                  <a:pt x="1615" y="0"/>
                </a:lnTo>
                <a:lnTo>
                  <a:pt x="1615" y="7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gray">
          <a:xfrm>
            <a:off x="5521325" y="2228850"/>
            <a:ext cx="73025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gray">
          <a:xfrm>
            <a:off x="5521325" y="2835275"/>
            <a:ext cx="73025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gray">
          <a:xfrm rot="5400000">
            <a:off x="7734301" y="4160838"/>
            <a:ext cx="293687" cy="15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gray">
          <a:xfrm rot="5400000">
            <a:off x="3786189" y="4160839"/>
            <a:ext cx="293687" cy="158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gray">
          <a:xfrm rot="5400000">
            <a:off x="5219701" y="2519363"/>
            <a:ext cx="1385887" cy="15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8359776" y="2070100"/>
            <a:ext cx="204311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3825" indent="-123825"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Board of Directors</a:t>
            </a:r>
          </a:p>
          <a:p>
            <a:pPr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i="1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List the board of directors with names, title and company where each is from</a:t>
            </a:r>
          </a:p>
        </p:txBody>
      </p:sp>
      <p:sp>
        <p:nvSpPr>
          <p:cNvPr id="15384" name="Rectangle 25"/>
          <p:cNvSpPr>
            <a:spLocks noChangeArrowheads="1"/>
          </p:cNvSpPr>
          <p:nvPr/>
        </p:nvSpPr>
        <p:spPr bwMode="auto">
          <a:xfrm>
            <a:off x="8240713" y="2017714"/>
            <a:ext cx="2190750" cy="687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SG" altLang="en-US" sz="24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385" name="WordArt 26"/>
          <p:cNvSpPr>
            <a:spLocks noChangeArrowheads="1" noChangeShapeType="1" noTextEdit="1"/>
          </p:cNvSpPr>
          <p:nvPr/>
        </p:nvSpPr>
        <p:spPr bwMode="auto">
          <a:xfrm>
            <a:off x="4838701" y="3089276"/>
            <a:ext cx="2162175" cy="13509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 panose="020B0A04020102020204" pitchFamily="34" charset="0"/>
              </a:rPr>
              <a:t>Example</a:t>
            </a:r>
          </a:p>
        </p:txBody>
      </p:sp>
      <p:sp>
        <p:nvSpPr>
          <p:cNvPr id="15387" name="Line 28"/>
          <p:cNvSpPr>
            <a:spLocks noChangeShapeType="1"/>
          </p:cNvSpPr>
          <p:nvPr/>
        </p:nvSpPr>
        <p:spPr bwMode="auto">
          <a:xfrm flipV="1">
            <a:off x="6226175" y="4183063"/>
            <a:ext cx="1588" cy="1206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prstClr val="black"/>
              </a:solidFill>
            </a:endParaRPr>
          </a:p>
        </p:txBody>
      </p:sp>
      <p:sp>
        <p:nvSpPr>
          <p:cNvPr id="15402" name="Text Box 48"/>
          <p:cNvSpPr txBox="1">
            <a:spLocks noChangeArrowheads="1"/>
          </p:cNvSpPr>
          <p:nvPr/>
        </p:nvSpPr>
        <p:spPr bwMode="auto">
          <a:xfrm>
            <a:off x="6644201" y="1255235"/>
            <a:ext cx="2190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C, EA, IC, </a:t>
            </a:r>
            <a:r>
              <a:rPr lang="en-US" altLang="en-US" sz="12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Ro</a:t>
            </a: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, 5 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Business: Profitability   Personal : Promotion</a:t>
            </a:r>
          </a:p>
        </p:txBody>
      </p:sp>
      <p:sp>
        <p:nvSpPr>
          <p:cNvPr id="15414" name="Rectangle 62"/>
          <p:cNvSpPr>
            <a:spLocks noChangeArrowheads="1"/>
          </p:cNvSpPr>
          <p:nvPr/>
        </p:nvSpPr>
        <p:spPr bwMode="auto">
          <a:xfrm>
            <a:off x="6096000" y="1592264"/>
            <a:ext cx="152400" cy="14128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SG" altLang="en-US" sz="2400">
              <a:solidFill>
                <a:prstClr val="black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415" name="Text Box 63"/>
          <p:cNvSpPr txBox="1">
            <a:spLocks noChangeArrowheads="1"/>
          </p:cNvSpPr>
          <p:nvPr/>
        </p:nvSpPr>
        <p:spPr bwMode="auto">
          <a:xfrm>
            <a:off x="8102601" y="4976813"/>
            <a:ext cx="1520825" cy="13843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Behavioral Styles: </a:t>
            </a:r>
          </a:p>
          <a:p>
            <a:pPr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Ro – Results-</a:t>
            </a:r>
          </a:p>
          <a:p>
            <a:pPr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        Oriented</a:t>
            </a:r>
          </a:p>
          <a:p>
            <a:pPr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Ra- 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Rational</a:t>
            </a:r>
            <a:endParaRPr lang="en-US" altLang="en-US" sz="1200" dirty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err="1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En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– Energetic</a:t>
            </a:r>
          </a:p>
          <a:p>
            <a:pPr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err="1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Em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 - Empathetic</a:t>
            </a:r>
          </a:p>
        </p:txBody>
      </p:sp>
      <p:sp>
        <p:nvSpPr>
          <p:cNvPr id="15416" name="Text Box 64"/>
          <p:cNvSpPr txBox="1">
            <a:spLocks noChangeArrowheads="1"/>
          </p:cNvSpPr>
          <p:nvPr/>
        </p:nvSpPr>
        <p:spPr bwMode="auto">
          <a:xfrm>
            <a:off x="9710738" y="4985069"/>
            <a:ext cx="914400" cy="101566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Business Needs</a:t>
            </a:r>
          </a:p>
          <a:p>
            <a:pPr algn="ctr">
              <a:spcAft>
                <a:spcPct val="0"/>
              </a:spcAft>
              <a:buClrTx/>
              <a:buSzTx/>
              <a:buFontTx/>
              <a:buNone/>
            </a:pPr>
            <a:endParaRPr lang="en-US" altLang="en-US" sz="1200" dirty="0" smtClean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Personal</a:t>
            </a:r>
          </a:p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rPr>
              <a:t>Needs</a:t>
            </a:r>
            <a:endParaRPr lang="en-US" altLang="en-US" sz="1200" dirty="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417" name="Rectangle 65"/>
          <p:cNvSpPr>
            <a:spLocks noChangeArrowheads="1"/>
          </p:cNvSpPr>
          <p:nvPr/>
        </p:nvSpPr>
        <p:spPr bwMode="auto">
          <a:xfrm>
            <a:off x="1878014" y="951628"/>
            <a:ext cx="8294687" cy="2462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Map the </a:t>
            </a:r>
            <a:r>
              <a:rPr lang="en-US" altLang="en-US" sz="1000" dirty="0" smtClean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tenant ’s </a:t>
            </a:r>
            <a:r>
              <a:rPr lang="en-US" altLang="en-US" sz="10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formal organization structure.  Include everyone who is affected and involved in the decision.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3713" y="4971734"/>
            <a:ext cx="6253163" cy="1308101"/>
            <a:chOff x="1647826" y="4876800"/>
            <a:chExt cx="6369050" cy="1308101"/>
          </a:xfrm>
        </p:grpSpPr>
        <p:sp>
          <p:nvSpPr>
            <p:cNvPr id="15386" name="AutoShape 27"/>
            <p:cNvSpPr>
              <a:spLocks noChangeArrowheads="1"/>
            </p:cNvSpPr>
            <p:nvPr/>
          </p:nvSpPr>
          <p:spPr bwMode="gray">
            <a:xfrm>
              <a:off x="1647826" y="4876800"/>
              <a:ext cx="6297611" cy="300038"/>
            </a:xfrm>
            <a:prstGeom prst="roundRect">
              <a:avLst>
                <a:gd name="adj" fmla="val 39718"/>
              </a:avLst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45720" rIns="45720" anchor="ctr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5388" name="Group 29"/>
            <p:cNvGrpSpPr>
              <a:grpSpLocks/>
            </p:cNvGrpSpPr>
            <p:nvPr/>
          </p:nvGrpSpPr>
          <p:grpSpPr bwMode="auto">
            <a:xfrm>
              <a:off x="1758951" y="4884738"/>
              <a:ext cx="5684838" cy="296862"/>
              <a:chOff x="859" y="3616"/>
              <a:chExt cx="3581" cy="202"/>
            </a:xfrm>
          </p:grpSpPr>
          <p:sp>
            <p:nvSpPr>
              <p:cNvPr id="15427" name="Rectangle 30"/>
              <p:cNvSpPr>
                <a:spLocks noChangeArrowheads="1"/>
              </p:cNvSpPr>
              <p:nvPr/>
            </p:nvSpPr>
            <p:spPr bwMode="gray">
              <a:xfrm>
                <a:off x="859" y="3643"/>
                <a:ext cx="565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5720" tIns="44450" rIns="45720" bIns="44450"/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95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633260"/>
                  </a:buClr>
                  <a:buSzTx/>
                  <a:buFontTx/>
                  <a:buNone/>
                </a:pPr>
                <a:r>
                  <a:rPr lang="en-US" altLang="en-US" sz="1000">
                    <a:solidFill>
                      <a:prstClr val="black"/>
                    </a:solidFill>
                    <a:latin typeface="Arial" panose="020B0604020202020204"/>
                    <a:ea typeface="宋体" panose="02010600030101010101" pitchFamily="2" charset="-122"/>
                    <a:cs typeface="Arial" panose="020B0604020202020204" pitchFamily="34" charset="0"/>
                  </a:rPr>
                  <a:t>Buyer Role :</a:t>
                </a:r>
              </a:p>
            </p:txBody>
          </p:sp>
          <p:sp>
            <p:nvSpPr>
              <p:cNvPr id="15428" name="Text Box 31"/>
              <p:cNvSpPr txBox="1">
                <a:spLocks noChangeArrowheads="1"/>
              </p:cNvSpPr>
              <p:nvPr/>
            </p:nvSpPr>
            <p:spPr bwMode="auto">
              <a:xfrm>
                <a:off x="1405" y="3630"/>
                <a:ext cx="492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prstClr val="black"/>
                    </a:solidFill>
                    <a:latin typeface="Arial" panose="020B0604020202020204"/>
                    <a:ea typeface="宋体" panose="02010600030101010101" pitchFamily="2" charset="-122"/>
                    <a:cs typeface="Arial" panose="020B0604020202020204" pitchFamily="34" charset="0"/>
                  </a:rPr>
                  <a:t>C - Coach</a:t>
                </a:r>
              </a:p>
            </p:txBody>
          </p:sp>
          <p:sp>
            <p:nvSpPr>
              <p:cNvPr id="15429" name="Text Box 32"/>
              <p:cNvSpPr txBox="1">
                <a:spLocks noChangeArrowheads="1"/>
              </p:cNvSpPr>
              <p:nvPr/>
            </p:nvSpPr>
            <p:spPr bwMode="auto">
              <a:xfrm>
                <a:off x="1995" y="3625"/>
                <a:ext cx="486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prstClr val="black"/>
                    </a:solidFill>
                    <a:latin typeface="Arial" panose="020B0604020202020204"/>
                    <a:ea typeface="宋体" panose="02010600030101010101" pitchFamily="2" charset="-122"/>
                    <a:cs typeface="Arial" panose="020B0604020202020204" pitchFamily="34" charset="0"/>
                  </a:rPr>
                  <a:t>U – User </a:t>
                </a:r>
              </a:p>
            </p:txBody>
          </p:sp>
          <p:sp>
            <p:nvSpPr>
              <p:cNvPr id="15430" name="Text Box 33"/>
              <p:cNvSpPr txBox="1">
                <a:spLocks noChangeArrowheads="1"/>
              </p:cNvSpPr>
              <p:nvPr/>
            </p:nvSpPr>
            <p:spPr bwMode="auto">
              <a:xfrm>
                <a:off x="2539" y="3616"/>
                <a:ext cx="610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prstClr val="black"/>
                    </a:solidFill>
                    <a:latin typeface="Arial" panose="020B0604020202020204"/>
                    <a:ea typeface="宋体" panose="02010600030101010101" pitchFamily="2" charset="-122"/>
                    <a:cs typeface="Arial" panose="020B0604020202020204" pitchFamily="34" charset="0"/>
                  </a:rPr>
                  <a:t>T - Technical</a:t>
                </a:r>
              </a:p>
            </p:txBody>
          </p:sp>
          <p:sp>
            <p:nvSpPr>
              <p:cNvPr id="15431" name="Text Box 34"/>
              <p:cNvSpPr txBox="1">
                <a:spLocks noChangeArrowheads="1"/>
              </p:cNvSpPr>
              <p:nvPr/>
            </p:nvSpPr>
            <p:spPr bwMode="auto">
              <a:xfrm>
                <a:off x="3339" y="3616"/>
                <a:ext cx="110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200">
                    <a:solidFill>
                      <a:prstClr val="black"/>
                    </a:solidFill>
                    <a:latin typeface="Arial" panose="020B0604020202020204"/>
                    <a:ea typeface="宋体" panose="02010600030101010101" pitchFamily="2" charset="-122"/>
                    <a:cs typeface="Arial" panose="020B0604020202020204" pitchFamily="34" charset="0"/>
                  </a:rPr>
                  <a:t>EA – Economic Approver</a:t>
                </a:r>
              </a:p>
            </p:txBody>
          </p:sp>
        </p:grpSp>
        <p:sp>
          <p:nvSpPr>
            <p:cNvPr id="15389" name="AutoShape 35"/>
            <p:cNvSpPr>
              <a:spLocks noChangeArrowheads="1"/>
            </p:cNvSpPr>
            <p:nvPr/>
          </p:nvSpPr>
          <p:spPr bwMode="gray">
            <a:xfrm>
              <a:off x="1671639" y="5181601"/>
              <a:ext cx="6343620" cy="335278"/>
            </a:xfrm>
            <a:prstGeom prst="roundRect">
              <a:avLst>
                <a:gd name="adj" fmla="val 39718"/>
              </a:avLst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45720" rIns="45720" anchor="ctr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90" name="Rectangle 36"/>
            <p:cNvSpPr>
              <a:spLocks noChangeArrowheads="1"/>
            </p:cNvSpPr>
            <p:nvPr/>
          </p:nvSpPr>
          <p:spPr bwMode="gray">
            <a:xfrm>
              <a:off x="1839914" y="5211764"/>
              <a:ext cx="896937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44450" rIns="45720" bIns="44450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633260"/>
                </a:buClr>
                <a:buSzTx/>
                <a:buFontTx/>
                <a:buNone/>
              </a:pPr>
              <a:r>
                <a:rPr lang="en-US" altLang="en-US" sz="10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Influence:</a:t>
              </a:r>
            </a:p>
          </p:txBody>
        </p:sp>
        <p:sp>
          <p:nvSpPr>
            <p:cNvPr id="15391" name="Text Box 37"/>
            <p:cNvSpPr txBox="1">
              <a:spLocks noChangeArrowheads="1"/>
            </p:cNvSpPr>
            <p:nvPr/>
          </p:nvSpPr>
          <p:spPr bwMode="auto">
            <a:xfrm>
              <a:off x="2706688" y="5183189"/>
              <a:ext cx="69422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H - High</a:t>
              </a:r>
            </a:p>
          </p:txBody>
        </p:sp>
        <p:sp>
          <p:nvSpPr>
            <p:cNvPr id="15392" name="Text Box 38"/>
            <p:cNvSpPr txBox="1">
              <a:spLocks noChangeArrowheads="1"/>
            </p:cNvSpPr>
            <p:nvPr/>
          </p:nvSpPr>
          <p:spPr bwMode="auto">
            <a:xfrm>
              <a:off x="3629026" y="5181600"/>
              <a:ext cx="102076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M – Medium</a:t>
              </a:r>
            </a:p>
          </p:txBody>
        </p:sp>
        <p:sp>
          <p:nvSpPr>
            <p:cNvPr id="15393" name="Text Box 39"/>
            <p:cNvSpPr txBox="1">
              <a:spLocks noChangeArrowheads="1"/>
            </p:cNvSpPr>
            <p:nvPr/>
          </p:nvSpPr>
          <p:spPr bwMode="auto">
            <a:xfrm>
              <a:off x="4806951" y="5191125"/>
              <a:ext cx="63323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L - Low</a:t>
              </a:r>
            </a:p>
          </p:txBody>
        </p:sp>
        <p:sp>
          <p:nvSpPr>
            <p:cNvPr id="15394" name="Text Box 40"/>
            <p:cNvSpPr txBox="1">
              <a:spLocks noChangeArrowheads="1"/>
            </p:cNvSpPr>
            <p:nvPr/>
          </p:nvSpPr>
          <p:spPr bwMode="auto">
            <a:xfrm>
              <a:off x="5649913" y="5181600"/>
              <a:ext cx="121930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I C – Inner Circle</a:t>
              </a:r>
            </a:p>
          </p:txBody>
        </p:sp>
        <p:sp>
          <p:nvSpPr>
            <p:cNvPr id="15395" name="AutoShape 41"/>
            <p:cNvSpPr>
              <a:spLocks noChangeArrowheads="1"/>
            </p:cNvSpPr>
            <p:nvPr/>
          </p:nvSpPr>
          <p:spPr bwMode="gray">
            <a:xfrm>
              <a:off x="1704975" y="5486401"/>
              <a:ext cx="6311901" cy="212723"/>
            </a:xfrm>
            <a:prstGeom prst="roundRect">
              <a:avLst>
                <a:gd name="adj" fmla="val 39718"/>
              </a:avLst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45720" rIns="45720" anchor="ctr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96" name="Rectangle 42"/>
            <p:cNvSpPr>
              <a:spLocks noChangeArrowheads="1"/>
            </p:cNvSpPr>
            <p:nvPr/>
          </p:nvSpPr>
          <p:spPr bwMode="gray">
            <a:xfrm>
              <a:off x="1863725" y="5490845"/>
              <a:ext cx="1258888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44450" rIns="45720" bIns="44450"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633260"/>
                </a:buClr>
                <a:buSzTx/>
                <a:buFontTx/>
                <a:buNone/>
              </a:pPr>
              <a:r>
                <a:rPr lang="en-US" altLang="en-US" sz="10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Coverage:</a:t>
              </a:r>
            </a:p>
          </p:txBody>
        </p:sp>
        <p:sp>
          <p:nvSpPr>
            <p:cNvPr id="15397" name="Text Box 43"/>
            <p:cNvSpPr txBox="1">
              <a:spLocks noChangeArrowheads="1"/>
            </p:cNvSpPr>
            <p:nvPr/>
          </p:nvSpPr>
          <p:spPr bwMode="auto">
            <a:xfrm>
              <a:off x="2730501" y="5462270"/>
              <a:ext cx="11810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      - No contact</a:t>
              </a:r>
            </a:p>
          </p:txBody>
        </p:sp>
        <p:sp>
          <p:nvSpPr>
            <p:cNvPr id="15398" name="Text Box 44"/>
            <p:cNvSpPr txBox="1">
              <a:spLocks noChangeArrowheads="1"/>
            </p:cNvSpPr>
            <p:nvPr/>
          </p:nvSpPr>
          <p:spPr bwMode="auto">
            <a:xfrm>
              <a:off x="4210051" y="5471160"/>
              <a:ext cx="96062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         – Brief </a:t>
              </a:r>
            </a:p>
          </p:txBody>
        </p:sp>
        <p:sp>
          <p:nvSpPr>
            <p:cNvPr id="15399" name="Text Box 45"/>
            <p:cNvSpPr txBox="1">
              <a:spLocks noChangeArrowheads="1"/>
            </p:cNvSpPr>
            <p:nvPr/>
          </p:nvSpPr>
          <p:spPr bwMode="auto">
            <a:xfrm>
              <a:off x="5616575" y="5470209"/>
              <a:ext cx="9715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    - Multiple</a:t>
              </a:r>
            </a:p>
          </p:txBody>
        </p:sp>
        <p:sp>
          <p:nvSpPr>
            <p:cNvPr id="15400" name="Text Box 46"/>
            <p:cNvSpPr txBox="1">
              <a:spLocks noChangeArrowheads="1"/>
            </p:cNvSpPr>
            <p:nvPr/>
          </p:nvSpPr>
          <p:spPr bwMode="auto">
            <a:xfrm>
              <a:off x="6999288" y="5486084"/>
              <a:ext cx="9057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  – In depth</a:t>
              </a:r>
            </a:p>
          </p:txBody>
        </p:sp>
        <p:sp>
          <p:nvSpPr>
            <p:cNvPr id="15403" name="Text Box 49"/>
            <p:cNvSpPr txBox="1">
              <a:spLocks noChangeArrowheads="1"/>
            </p:cNvSpPr>
            <p:nvPr/>
          </p:nvSpPr>
          <p:spPr bwMode="auto">
            <a:xfrm>
              <a:off x="1895475" y="5910264"/>
              <a:ext cx="12573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2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09" name="Rectangle 55"/>
            <p:cNvSpPr>
              <a:spLocks noChangeArrowheads="1"/>
            </p:cNvSpPr>
            <p:nvPr/>
          </p:nvSpPr>
          <p:spPr bwMode="auto">
            <a:xfrm>
              <a:off x="2851150" y="5516880"/>
              <a:ext cx="152400" cy="141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5410" name="Group 56"/>
            <p:cNvGrpSpPr>
              <a:grpSpLocks/>
            </p:cNvGrpSpPr>
            <p:nvPr/>
          </p:nvGrpSpPr>
          <p:grpSpPr bwMode="auto">
            <a:xfrm>
              <a:off x="4465638" y="5518449"/>
              <a:ext cx="152400" cy="153062"/>
              <a:chOff x="1889" y="3650"/>
              <a:chExt cx="96" cy="104"/>
            </a:xfrm>
          </p:grpSpPr>
          <p:sp>
            <p:nvSpPr>
              <p:cNvPr id="15425" name="Rectangle 57"/>
              <p:cNvSpPr>
                <a:spLocks noChangeArrowheads="1"/>
              </p:cNvSpPr>
              <p:nvPr/>
            </p:nvSpPr>
            <p:spPr bwMode="auto">
              <a:xfrm>
                <a:off x="1889" y="3650"/>
                <a:ext cx="96" cy="9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SG" altLang="en-US" sz="24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426" name="Rectangle 58"/>
              <p:cNvSpPr>
                <a:spLocks noChangeArrowheads="1"/>
              </p:cNvSpPr>
              <p:nvPr/>
            </p:nvSpPr>
            <p:spPr bwMode="auto">
              <a:xfrm>
                <a:off x="1928" y="3698"/>
                <a:ext cx="48" cy="5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Aft>
                    <a:spcPts val="600"/>
                  </a:spcAft>
                  <a:buClr>
                    <a:srgbClr val="005EAF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Aft>
                    <a:spcPts val="600"/>
                  </a:spcAft>
                  <a:buClr>
                    <a:srgbClr val="0097E2"/>
                  </a:buClr>
                  <a:buSzPct val="75000"/>
                  <a:buFont typeface="Wingdings" panose="05000000000000000000" pitchFamily="2" charset="2"/>
                  <a:buChar char="¨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Aft>
                    <a:spcPts val="600"/>
                  </a:spcAft>
                  <a:buClr>
                    <a:srgbClr val="005EAF"/>
                  </a:buClr>
                  <a:buFont typeface="Arial" panose="020B0604020202020204" pitchFamily="34" charset="0"/>
                  <a:buChar char="■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Aft>
                    <a:spcPts val="600"/>
                  </a:spcAft>
                  <a:buClr>
                    <a:srgbClr val="0097E2"/>
                  </a:buClr>
                  <a:buSzPct val="80000"/>
                  <a:buFont typeface="Wingdings" panose="05000000000000000000" pitchFamily="2" charset="2"/>
                  <a:buChar char="¨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Clr>
                    <a:srgbClr val="005EAF"/>
                  </a:buClr>
                  <a:buSzPct val="65000"/>
                  <a:buFont typeface="Arial" panose="020B0604020202020204" pitchFamily="34" charset="0"/>
                  <a:buChar char="▬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SG" altLang="en-US" sz="24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411" name="Rectangle 59"/>
            <p:cNvSpPr>
              <a:spLocks noChangeArrowheads="1"/>
            </p:cNvSpPr>
            <p:nvPr/>
          </p:nvSpPr>
          <p:spPr bwMode="auto">
            <a:xfrm>
              <a:off x="5646738" y="5562600"/>
              <a:ext cx="152400" cy="141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12" name="Rectangle 60"/>
            <p:cNvSpPr>
              <a:spLocks noChangeArrowheads="1"/>
            </p:cNvSpPr>
            <p:nvPr/>
          </p:nvSpPr>
          <p:spPr bwMode="auto">
            <a:xfrm>
              <a:off x="5653088" y="5593080"/>
              <a:ext cx="146050" cy="71438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13" name="Rectangle 61"/>
            <p:cNvSpPr>
              <a:spLocks noChangeArrowheads="1"/>
            </p:cNvSpPr>
            <p:nvPr/>
          </p:nvSpPr>
          <p:spPr bwMode="auto">
            <a:xfrm>
              <a:off x="6980238" y="5562600"/>
              <a:ext cx="152400" cy="14128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endParaRPr lang="en-SG" altLang="en-US" sz="2400">
                <a:solidFill>
                  <a:prstClr val="black"/>
                </a:solidFill>
                <a:latin typeface="Arial" panose="020B0604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19" name="Text Box 67"/>
            <p:cNvSpPr txBox="1">
              <a:spLocks noChangeArrowheads="1"/>
            </p:cNvSpPr>
            <p:nvPr/>
          </p:nvSpPr>
          <p:spPr bwMode="auto">
            <a:xfrm>
              <a:off x="1822746" y="5744529"/>
              <a:ext cx="8382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0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Receptivity:</a:t>
              </a:r>
            </a:p>
          </p:txBody>
        </p:sp>
        <p:sp>
          <p:nvSpPr>
            <p:cNvPr id="15420" name="Text Box 68"/>
            <p:cNvSpPr txBox="1">
              <a:spLocks noChangeArrowheads="1"/>
            </p:cNvSpPr>
            <p:nvPr/>
          </p:nvSpPr>
          <p:spPr bwMode="auto">
            <a:xfrm>
              <a:off x="2524422" y="5721985"/>
              <a:ext cx="81341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 dirty="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 Coach - 5</a:t>
              </a:r>
            </a:p>
          </p:txBody>
        </p:sp>
        <p:sp>
          <p:nvSpPr>
            <p:cNvPr id="15421" name="Text Box 69"/>
            <p:cNvSpPr txBox="1">
              <a:spLocks noChangeArrowheads="1"/>
            </p:cNvSpPr>
            <p:nvPr/>
          </p:nvSpPr>
          <p:spPr bwMode="auto">
            <a:xfrm>
              <a:off x="3364208" y="5729924"/>
              <a:ext cx="141268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 Supporter – 1 to 4 </a:t>
              </a:r>
            </a:p>
          </p:txBody>
        </p:sp>
        <p:sp>
          <p:nvSpPr>
            <p:cNvPr id="15422" name="Text Box 70"/>
            <p:cNvSpPr txBox="1">
              <a:spLocks noChangeArrowheads="1"/>
            </p:cNvSpPr>
            <p:nvPr/>
          </p:nvSpPr>
          <p:spPr bwMode="auto">
            <a:xfrm>
              <a:off x="4983459" y="5714049"/>
              <a:ext cx="89376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Neutral - 0</a:t>
              </a:r>
            </a:p>
          </p:txBody>
        </p:sp>
        <p:sp>
          <p:nvSpPr>
            <p:cNvPr id="15423" name="Text Box 71"/>
            <p:cNvSpPr txBox="1">
              <a:spLocks noChangeArrowheads="1"/>
            </p:cNvSpPr>
            <p:nvPr/>
          </p:nvSpPr>
          <p:spPr bwMode="auto">
            <a:xfrm>
              <a:off x="5958183" y="5699760"/>
              <a:ext cx="177323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Aft>
                  <a:spcPts val="600"/>
                </a:spcAft>
                <a:buClr>
                  <a:srgbClr val="005EAF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Aft>
                  <a:spcPts val="600"/>
                </a:spcAft>
                <a:buClr>
                  <a:srgbClr val="0097E2"/>
                </a:buClr>
                <a:buSzPct val="75000"/>
                <a:buFont typeface="Wingdings" panose="05000000000000000000" pitchFamily="2" charset="2"/>
                <a:buChar char="¨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Aft>
                  <a:spcPts val="600"/>
                </a:spcAft>
                <a:buClr>
                  <a:srgbClr val="005EAF"/>
                </a:buClr>
                <a:buFont typeface="Arial" panose="020B0604020202020204" pitchFamily="34" charset="0"/>
                <a:buChar char="■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Aft>
                  <a:spcPts val="600"/>
                </a:spcAft>
                <a:buClr>
                  <a:srgbClr val="0097E2"/>
                </a:buClr>
                <a:buSzPct val="80000"/>
                <a:buFont typeface="Wingdings" panose="05000000000000000000" pitchFamily="2" charset="2"/>
                <a:buChar char="¨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05EAF"/>
                </a:buClr>
                <a:buSzPct val="65000"/>
                <a:buFont typeface="Arial" panose="020B0604020202020204" pitchFamily="34" charset="0"/>
                <a:buChar char="▬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200">
                  <a:solidFill>
                    <a:prstClr val="black"/>
                  </a:solidFill>
                  <a:latin typeface="Arial" panose="020B0604020202020204"/>
                  <a:ea typeface="宋体" panose="02010600030101010101" pitchFamily="2" charset="-122"/>
                  <a:cs typeface="Arial" panose="020B0604020202020204" pitchFamily="34" charset="0"/>
                </a:rPr>
                <a:t>Non-supporter - -1 to -4</a:t>
              </a:r>
            </a:p>
          </p:txBody>
        </p:sp>
      </p:grpSp>
      <p:sp>
        <p:nvSpPr>
          <p:cNvPr id="15424" name="Rectangle 72"/>
          <p:cNvSpPr>
            <a:spLocks noGrp="1" noChangeArrowheads="1"/>
          </p:cNvSpPr>
          <p:nvPr>
            <p:ph type="title"/>
          </p:nvPr>
        </p:nvSpPr>
        <p:spPr>
          <a:xfrm>
            <a:off x="1763713" y="219789"/>
            <a:ext cx="8229600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en-ZA" altLang="en-US" sz="2800" smtClean="0"/>
              <a:t>Buying Influence Map</a:t>
            </a:r>
            <a:endParaRPr lang="en-US" altLang="en-US" sz="2800" smtClean="0"/>
          </a:p>
        </p:txBody>
      </p:sp>
      <p:sp>
        <p:nvSpPr>
          <p:cNvPr id="73" name="AutoShape 41"/>
          <p:cNvSpPr>
            <a:spLocks noChangeArrowheads="1"/>
          </p:cNvSpPr>
          <p:nvPr/>
        </p:nvSpPr>
        <p:spPr bwMode="gray">
          <a:xfrm>
            <a:off x="1819822" y="5835974"/>
            <a:ext cx="6197054" cy="212723"/>
          </a:xfrm>
          <a:prstGeom prst="roundRect">
            <a:avLst>
              <a:gd name="adj" fmla="val 39718"/>
            </a:avLst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rIns="45720" anchor="ctr"/>
          <a:lstStyle>
            <a:lvl1pPr>
              <a:spcAft>
                <a:spcPts val="600"/>
              </a:spcAft>
              <a:buClr>
                <a:srgbClr val="005EAF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600"/>
              </a:spcAft>
              <a:buClr>
                <a:srgbClr val="0097E2"/>
              </a:buClr>
              <a:buSzPct val="75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600"/>
              </a:spcAft>
              <a:buClr>
                <a:srgbClr val="005EAF"/>
              </a:buClr>
              <a:buFont typeface="Arial" panose="020B0604020202020204" pitchFamily="34" charset="0"/>
              <a:buChar char="■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600"/>
              </a:spcAft>
              <a:buClr>
                <a:srgbClr val="0097E2"/>
              </a:buClr>
              <a:buSzPct val="8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5EAF"/>
              </a:buClr>
              <a:buSzPct val="65000"/>
              <a:buFont typeface="Arial" panose="020B0604020202020204" pitchFamily="34" charset="0"/>
              <a:buChar char="▬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SG" altLang="en-US" sz="2400">
              <a:solidFill>
                <a:prstClr val="black"/>
              </a:solidFill>
              <a:latin typeface="Arial" panose="020B0604020202020204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3259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99"/>
          <p:cNvSpPr>
            <a:spLocks noChangeArrowheads="1"/>
          </p:cNvSpPr>
          <p:nvPr/>
        </p:nvSpPr>
        <p:spPr bwMode="auto">
          <a:xfrm>
            <a:off x="6271934" y="5122236"/>
            <a:ext cx="2092627" cy="528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Dot"/>
          </a:ln>
          <a:ex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Key Stakeholders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6562" y="23109"/>
            <a:ext cx="10556785" cy="960438"/>
          </a:xfrm>
          <a:prstGeom prst="rect">
            <a:avLst/>
          </a:prstGeom>
        </p:spPr>
        <p:txBody>
          <a:bodyPr vert="horz" lIns="91418" tIns="45709" rIns="91418" bIns="4570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altLang="en-US" sz="2800" dirty="0" smtClean="0">
                <a:solidFill>
                  <a:srgbClr val="FF0000"/>
                </a:solidFill>
              </a:rPr>
              <a:t>Sample: Power Map (Internal and External Networks)</a:t>
            </a:r>
            <a:endParaRPr lang="en-AU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7503" y="1132656"/>
            <a:ext cx="1982803" cy="53901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CEO</a:t>
            </a:r>
          </a:p>
          <a:p>
            <a:pPr algn="ctr"/>
            <a:r>
              <a:rPr lang="en-US" altLang="en-US" sz="1200" b="1" dirty="0" smtClean="0">
                <a:solidFill>
                  <a:prstClr val="white"/>
                </a:solidFill>
              </a:rPr>
              <a:t>Joel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39225" y="2053386"/>
            <a:ext cx="1982803" cy="5390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CFO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John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91916" y="2053386"/>
            <a:ext cx="1448601" cy="53901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Retail Head 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Neal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sp>
        <p:nvSpPr>
          <p:cNvPr id="9" name="Rectangle 99"/>
          <p:cNvSpPr>
            <a:spLocks noChangeArrowheads="1"/>
          </p:cNvSpPr>
          <p:nvPr/>
        </p:nvSpPr>
        <p:spPr bwMode="auto">
          <a:xfrm>
            <a:off x="8086691" y="921317"/>
            <a:ext cx="1143936" cy="528637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  <a:prstDash val="dashDot"/>
          </a:ln>
          <a:ex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Joe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sp>
        <p:nvSpPr>
          <p:cNvPr id="10" name="Rectangle 101"/>
          <p:cNvSpPr>
            <a:spLocks noChangeArrowheads="1"/>
          </p:cNvSpPr>
          <p:nvPr/>
        </p:nvSpPr>
        <p:spPr bwMode="auto">
          <a:xfrm>
            <a:off x="9048783" y="1456227"/>
            <a:ext cx="65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9946" y="3181144"/>
            <a:ext cx="1448601" cy="5390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VP Strategy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Christine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7047" y="3181143"/>
            <a:ext cx="1448601" cy="5390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VP Procurement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>
                <a:solidFill>
                  <a:prstClr val="black"/>
                </a:solidFill>
              </a:rPr>
              <a:t>Terry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04148" y="3181142"/>
            <a:ext cx="1596189" cy="5390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VP BD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  Marty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9946" y="4151691"/>
            <a:ext cx="1448601" cy="5390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Dir Marketing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Jane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17047" y="4151690"/>
            <a:ext cx="1448601" cy="5390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Dir Supply Chain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Nick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04148" y="4151689"/>
            <a:ext cx="1596189" cy="53901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Dir Operations 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  Lisa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39738" y="3123225"/>
            <a:ext cx="1771049" cy="5390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VP Acct Receivables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Matt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39738" y="4093772"/>
            <a:ext cx="1771049" cy="5390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Finance Director 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Jun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sp>
        <p:nvSpPr>
          <p:cNvPr id="26" name="Rectangle 99"/>
          <p:cNvSpPr>
            <a:spLocks noChangeArrowheads="1"/>
          </p:cNvSpPr>
          <p:nvPr/>
        </p:nvSpPr>
        <p:spPr bwMode="auto">
          <a:xfrm>
            <a:off x="1712460" y="5473342"/>
            <a:ext cx="1334769" cy="528637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  <a:prstDash val="dashDot"/>
          </a:ln>
          <a:ex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white"/>
                </a:solidFill>
              </a:rPr>
              <a:t>Roger</a:t>
            </a:r>
            <a:endParaRPr lang="en-US" altLang="en-US" sz="1200" b="1" dirty="0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216215" y="1803128"/>
            <a:ext cx="7206114" cy="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22695" y="2908432"/>
            <a:ext cx="3179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8" idx="0"/>
          </p:cNvCxnSpPr>
          <p:nvPr/>
        </p:nvCxnSpPr>
        <p:spPr>
          <a:xfrm>
            <a:off x="2216215" y="1803486"/>
            <a:ext cx="2" cy="27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422329" y="1789365"/>
            <a:ext cx="2" cy="27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11866" y="2927215"/>
            <a:ext cx="2" cy="27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216213" y="2620010"/>
            <a:ext cx="2" cy="27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395890" y="2925104"/>
            <a:ext cx="2" cy="27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22693" y="2907496"/>
            <a:ext cx="2" cy="27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7" idx="2"/>
            <a:endCxn id="20" idx="0"/>
          </p:cNvCxnSpPr>
          <p:nvPr/>
        </p:nvCxnSpPr>
        <p:spPr>
          <a:xfrm>
            <a:off x="3902243" y="3720157"/>
            <a:ext cx="0" cy="431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379845" y="3728180"/>
            <a:ext cx="0" cy="431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14666" y="3757056"/>
            <a:ext cx="0" cy="431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451114" y="2590791"/>
            <a:ext cx="0" cy="1846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8462211" y="3446327"/>
            <a:ext cx="2775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8462210" y="4421196"/>
            <a:ext cx="2775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4"/>
          <p:cNvSpPr>
            <a:spLocks/>
          </p:cNvSpPr>
          <p:nvPr/>
        </p:nvSpPr>
        <p:spPr bwMode="auto">
          <a:xfrm>
            <a:off x="4789769" y="1172431"/>
            <a:ext cx="168275" cy="227013"/>
          </a:xfrm>
          <a:custGeom>
            <a:avLst/>
            <a:gdLst>
              <a:gd name="T0" fmla="*/ 66 w 132"/>
              <a:gd name="T1" fmla="*/ 0 h 134"/>
              <a:gd name="T2" fmla="*/ 48 w 132"/>
              <a:gd name="T3" fmla="*/ 50 h 134"/>
              <a:gd name="T4" fmla="*/ 0 w 132"/>
              <a:gd name="T5" fmla="*/ 50 h 134"/>
              <a:gd name="T6" fmla="*/ 40 w 132"/>
              <a:gd name="T7" fmla="*/ 84 h 134"/>
              <a:gd name="T8" fmla="*/ 24 w 132"/>
              <a:gd name="T9" fmla="*/ 134 h 134"/>
              <a:gd name="T10" fmla="*/ 66 w 132"/>
              <a:gd name="T11" fmla="*/ 100 h 134"/>
              <a:gd name="T12" fmla="*/ 106 w 132"/>
              <a:gd name="T13" fmla="*/ 134 h 134"/>
              <a:gd name="T14" fmla="*/ 90 w 132"/>
              <a:gd name="T15" fmla="*/ 84 h 134"/>
              <a:gd name="T16" fmla="*/ 132 w 132"/>
              <a:gd name="T17" fmla="*/ 50 h 134"/>
              <a:gd name="T18" fmla="*/ 82 w 132"/>
              <a:gd name="T19" fmla="*/ 50 h 134"/>
              <a:gd name="T20" fmla="*/ 66 w 132"/>
              <a:gd name="T21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134">
                <a:moveTo>
                  <a:pt x="66" y="0"/>
                </a:moveTo>
                <a:lnTo>
                  <a:pt x="48" y="50"/>
                </a:lnTo>
                <a:lnTo>
                  <a:pt x="0" y="50"/>
                </a:lnTo>
                <a:lnTo>
                  <a:pt x="40" y="84"/>
                </a:lnTo>
                <a:lnTo>
                  <a:pt x="24" y="134"/>
                </a:lnTo>
                <a:lnTo>
                  <a:pt x="66" y="100"/>
                </a:lnTo>
                <a:lnTo>
                  <a:pt x="106" y="134"/>
                </a:lnTo>
                <a:lnTo>
                  <a:pt x="90" y="84"/>
                </a:lnTo>
                <a:lnTo>
                  <a:pt x="132" y="50"/>
                </a:lnTo>
                <a:lnTo>
                  <a:pt x="82" y="50"/>
                </a:lnTo>
                <a:lnTo>
                  <a:pt x="66" y="0"/>
                </a:lnTo>
                <a:close/>
              </a:path>
            </a:pathLst>
          </a:custGeom>
          <a:solidFill>
            <a:srgbClr val="F7F619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SG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Freeform 4"/>
          <p:cNvSpPr>
            <a:spLocks/>
          </p:cNvSpPr>
          <p:nvPr/>
        </p:nvSpPr>
        <p:spPr bwMode="auto">
          <a:xfrm>
            <a:off x="8293935" y="2086560"/>
            <a:ext cx="168275" cy="227013"/>
          </a:xfrm>
          <a:custGeom>
            <a:avLst/>
            <a:gdLst>
              <a:gd name="T0" fmla="*/ 66 w 132"/>
              <a:gd name="T1" fmla="*/ 0 h 134"/>
              <a:gd name="T2" fmla="*/ 48 w 132"/>
              <a:gd name="T3" fmla="*/ 50 h 134"/>
              <a:gd name="T4" fmla="*/ 0 w 132"/>
              <a:gd name="T5" fmla="*/ 50 h 134"/>
              <a:gd name="T6" fmla="*/ 40 w 132"/>
              <a:gd name="T7" fmla="*/ 84 h 134"/>
              <a:gd name="T8" fmla="*/ 24 w 132"/>
              <a:gd name="T9" fmla="*/ 134 h 134"/>
              <a:gd name="T10" fmla="*/ 66 w 132"/>
              <a:gd name="T11" fmla="*/ 100 h 134"/>
              <a:gd name="T12" fmla="*/ 106 w 132"/>
              <a:gd name="T13" fmla="*/ 134 h 134"/>
              <a:gd name="T14" fmla="*/ 90 w 132"/>
              <a:gd name="T15" fmla="*/ 84 h 134"/>
              <a:gd name="T16" fmla="*/ 132 w 132"/>
              <a:gd name="T17" fmla="*/ 50 h 134"/>
              <a:gd name="T18" fmla="*/ 82 w 132"/>
              <a:gd name="T19" fmla="*/ 50 h 134"/>
              <a:gd name="T20" fmla="*/ 66 w 132"/>
              <a:gd name="T21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134">
                <a:moveTo>
                  <a:pt x="66" y="0"/>
                </a:moveTo>
                <a:lnTo>
                  <a:pt x="48" y="50"/>
                </a:lnTo>
                <a:lnTo>
                  <a:pt x="0" y="50"/>
                </a:lnTo>
                <a:lnTo>
                  <a:pt x="40" y="84"/>
                </a:lnTo>
                <a:lnTo>
                  <a:pt x="24" y="134"/>
                </a:lnTo>
                <a:lnTo>
                  <a:pt x="66" y="100"/>
                </a:lnTo>
                <a:lnTo>
                  <a:pt x="106" y="134"/>
                </a:lnTo>
                <a:lnTo>
                  <a:pt x="90" y="84"/>
                </a:lnTo>
                <a:lnTo>
                  <a:pt x="132" y="50"/>
                </a:lnTo>
                <a:lnTo>
                  <a:pt x="82" y="50"/>
                </a:lnTo>
                <a:lnTo>
                  <a:pt x="66" y="0"/>
                </a:lnTo>
                <a:close/>
              </a:path>
            </a:pathLst>
          </a:custGeom>
          <a:solidFill>
            <a:srgbClr val="F7F619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SG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Freeform 4"/>
          <p:cNvSpPr>
            <a:spLocks/>
          </p:cNvSpPr>
          <p:nvPr/>
        </p:nvSpPr>
        <p:spPr bwMode="auto">
          <a:xfrm>
            <a:off x="4313030" y="4393107"/>
            <a:ext cx="168275" cy="227013"/>
          </a:xfrm>
          <a:custGeom>
            <a:avLst/>
            <a:gdLst>
              <a:gd name="T0" fmla="*/ 66 w 132"/>
              <a:gd name="T1" fmla="*/ 0 h 134"/>
              <a:gd name="T2" fmla="*/ 48 w 132"/>
              <a:gd name="T3" fmla="*/ 50 h 134"/>
              <a:gd name="T4" fmla="*/ 0 w 132"/>
              <a:gd name="T5" fmla="*/ 50 h 134"/>
              <a:gd name="T6" fmla="*/ 40 w 132"/>
              <a:gd name="T7" fmla="*/ 84 h 134"/>
              <a:gd name="T8" fmla="*/ 24 w 132"/>
              <a:gd name="T9" fmla="*/ 134 h 134"/>
              <a:gd name="T10" fmla="*/ 66 w 132"/>
              <a:gd name="T11" fmla="*/ 100 h 134"/>
              <a:gd name="T12" fmla="*/ 106 w 132"/>
              <a:gd name="T13" fmla="*/ 134 h 134"/>
              <a:gd name="T14" fmla="*/ 90 w 132"/>
              <a:gd name="T15" fmla="*/ 84 h 134"/>
              <a:gd name="T16" fmla="*/ 132 w 132"/>
              <a:gd name="T17" fmla="*/ 50 h 134"/>
              <a:gd name="T18" fmla="*/ 82 w 132"/>
              <a:gd name="T19" fmla="*/ 50 h 134"/>
              <a:gd name="T20" fmla="*/ 66 w 132"/>
              <a:gd name="T21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134">
                <a:moveTo>
                  <a:pt x="66" y="0"/>
                </a:moveTo>
                <a:lnTo>
                  <a:pt x="48" y="50"/>
                </a:lnTo>
                <a:lnTo>
                  <a:pt x="0" y="50"/>
                </a:lnTo>
                <a:lnTo>
                  <a:pt x="40" y="84"/>
                </a:lnTo>
                <a:lnTo>
                  <a:pt x="24" y="134"/>
                </a:lnTo>
                <a:lnTo>
                  <a:pt x="66" y="100"/>
                </a:lnTo>
                <a:lnTo>
                  <a:pt x="106" y="134"/>
                </a:lnTo>
                <a:lnTo>
                  <a:pt x="90" y="84"/>
                </a:lnTo>
                <a:lnTo>
                  <a:pt x="132" y="50"/>
                </a:lnTo>
                <a:lnTo>
                  <a:pt x="82" y="50"/>
                </a:lnTo>
                <a:lnTo>
                  <a:pt x="66" y="0"/>
                </a:lnTo>
                <a:close/>
              </a:path>
            </a:pathLst>
          </a:custGeom>
          <a:solidFill>
            <a:srgbClr val="F7F619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SG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Freeform 4"/>
          <p:cNvSpPr>
            <a:spLocks/>
          </p:cNvSpPr>
          <p:nvPr/>
        </p:nvSpPr>
        <p:spPr bwMode="auto">
          <a:xfrm>
            <a:off x="4301338" y="3408749"/>
            <a:ext cx="168275" cy="227013"/>
          </a:xfrm>
          <a:custGeom>
            <a:avLst/>
            <a:gdLst>
              <a:gd name="T0" fmla="*/ 66 w 132"/>
              <a:gd name="T1" fmla="*/ 0 h 134"/>
              <a:gd name="T2" fmla="*/ 48 w 132"/>
              <a:gd name="T3" fmla="*/ 50 h 134"/>
              <a:gd name="T4" fmla="*/ 0 w 132"/>
              <a:gd name="T5" fmla="*/ 50 h 134"/>
              <a:gd name="T6" fmla="*/ 40 w 132"/>
              <a:gd name="T7" fmla="*/ 84 h 134"/>
              <a:gd name="T8" fmla="*/ 24 w 132"/>
              <a:gd name="T9" fmla="*/ 134 h 134"/>
              <a:gd name="T10" fmla="*/ 66 w 132"/>
              <a:gd name="T11" fmla="*/ 100 h 134"/>
              <a:gd name="T12" fmla="*/ 106 w 132"/>
              <a:gd name="T13" fmla="*/ 134 h 134"/>
              <a:gd name="T14" fmla="*/ 90 w 132"/>
              <a:gd name="T15" fmla="*/ 84 h 134"/>
              <a:gd name="T16" fmla="*/ 132 w 132"/>
              <a:gd name="T17" fmla="*/ 50 h 134"/>
              <a:gd name="T18" fmla="*/ 82 w 132"/>
              <a:gd name="T19" fmla="*/ 50 h 134"/>
              <a:gd name="T20" fmla="*/ 66 w 132"/>
              <a:gd name="T21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134">
                <a:moveTo>
                  <a:pt x="66" y="0"/>
                </a:moveTo>
                <a:lnTo>
                  <a:pt x="48" y="50"/>
                </a:lnTo>
                <a:lnTo>
                  <a:pt x="0" y="50"/>
                </a:lnTo>
                <a:lnTo>
                  <a:pt x="40" y="84"/>
                </a:lnTo>
                <a:lnTo>
                  <a:pt x="24" y="134"/>
                </a:lnTo>
                <a:lnTo>
                  <a:pt x="66" y="100"/>
                </a:lnTo>
                <a:lnTo>
                  <a:pt x="106" y="134"/>
                </a:lnTo>
                <a:lnTo>
                  <a:pt x="90" y="84"/>
                </a:lnTo>
                <a:lnTo>
                  <a:pt x="132" y="50"/>
                </a:lnTo>
                <a:lnTo>
                  <a:pt x="82" y="50"/>
                </a:lnTo>
                <a:lnTo>
                  <a:pt x="66" y="0"/>
                </a:lnTo>
                <a:close/>
              </a:path>
            </a:pathLst>
          </a:custGeom>
          <a:solidFill>
            <a:srgbClr val="F7F619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SG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Freeform 4"/>
          <p:cNvSpPr>
            <a:spLocks/>
          </p:cNvSpPr>
          <p:nvPr/>
        </p:nvSpPr>
        <p:spPr bwMode="auto">
          <a:xfrm>
            <a:off x="6395342" y="5280163"/>
            <a:ext cx="168275" cy="227013"/>
          </a:xfrm>
          <a:custGeom>
            <a:avLst/>
            <a:gdLst>
              <a:gd name="T0" fmla="*/ 66 w 132"/>
              <a:gd name="T1" fmla="*/ 0 h 134"/>
              <a:gd name="T2" fmla="*/ 48 w 132"/>
              <a:gd name="T3" fmla="*/ 50 h 134"/>
              <a:gd name="T4" fmla="*/ 0 w 132"/>
              <a:gd name="T5" fmla="*/ 50 h 134"/>
              <a:gd name="T6" fmla="*/ 40 w 132"/>
              <a:gd name="T7" fmla="*/ 84 h 134"/>
              <a:gd name="T8" fmla="*/ 24 w 132"/>
              <a:gd name="T9" fmla="*/ 134 h 134"/>
              <a:gd name="T10" fmla="*/ 66 w 132"/>
              <a:gd name="T11" fmla="*/ 100 h 134"/>
              <a:gd name="T12" fmla="*/ 106 w 132"/>
              <a:gd name="T13" fmla="*/ 134 h 134"/>
              <a:gd name="T14" fmla="*/ 90 w 132"/>
              <a:gd name="T15" fmla="*/ 84 h 134"/>
              <a:gd name="T16" fmla="*/ 132 w 132"/>
              <a:gd name="T17" fmla="*/ 50 h 134"/>
              <a:gd name="T18" fmla="*/ 82 w 132"/>
              <a:gd name="T19" fmla="*/ 50 h 134"/>
              <a:gd name="T20" fmla="*/ 66 w 132"/>
              <a:gd name="T21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134">
                <a:moveTo>
                  <a:pt x="66" y="0"/>
                </a:moveTo>
                <a:lnTo>
                  <a:pt x="48" y="50"/>
                </a:lnTo>
                <a:lnTo>
                  <a:pt x="0" y="50"/>
                </a:lnTo>
                <a:lnTo>
                  <a:pt x="40" y="84"/>
                </a:lnTo>
                <a:lnTo>
                  <a:pt x="24" y="134"/>
                </a:lnTo>
                <a:lnTo>
                  <a:pt x="66" y="100"/>
                </a:lnTo>
                <a:lnTo>
                  <a:pt x="106" y="134"/>
                </a:lnTo>
                <a:lnTo>
                  <a:pt x="90" y="84"/>
                </a:lnTo>
                <a:lnTo>
                  <a:pt x="132" y="50"/>
                </a:lnTo>
                <a:lnTo>
                  <a:pt x="82" y="50"/>
                </a:lnTo>
                <a:lnTo>
                  <a:pt x="66" y="0"/>
                </a:lnTo>
                <a:close/>
              </a:path>
            </a:pathLst>
          </a:custGeom>
          <a:solidFill>
            <a:srgbClr val="F7F619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SG" sz="12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Rectangle 6"/>
          <p:cNvSpPr>
            <a:spLocks noChangeArrowheads="1"/>
          </p:cNvSpPr>
          <p:nvPr/>
        </p:nvSpPr>
        <p:spPr bwMode="auto">
          <a:xfrm>
            <a:off x="6246796" y="5021943"/>
            <a:ext cx="5672286" cy="1720719"/>
          </a:xfrm>
          <a:prstGeom prst="rect">
            <a:avLst/>
          </a:prstGeom>
          <a:noFill/>
          <a:ln w="25400">
            <a:solidFill>
              <a:srgbClr val="66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SG" altLang="en-US" sz="12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10482327" y="5125620"/>
            <a:ext cx="1430537" cy="389074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en-US" sz="1200" b="1" dirty="0" smtClean="0">
                <a:solidFill>
                  <a:prstClr val="white"/>
                </a:solidFill>
              </a:rPr>
              <a:t>LEGEND</a:t>
            </a:r>
            <a:endParaRPr lang="en-SG" altLang="en-US" sz="1200" b="1" dirty="0">
              <a:solidFill>
                <a:prstClr val="white"/>
              </a:solidFill>
            </a:endParaRPr>
          </a:p>
        </p:txBody>
      </p:sp>
      <p:sp>
        <p:nvSpPr>
          <p:cNvPr id="48" name="Rectangle 99"/>
          <p:cNvSpPr>
            <a:spLocks noChangeArrowheads="1"/>
          </p:cNvSpPr>
          <p:nvPr/>
        </p:nvSpPr>
        <p:spPr bwMode="auto">
          <a:xfrm>
            <a:off x="8228761" y="5196190"/>
            <a:ext cx="1338750" cy="29484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  <a:prstDash val="dashDot"/>
          </a:ln>
          <a:ex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Coach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228761" y="5531912"/>
            <a:ext cx="1338750" cy="31897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>
                <a:solidFill>
                  <a:prstClr val="black"/>
                </a:solidFill>
              </a:rPr>
              <a:t>U</a:t>
            </a:r>
            <a:r>
              <a:rPr lang="en-US" altLang="en-US" sz="1200" b="1" dirty="0" smtClean="0">
                <a:solidFill>
                  <a:prstClr val="black"/>
                </a:solidFill>
              </a:rPr>
              <a:t>nknown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228762" y="5903484"/>
            <a:ext cx="1338750" cy="5390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err="1" smtClean="0">
                <a:solidFill>
                  <a:prstClr val="black"/>
                </a:solidFill>
              </a:rPr>
              <a:t>Opponenet</a:t>
            </a:r>
            <a:r>
              <a:rPr lang="en-US" altLang="en-US" sz="1200" b="1" dirty="0" smtClean="0">
                <a:solidFill>
                  <a:prstClr val="black"/>
                </a:solidFill>
              </a:rPr>
              <a:t> /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Non Supporter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631804" y="5683008"/>
            <a:ext cx="1338750" cy="31897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Neutral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648872" y="6094703"/>
            <a:ext cx="1338750" cy="3189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Supporter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53" name="Rectangle 99"/>
          <p:cNvSpPr>
            <a:spLocks noChangeArrowheads="1"/>
          </p:cNvSpPr>
          <p:nvPr/>
        </p:nvSpPr>
        <p:spPr bwMode="auto">
          <a:xfrm>
            <a:off x="10911168" y="3141534"/>
            <a:ext cx="1257033" cy="732414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  <a:prstDash val="dashDot"/>
          </a:ln>
          <a:ex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Director 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 smtClean="0">
                <a:solidFill>
                  <a:prstClr val="black"/>
                </a:solidFill>
              </a:rPr>
              <a:t>Sam</a:t>
            </a:r>
            <a:endParaRPr lang="en-US" altLang="en-US" sz="12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99069" y="826750"/>
            <a:ext cx="1425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External Consultant</a:t>
            </a:r>
            <a:endParaRPr lang="en-SG" sz="1200" dirty="0">
              <a:solidFill>
                <a:prstClr val="black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395342" y="5069592"/>
            <a:ext cx="1856997" cy="581281"/>
            <a:chOff x="6420480" y="5078694"/>
            <a:chExt cx="1856997" cy="581281"/>
          </a:xfrm>
        </p:grpSpPr>
        <p:sp>
          <p:nvSpPr>
            <p:cNvPr id="59" name="Rectangle 99"/>
            <p:cNvSpPr>
              <a:spLocks noChangeArrowheads="1"/>
            </p:cNvSpPr>
            <p:nvPr/>
          </p:nvSpPr>
          <p:spPr bwMode="auto">
            <a:xfrm>
              <a:off x="6420480" y="5078694"/>
              <a:ext cx="1856997" cy="5812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dashDot"/>
            </a:ln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</a:pPr>
              <a:r>
                <a:rPr lang="en-US" altLang="en-US" sz="1200" b="1" dirty="0" smtClean="0">
                  <a:solidFill>
                    <a:prstClr val="black"/>
                  </a:solidFill>
                </a:rPr>
                <a:t>Buyer Roles 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sz="1200" b="1" dirty="0" smtClean="0">
                  <a:solidFill>
                    <a:prstClr val="black"/>
                  </a:solidFill>
                </a:rPr>
                <a:t>Key Decision Makers</a:t>
              </a:r>
              <a:endParaRPr lang="en-US" alt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61" name="Freeform 4"/>
            <p:cNvSpPr>
              <a:spLocks/>
            </p:cNvSpPr>
            <p:nvPr/>
          </p:nvSpPr>
          <p:spPr bwMode="auto">
            <a:xfrm>
              <a:off x="6453398" y="5134535"/>
              <a:ext cx="329631" cy="285558"/>
            </a:xfrm>
            <a:custGeom>
              <a:avLst/>
              <a:gdLst>
                <a:gd name="T0" fmla="*/ 66 w 132"/>
                <a:gd name="T1" fmla="*/ 0 h 134"/>
                <a:gd name="T2" fmla="*/ 48 w 132"/>
                <a:gd name="T3" fmla="*/ 50 h 134"/>
                <a:gd name="T4" fmla="*/ 0 w 132"/>
                <a:gd name="T5" fmla="*/ 50 h 134"/>
                <a:gd name="T6" fmla="*/ 40 w 132"/>
                <a:gd name="T7" fmla="*/ 84 h 134"/>
                <a:gd name="T8" fmla="*/ 24 w 132"/>
                <a:gd name="T9" fmla="*/ 134 h 134"/>
                <a:gd name="T10" fmla="*/ 66 w 132"/>
                <a:gd name="T11" fmla="*/ 100 h 134"/>
                <a:gd name="T12" fmla="*/ 106 w 132"/>
                <a:gd name="T13" fmla="*/ 134 h 134"/>
                <a:gd name="T14" fmla="*/ 90 w 132"/>
                <a:gd name="T15" fmla="*/ 84 h 134"/>
                <a:gd name="T16" fmla="*/ 132 w 132"/>
                <a:gd name="T17" fmla="*/ 50 h 134"/>
                <a:gd name="T18" fmla="*/ 82 w 132"/>
                <a:gd name="T19" fmla="*/ 50 h 134"/>
                <a:gd name="T20" fmla="*/ 66 w 132"/>
                <a:gd name="T21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134">
                  <a:moveTo>
                    <a:pt x="66" y="0"/>
                  </a:moveTo>
                  <a:lnTo>
                    <a:pt x="48" y="50"/>
                  </a:lnTo>
                  <a:lnTo>
                    <a:pt x="0" y="50"/>
                  </a:lnTo>
                  <a:lnTo>
                    <a:pt x="40" y="84"/>
                  </a:lnTo>
                  <a:lnTo>
                    <a:pt x="24" y="134"/>
                  </a:lnTo>
                  <a:lnTo>
                    <a:pt x="66" y="100"/>
                  </a:lnTo>
                  <a:lnTo>
                    <a:pt x="106" y="134"/>
                  </a:lnTo>
                  <a:lnTo>
                    <a:pt x="90" y="84"/>
                  </a:lnTo>
                  <a:lnTo>
                    <a:pt x="132" y="50"/>
                  </a:lnTo>
                  <a:lnTo>
                    <a:pt x="82" y="5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7F619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 sz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140632" y="5583875"/>
            <a:ext cx="1425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Competitor</a:t>
            </a:r>
            <a:endParaRPr lang="en-SG" sz="1200" dirty="0">
              <a:solidFill>
                <a:prstClr val="black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2346823" y="2600423"/>
            <a:ext cx="1052743" cy="1543244"/>
          </a:xfrm>
          <a:prstGeom prst="straightConnector1">
            <a:avLst/>
          </a:prstGeom>
          <a:ln w="1206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3065648" y="1464707"/>
            <a:ext cx="1500820" cy="517204"/>
          </a:xfrm>
          <a:prstGeom prst="straightConnector1">
            <a:avLst/>
          </a:prstGeom>
          <a:ln w="1206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448408" y="1671671"/>
            <a:ext cx="5099948" cy="1439776"/>
          </a:xfrm>
          <a:prstGeom prst="straightConnector1">
            <a:avLst/>
          </a:prstGeom>
          <a:ln w="3810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10293415" y="2363828"/>
            <a:ext cx="961727" cy="680491"/>
          </a:xfrm>
          <a:prstGeom prst="straightConnector1">
            <a:avLst/>
          </a:prstGeom>
          <a:ln w="57150" cmpd="tri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10535922" y="3874704"/>
            <a:ext cx="757983" cy="664140"/>
          </a:xfrm>
          <a:prstGeom prst="straightConnector1">
            <a:avLst/>
          </a:prstGeom>
          <a:ln w="57150" cmpd="tri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10510787" y="3392733"/>
            <a:ext cx="404127" cy="5189"/>
          </a:xfrm>
          <a:prstGeom prst="straightConnector1">
            <a:avLst/>
          </a:prstGeom>
          <a:ln w="57150" cmpd="tri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2961520" y="4833318"/>
            <a:ext cx="894340" cy="698594"/>
          </a:xfrm>
          <a:prstGeom prst="straightConnector1">
            <a:avLst/>
          </a:prstGeom>
          <a:ln w="1206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797599" y="4730144"/>
            <a:ext cx="1164504" cy="800329"/>
          </a:xfrm>
          <a:prstGeom prst="straightConnector1">
            <a:avLst/>
          </a:prstGeom>
          <a:ln w="571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320094" y="4803162"/>
            <a:ext cx="14033" cy="622105"/>
          </a:xfrm>
          <a:prstGeom prst="straightConnector1">
            <a:avLst/>
          </a:prstGeom>
          <a:ln w="571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6755504" y="1099341"/>
            <a:ext cx="1232118" cy="308936"/>
          </a:xfrm>
          <a:prstGeom prst="straightConnector1">
            <a:avLst/>
          </a:prstGeom>
          <a:ln w="1206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2996683" y="2630844"/>
            <a:ext cx="858893" cy="460572"/>
          </a:xfrm>
          <a:prstGeom prst="straightConnector1">
            <a:avLst/>
          </a:prstGeom>
          <a:ln w="571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029690" y="1429939"/>
            <a:ext cx="14033" cy="622105"/>
          </a:xfrm>
          <a:prstGeom prst="straightConnector1">
            <a:avLst/>
          </a:prstGeom>
          <a:ln w="571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6649353" y="1718112"/>
            <a:ext cx="1453747" cy="645716"/>
          </a:xfrm>
          <a:prstGeom prst="straightConnector1">
            <a:avLst/>
          </a:prstGeom>
          <a:ln w="120650" cmpd="tri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8547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50519" y="500207"/>
            <a:ext cx="10092466" cy="639360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mtClean="0">
                <a:solidFill>
                  <a:srgbClr val="ED1C24"/>
                </a:solidFill>
              </a:rPr>
              <a:t> Structure for Tenant Plan</a:t>
            </a:r>
            <a:endParaRPr lang="en-US" altLang="en-US" b="0" i="1" dirty="0" smtClean="0">
              <a:solidFill>
                <a:srgbClr val="ED1C24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118803" y="1458912"/>
            <a:ext cx="7678737" cy="46218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91995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88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7981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5974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966" indent="-191995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A: Tenant Profile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srgbClr val="C00000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srgbClr val="C00000"/>
                </a:solidFill>
              </a:rPr>
              <a:t>Section B: History with Tenant </a:t>
            </a:r>
            <a:r>
              <a:rPr lang="en-US" altLang="en-US" sz="2400" smtClean="0">
                <a:solidFill>
                  <a:srgbClr val="C00000"/>
                </a:solidFill>
              </a:rPr>
              <a:t> </a:t>
            </a:r>
          </a:p>
          <a:p>
            <a:pPr>
              <a:buClr>
                <a:srgbClr val="ED1C24"/>
              </a:buClr>
            </a:pPr>
            <a:r>
              <a:rPr lang="en-US" altLang="en-US" sz="2400" smtClean="0">
                <a:solidFill>
                  <a:srgbClr val="C00000"/>
                </a:solidFill>
              </a:rPr>
              <a:t>Current Tenant History (Existing Tenant)</a:t>
            </a:r>
          </a:p>
          <a:p>
            <a:pPr>
              <a:buClr>
                <a:srgbClr val="ED1C24"/>
              </a:buClr>
            </a:pPr>
            <a:r>
              <a:rPr lang="en-US" altLang="en-US" sz="2400" smtClean="0">
                <a:solidFill>
                  <a:srgbClr val="C00000"/>
                </a:solidFill>
              </a:rPr>
              <a:t>Tenant Financial History (Existing Tenant)</a:t>
            </a:r>
          </a:p>
          <a:p>
            <a:pPr>
              <a:buClr>
                <a:srgbClr val="ED1C24"/>
              </a:buClr>
            </a:pPr>
            <a:r>
              <a:rPr lang="en-US" altLang="en-US" sz="2400" smtClean="0">
                <a:solidFill>
                  <a:srgbClr val="C00000"/>
                </a:solidFill>
              </a:rPr>
              <a:t>SWOT Analysis </a:t>
            </a: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C: Tenant Potential </a:t>
            </a:r>
            <a:r>
              <a:rPr lang="en-US" altLang="en-US" sz="2400" smtClean="0">
                <a:solidFill>
                  <a:prstClr val="black"/>
                </a:solidFill>
              </a:rPr>
              <a:t> </a:t>
            </a: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endParaRPr lang="en-US" altLang="en-US" sz="2400" b="1" smtClean="0">
              <a:solidFill>
                <a:prstClr val="black"/>
              </a:solidFill>
            </a:endParaRPr>
          </a:p>
          <a:p>
            <a:pPr>
              <a:buClr>
                <a:srgbClr val="ED1C24"/>
              </a:buClr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prstClr val="black"/>
                </a:solidFill>
              </a:rPr>
              <a:t>Section D: Tenant Strategies &amp; Action Plan</a:t>
            </a:r>
          </a:p>
          <a:p>
            <a:pPr>
              <a:buClr>
                <a:srgbClr val="ED1C24"/>
              </a:buClr>
            </a:pPr>
            <a:endParaRPr lang="en-US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879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PL Red">
  <a:themeElements>
    <a:clrScheme name="Frasers Theme">
      <a:dk1>
        <a:srgbClr val="000000"/>
      </a:dk1>
      <a:lt1>
        <a:srgbClr val="FFFFFF"/>
      </a:lt1>
      <a:dk2>
        <a:srgbClr val="817979"/>
      </a:dk2>
      <a:lt2>
        <a:srgbClr val="EDEDEE"/>
      </a:lt2>
      <a:accent1>
        <a:srgbClr val="ED1C24"/>
      </a:accent1>
      <a:accent2>
        <a:srgbClr val="F39200"/>
      </a:accent2>
      <a:accent3>
        <a:srgbClr val="219BD8"/>
      </a:accent3>
      <a:accent4>
        <a:srgbClr val="87BA49"/>
      </a:accent4>
      <a:accent5>
        <a:srgbClr val="5955A1"/>
      </a:accent5>
      <a:accent6>
        <a:srgbClr val="EDEDEE"/>
      </a:accent6>
      <a:hlink>
        <a:srgbClr val="ED1C24"/>
      </a:hlink>
      <a:folHlink>
        <a:srgbClr val="ED1C2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 lIns="0" tIns="0" rIns="0" bIns="0">
        <a:spAutoFit/>
      </a:bodyPr>
      <a:lstStyle>
        <a:defPPr algn="l" eaLnBrk="1" hangingPunct="1">
          <a:spcAft>
            <a:spcPts val="675"/>
          </a:spcAft>
          <a:buClr>
            <a:srgbClr val="EC1C29"/>
          </a:buClr>
          <a:defRPr sz="1050" spc="-15" dirty="0">
            <a:solidFill>
              <a:srgbClr val="000000"/>
            </a:solidFill>
            <a:latin typeface="Burlingame Pro Light" panose="020B0304040504020204" pitchFamily="34" charset="7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Frasers PowerPoint Template.potx" id="{27708D04-548D-4910-9800-46823D431835}" vid="{84651903-B104-45A4-A20D-79EB51625D78}"/>
    </a:ext>
  </a:extLst>
</a:theme>
</file>

<file path=ppt/theme/theme10.xml><?xml version="1.0" encoding="utf-8"?>
<a:theme xmlns:a="http://schemas.openxmlformats.org/drawingml/2006/main" name="6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4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5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PL Red">
  <a:themeElements>
    <a:clrScheme name="Frasers Theme">
      <a:dk1>
        <a:srgbClr val="000000"/>
      </a:dk1>
      <a:lt1>
        <a:srgbClr val="FFFFFF"/>
      </a:lt1>
      <a:dk2>
        <a:srgbClr val="817979"/>
      </a:dk2>
      <a:lt2>
        <a:srgbClr val="EDEDEE"/>
      </a:lt2>
      <a:accent1>
        <a:srgbClr val="ED1C24"/>
      </a:accent1>
      <a:accent2>
        <a:srgbClr val="F39200"/>
      </a:accent2>
      <a:accent3>
        <a:srgbClr val="219BD8"/>
      </a:accent3>
      <a:accent4>
        <a:srgbClr val="87BA49"/>
      </a:accent4>
      <a:accent5>
        <a:srgbClr val="5955A1"/>
      </a:accent5>
      <a:accent6>
        <a:srgbClr val="EDEDEE"/>
      </a:accent6>
      <a:hlink>
        <a:srgbClr val="ED1C24"/>
      </a:hlink>
      <a:folHlink>
        <a:srgbClr val="ED1C2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 lIns="0" tIns="0" rIns="0" bIns="0">
        <a:spAutoFit/>
      </a:bodyPr>
      <a:lstStyle>
        <a:defPPr algn="l" eaLnBrk="1" hangingPunct="1">
          <a:spcAft>
            <a:spcPts val="675"/>
          </a:spcAft>
          <a:buClr>
            <a:srgbClr val="EC1C29"/>
          </a:buClr>
          <a:defRPr sz="1050" spc="-15" dirty="0">
            <a:solidFill>
              <a:srgbClr val="000000"/>
            </a:solidFill>
            <a:latin typeface="Burlingame Pro Light" panose="020B0304040504020204" pitchFamily="34" charset="7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Frasers PowerPoint Template.potx" id="{27708D04-548D-4910-9800-46823D431835}" vid="{84651903-B104-45A4-A20D-79EB51625D78}"/>
    </a:ext>
  </a:extLst>
</a:theme>
</file>

<file path=ppt/theme/theme20.xml><?xml version="1.0" encoding="utf-8"?>
<a:theme xmlns:a="http://schemas.openxmlformats.org/drawingml/2006/main" name="16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7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8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9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0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1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2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70C0"/>
      </a:hlink>
      <a:folHlink>
        <a:srgbClr val="85DFD0"/>
      </a:folHlink>
    </a:clrScheme>
    <a:fontScheme name="OD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Frasers Property Synthese">
  <a:themeElements>
    <a:clrScheme name="Frasers Property 2021">
      <a:dk1>
        <a:sysClr val="windowText" lastClr="000000"/>
      </a:dk1>
      <a:lt1>
        <a:sysClr val="window" lastClr="FFFFFF"/>
      </a:lt1>
      <a:dk2>
        <a:srgbClr val="ED1C24"/>
      </a:dk2>
      <a:lt2>
        <a:srgbClr val="EDEDEE"/>
      </a:lt2>
      <a:accent1>
        <a:srgbClr val="633260"/>
      </a:accent1>
      <a:accent2>
        <a:srgbClr val="0076A8"/>
      </a:accent2>
      <a:accent3>
        <a:srgbClr val="E4AA17"/>
      </a:accent3>
      <a:accent4>
        <a:srgbClr val="52AFA4"/>
      </a:accent4>
      <a:accent5>
        <a:srgbClr val="B59E7A"/>
      </a:accent5>
      <a:accent6>
        <a:srgbClr val="796D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2854</TotalTime>
  <Words>1730</Words>
  <Application>Microsoft Office PowerPoint</Application>
  <PresentationFormat>Widescreen</PresentationFormat>
  <Paragraphs>425</Paragraphs>
  <Slides>25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26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75" baseType="lpstr">
      <vt:lpstr>.Lucida Grande UI Regular</vt:lpstr>
      <vt:lpstr>Arial Light</vt:lpstr>
      <vt:lpstr>Burlingame Pro</vt:lpstr>
      <vt:lpstr>Burlingame Pro Black</vt:lpstr>
      <vt:lpstr>Burlingame Pro Bold</vt:lpstr>
      <vt:lpstr>Burlingame Pro Light</vt:lpstr>
      <vt:lpstr>Burlingame Pro Medium</vt:lpstr>
      <vt:lpstr>Fujitsu Sans</vt:lpstr>
      <vt:lpstr>Glacial Indifference</vt:lpstr>
      <vt:lpstr>ＭＳ Ｐゴシック</vt:lpstr>
      <vt:lpstr>ＭＳ Ｐゴシック</vt:lpstr>
      <vt:lpstr>宋体</vt:lpstr>
      <vt:lpstr>宋体</vt:lpstr>
      <vt:lpstr>StarSymbol</vt:lpstr>
      <vt:lpstr>Arial</vt:lpstr>
      <vt:lpstr>Arial Black</vt:lpstr>
      <vt:lpstr>Arial Bold</vt:lpstr>
      <vt:lpstr>Calibri</vt:lpstr>
      <vt:lpstr>Calibri Light</vt:lpstr>
      <vt:lpstr>Courier New</vt:lpstr>
      <vt:lpstr>Times New Roman</vt:lpstr>
      <vt:lpstr>Wingdings</vt:lpstr>
      <vt:lpstr>Wingdings 2</vt:lpstr>
      <vt:lpstr>1_FPL Red</vt:lpstr>
      <vt:lpstr>2_FPL Red</vt:lpstr>
      <vt:lpstr>1_Office Theme</vt:lpstr>
      <vt:lpstr>Frasers Property Synthese</vt:lpstr>
      <vt:lpstr>1_Frasers Property Synthese</vt:lpstr>
      <vt:lpstr>2_Frasers Property Synthese</vt:lpstr>
      <vt:lpstr>3_Frasers Property Synthese</vt:lpstr>
      <vt:lpstr>4_Frasers Property Synthese</vt:lpstr>
      <vt:lpstr>5_Frasers Property Synthese</vt:lpstr>
      <vt:lpstr>6_Frasers Property Synthese</vt:lpstr>
      <vt:lpstr>7_Frasers Property Synthese</vt:lpstr>
      <vt:lpstr>8_Frasers Property Synthese</vt:lpstr>
      <vt:lpstr>9_Frasers Property Synthese</vt:lpstr>
      <vt:lpstr>10_Frasers Property Synthese</vt:lpstr>
      <vt:lpstr>11_Frasers Property Synthese</vt:lpstr>
      <vt:lpstr>12_Frasers Property Synthese</vt:lpstr>
      <vt:lpstr>13_Frasers Property Synthese</vt:lpstr>
      <vt:lpstr>14_Frasers Property Synthese</vt:lpstr>
      <vt:lpstr>15_Frasers Property Synthese</vt:lpstr>
      <vt:lpstr>16_Frasers Property Synthese</vt:lpstr>
      <vt:lpstr>17_Frasers Property Synthese</vt:lpstr>
      <vt:lpstr>18_Frasers Property Synthese</vt:lpstr>
      <vt:lpstr>19_Frasers Property Synthese</vt:lpstr>
      <vt:lpstr>20_Frasers Property Synthese</vt:lpstr>
      <vt:lpstr>21_Frasers Property Synthese</vt:lpstr>
      <vt:lpstr>22_Frasers Property Synthese</vt:lpstr>
      <vt:lpstr>Chart</vt:lpstr>
      <vt:lpstr>[ Tenant  Name ] Tenant Plan Template</vt:lpstr>
      <vt:lpstr>Leasing Culture Transformation - POS Statement</vt:lpstr>
      <vt:lpstr>XXX Tenant Team &amp; Tenant Planning Participants</vt:lpstr>
      <vt:lpstr>Strategic Tenant Management (STM)  Structure for Tenant Plan</vt:lpstr>
      <vt:lpstr> Structure for Tenant Plan</vt:lpstr>
      <vt:lpstr>Tenant Business Profile</vt:lpstr>
      <vt:lpstr>Buying Influence Map</vt:lpstr>
      <vt:lpstr>PowerPoint Presentation</vt:lpstr>
      <vt:lpstr>PowerPoint Presentation</vt:lpstr>
      <vt:lpstr>History with Tenant</vt:lpstr>
      <vt:lpstr>Current Tenant Activity - Summary</vt:lpstr>
      <vt:lpstr>Tenant Financial History</vt:lpstr>
      <vt:lpstr>S.W.O.T.  Analysis</vt:lpstr>
      <vt:lpstr> Structure for Tenant Plan</vt:lpstr>
      <vt:lpstr>Aligned Tenant Goals </vt:lpstr>
      <vt:lpstr>Tenant Goals: Long Term and Short Term</vt:lpstr>
      <vt:lpstr> Structure for Tenant Plan</vt:lpstr>
      <vt:lpstr>Competitor Analysis </vt:lpstr>
      <vt:lpstr>Competitive Strategies</vt:lpstr>
      <vt:lpstr>Relationship Strategies</vt:lpstr>
      <vt:lpstr>Relationship and Coverage Strategies</vt:lpstr>
      <vt:lpstr>Tenant Strategies and Action Plan</vt:lpstr>
      <vt:lpstr>Information Plan</vt:lpstr>
      <vt:lpstr>Appendices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Thexeira</dc:creator>
  <cp:lastModifiedBy>Teo Jin Lee</cp:lastModifiedBy>
  <cp:revision>340</cp:revision>
  <dcterms:created xsi:type="dcterms:W3CDTF">2019-12-02T05:33:13Z</dcterms:created>
  <dcterms:modified xsi:type="dcterms:W3CDTF">2022-01-06T07:28:37Z</dcterms:modified>
</cp:coreProperties>
</file>