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2.xml" ContentType="application/vnd.openxmlformats-officedocument.them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3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4.xml" ContentType="application/vnd.openxmlformats-officedocument.theme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theme/theme5.xml" ContentType="application/vnd.openxmlformats-officedocument.theme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theme/theme6.xml" ContentType="application/vnd.openxmlformats-officedocument.theme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theme/theme7.xml" ContentType="application/vnd.openxmlformats-officedocument.theme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theme/theme8.xml" ContentType="application/vnd.openxmlformats-officedocument.theme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theme/theme9.xml" ContentType="application/vnd.openxmlformats-officedocument.theme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theme/theme10.xml" ContentType="application/vnd.openxmlformats-officedocument.theme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theme/theme11.xml" ContentType="application/vnd.openxmlformats-officedocument.theme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theme/theme12.xml" ContentType="application/vnd.openxmlformats-officedocument.theme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theme/theme13.xml" ContentType="application/vnd.openxmlformats-officedocument.theme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slideLayouts/slideLayout589.xml" ContentType="application/vnd.openxmlformats-officedocument.presentationml.slideLayout+xml"/>
  <Override PartName="/ppt/slideLayouts/slideLayout590.xml" ContentType="application/vnd.openxmlformats-officedocument.presentationml.slideLayout+xml"/>
  <Override PartName="/ppt/slideLayouts/slideLayout591.xml" ContentType="application/vnd.openxmlformats-officedocument.presentationml.slideLayout+xml"/>
  <Override PartName="/ppt/slideLayouts/slideLayout592.xml" ContentType="application/vnd.openxmlformats-officedocument.presentationml.slideLayout+xml"/>
  <Override PartName="/ppt/slideLayouts/slideLayout593.xml" ContentType="application/vnd.openxmlformats-officedocument.presentationml.slideLayout+xml"/>
  <Override PartName="/ppt/slideLayouts/slideLayout594.xml" ContentType="application/vnd.openxmlformats-officedocument.presentationml.slideLayout+xml"/>
  <Override PartName="/ppt/slideLayouts/slideLayout595.xml" ContentType="application/vnd.openxmlformats-officedocument.presentationml.slideLayout+xml"/>
  <Override PartName="/ppt/slideLayouts/slideLayout596.xml" ContentType="application/vnd.openxmlformats-officedocument.presentationml.slideLayout+xml"/>
  <Override PartName="/ppt/slideLayouts/slideLayout597.xml" ContentType="application/vnd.openxmlformats-officedocument.presentationml.slideLayout+xml"/>
  <Override PartName="/ppt/slideLayouts/slideLayout598.xml" ContentType="application/vnd.openxmlformats-officedocument.presentationml.slideLayout+xml"/>
  <Override PartName="/ppt/slideLayouts/slideLayout599.xml" ContentType="application/vnd.openxmlformats-officedocument.presentationml.slideLayout+xml"/>
  <Override PartName="/ppt/slideLayouts/slideLayout600.xml" ContentType="application/vnd.openxmlformats-officedocument.presentationml.slideLayout+xml"/>
  <Override PartName="/ppt/slideLayouts/slideLayout601.xml" ContentType="application/vnd.openxmlformats-officedocument.presentationml.slideLayout+xml"/>
  <Override PartName="/ppt/slideLayouts/slideLayout602.xml" ContentType="application/vnd.openxmlformats-officedocument.presentationml.slideLayout+xml"/>
  <Override PartName="/ppt/slideLayouts/slideLayout603.xml" ContentType="application/vnd.openxmlformats-officedocument.presentationml.slideLayout+xml"/>
  <Override PartName="/ppt/slideLayouts/slideLayout604.xml" ContentType="application/vnd.openxmlformats-officedocument.presentationml.slideLayout+xml"/>
  <Override PartName="/ppt/slideLayouts/slideLayout605.xml" ContentType="application/vnd.openxmlformats-officedocument.presentationml.slideLayout+xml"/>
  <Override PartName="/ppt/slideLayouts/slideLayout606.xml" ContentType="application/vnd.openxmlformats-officedocument.presentationml.slideLayout+xml"/>
  <Override PartName="/ppt/slideLayouts/slideLayout607.xml" ContentType="application/vnd.openxmlformats-officedocument.presentationml.slideLayout+xml"/>
  <Override PartName="/ppt/slideLayouts/slideLayout608.xml" ContentType="application/vnd.openxmlformats-officedocument.presentationml.slideLayout+xml"/>
  <Override PartName="/ppt/slideLayouts/slideLayout609.xml" ContentType="application/vnd.openxmlformats-officedocument.presentationml.slideLayout+xml"/>
  <Override PartName="/ppt/slideLayouts/slideLayout610.xml" ContentType="application/vnd.openxmlformats-officedocument.presentationml.slideLayout+xml"/>
  <Override PartName="/ppt/slideLayouts/slideLayout611.xml" ContentType="application/vnd.openxmlformats-officedocument.presentationml.slideLayout+xml"/>
  <Override PartName="/ppt/slideLayouts/slideLayout612.xml" ContentType="application/vnd.openxmlformats-officedocument.presentationml.slideLayout+xml"/>
  <Override PartName="/ppt/slideLayouts/slideLayout613.xml" ContentType="application/vnd.openxmlformats-officedocument.presentationml.slideLayout+xml"/>
  <Override PartName="/ppt/slideLayouts/slideLayout614.xml" ContentType="application/vnd.openxmlformats-officedocument.presentationml.slideLayout+xml"/>
  <Override PartName="/ppt/slideLayouts/slideLayout615.xml" ContentType="application/vnd.openxmlformats-officedocument.presentationml.slideLayout+xml"/>
  <Override PartName="/ppt/slideLayouts/slideLayout616.xml" ContentType="application/vnd.openxmlformats-officedocument.presentationml.slideLayout+xml"/>
  <Override PartName="/ppt/slideLayouts/slideLayout617.xml" ContentType="application/vnd.openxmlformats-officedocument.presentationml.slideLayout+xml"/>
  <Override PartName="/ppt/slideLayouts/slideLayout618.xml" ContentType="application/vnd.openxmlformats-officedocument.presentationml.slideLayout+xml"/>
  <Override PartName="/ppt/slideLayouts/slideLayout619.xml" ContentType="application/vnd.openxmlformats-officedocument.presentationml.slideLayout+xml"/>
  <Override PartName="/ppt/slideLayouts/slideLayout620.xml" ContentType="application/vnd.openxmlformats-officedocument.presentationml.slideLayout+xml"/>
  <Override PartName="/ppt/slideLayouts/slideLayout621.xml" ContentType="application/vnd.openxmlformats-officedocument.presentationml.slideLayout+xml"/>
  <Override PartName="/ppt/slideLayouts/slideLayout622.xml" ContentType="application/vnd.openxmlformats-officedocument.presentationml.slideLayout+xml"/>
  <Override PartName="/ppt/slideLayouts/slideLayout623.xml" ContentType="application/vnd.openxmlformats-officedocument.presentationml.slideLayout+xml"/>
  <Override PartName="/ppt/slideLayouts/slideLayout624.xml" ContentType="application/vnd.openxmlformats-officedocument.presentationml.slideLayout+xml"/>
  <Override PartName="/ppt/slideLayouts/slideLayout625.xml" ContentType="application/vnd.openxmlformats-officedocument.presentationml.slideLayout+xml"/>
  <Override PartName="/ppt/slideLayouts/slideLayout626.xml" ContentType="application/vnd.openxmlformats-officedocument.presentationml.slideLayout+xml"/>
  <Override PartName="/ppt/slideLayouts/slideLayout627.xml" ContentType="application/vnd.openxmlformats-officedocument.presentationml.slideLayout+xml"/>
  <Override PartName="/ppt/slideLayouts/slideLayout628.xml" ContentType="application/vnd.openxmlformats-officedocument.presentationml.slideLayout+xml"/>
  <Override PartName="/ppt/theme/theme14.xml" ContentType="application/vnd.openxmlformats-officedocument.theme+xml"/>
  <Override PartName="/ppt/slideLayouts/slideLayout629.xml" ContentType="application/vnd.openxmlformats-officedocument.presentationml.slideLayout+xml"/>
  <Override PartName="/ppt/slideLayouts/slideLayout630.xml" ContentType="application/vnd.openxmlformats-officedocument.presentationml.slideLayout+xml"/>
  <Override PartName="/ppt/slideLayouts/slideLayout631.xml" ContentType="application/vnd.openxmlformats-officedocument.presentationml.slideLayout+xml"/>
  <Override PartName="/ppt/slideLayouts/slideLayout632.xml" ContentType="application/vnd.openxmlformats-officedocument.presentationml.slideLayout+xml"/>
  <Override PartName="/ppt/slideLayouts/slideLayout633.xml" ContentType="application/vnd.openxmlformats-officedocument.presentationml.slideLayout+xml"/>
  <Override PartName="/ppt/slideLayouts/slideLayout634.xml" ContentType="application/vnd.openxmlformats-officedocument.presentationml.slideLayout+xml"/>
  <Override PartName="/ppt/slideLayouts/slideLayout635.xml" ContentType="application/vnd.openxmlformats-officedocument.presentationml.slideLayout+xml"/>
  <Override PartName="/ppt/slideLayouts/slideLayout636.xml" ContentType="application/vnd.openxmlformats-officedocument.presentationml.slideLayout+xml"/>
  <Override PartName="/ppt/slideLayouts/slideLayout637.xml" ContentType="application/vnd.openxmlformats-officedocument.presentationml.slideLayout+xml"/>
  <Override PartName="/ppt/slideLayouts/slideLayout638.xml" ContentType="application/vnd.openxmlformats-officedocument.presentationml.slideLayout+xml"/>
  <Override PartName="/ppt/slideLayouts/slideLayout639.xml" ContentType="application/vnd.openxmlformats-officedocument.presentationml.slideLayout+xml"/>
  <Override PartName="/ppt/slideLayouts/slideLayout640.xml" ContentType="application/vnd.openxmlformats-officedocument.presentationml.slideLayout+xml"/>
  <Override PartName="/ppt/slideLayouts/slideLayout641.xml" ContentType="application/vnd.openxmlformats-officedocument.presentationml.slideLayout+xml"/>
  <Override PartName="/ppt/slideLayouts/slideLayout642.xml" ContentType="application/vnd.openxmlformats-officedocument.presentationml.slideLayout+xml"/>
  <Override PartName="/ppt/slideLayouts/slideLayout643.xml" ContentType="application/vnd.openxmlformats-officedocument.presentationml.slideLayout+xml"/>
  <Override PartName="/ppt/slideLayouts/slideLayout644.xml" ContentType="application/vnd.openxmlformats-officedocument.presentationml.slideLayout+xml"/>
  <Override PartName="/ppt/slideLayouts/slideLayout645.xml" ContentType="application/vnd.openxmlformats-officedocument.presentationml.slideLayout+xml"/>
  <Override PartName="/ppt/slideLayouts/slideLayout646.xml" ContentType="application/vnd.openxmlformats-officedocument.presentationml.slideLayout+xml"/>
  <Override PartName="/ppt/slideLayouts/slideLayout647.xml" ContentType="application/vnd.openxmlformats-officedocument.presentationml.slideLayout+xml"/>
  <Override PartName="/ppt/slideLayouts/slideLayout648.xml" ContentType="application/vnd.openxmlformats-officedocument.presentationml.slideLayout+xml"/>
  <Override PartName="/ppt/slideLayouts/slideLayout649.xml" ContentType="application/vnd.openxmlformats-officedocument.presentationml.slideLayout+xml"/>
  <Override PartName="/ppt/slideLayouts/slideLayout650.xml" ContentType="application/vnd.openxmlformats-officedocument.presentationml.slideLayout+xml"/>
  <Override PartName="/ppt/slideLayouts/slideLayout651.xml" ContentType="application/vnd.openxmlformats-officedocument.presentationml.slideLayout+xml"/>
  <Override PartName="/ppt/slideLayouts/slideLayout652.xml" ContentType="application/vnd.openxmlformats-officedocument.presentationml.slideLayout+xml"/>
  <Override PartName="/ppt/slideLayouts/slideLayout653.xml" ContentType="application/vnd.openxmlformats-officedocument.presentationml.slideLayout+xml"/>
  <Override PartName="/ppt/slideLayouts/slideLayout654.xml" ContentType="application/vnd.openxmlformats-officedocument.presentationml.slideLayout+xml"/>
  <Override PartName="/ppt/slideLayouts/slideLayout655.xml" ContentType="application/vnd.openxmlformats-officedocument.presentationml.slideLayout+xml"/>
  <Override PartName="/ppt/slideLayouts/slideLayout656.xml" ContentType="application/vnd.openxmlformats-officedocument.presentationml.slideLayout+xml"/>
  <Override PartName="/ppt/slideLayouts/slideLayout657.xml" ContentType="application/vnd.openxmlformats-officedocument.presentationml.slideLayout+xml"/>
  <Override PartName="/ppt/slideLayouts/slideLayout658.xml" ContentType="application/vnd.openxmlformats-officedocument.presentationml.slideLayout+xml"/>
  <Override PartName="/ppt/slideLayouts/slideLayout659.xml" ContentType="application/vnd.openxmlformats-officedocument.presentationml.slideLayout+xml"/>
  <Override PartName="/ppt/slideLayouts/slideLayout660.xml" ContentType="application/vnd.openxmlformats-officedocument.presentationml.slideLayout+xml"/>
  <Override PartName="/ppt/slideLayouts/slideLayout661.xml" ContentType="application/vnd.openxmlformats-officedocument.presentationml.slideLayout+xml"/>
  <Override PartName="/ppt/slideLayouts/slideLayout662.xml" ContentType="application/vnd.openxmlformats-officedocument.presentationml.slideLayout+xml"/>
  <Override PartName="/ppt/slideLayouts/slideLayout663.xml" ContentType="application/vnd.openxmlformats-officedocument.presentationml.slideLayout+xml"/>
  <Override PartName="/ppt/slideLayouts/slideLayout664.xml" ContentType="application/vnd.openxmlformats-officedocument.presentationml.slideLayout+xml"/>
  <Override PartName="/ppt/slideLayouts/slideLayout665.xml" ContentType="application/vnd.openxmlformats-officedocument.presentationml.slideLayout+xml"/>
  <Override PartName="/ppt/slideLayouts/slideLayout666.xml" ContentType="application/vnd.openxmlformats-officedocument.presentationml.slideLayout+xml"/>
  <Override PartName="/ppt/slideLayouts/slideLayout667.xml" ContentType="application/vnd.openxmlformats-officedocument.presentationml.slideLayout+xml"/>
  <Override PartName="/ppt/slideLayouts/slideLayout668.xml" ContentType="application/vnd.openxmlformats-officedocument.presentationml.slideLayout+xml"/>
  <Override PartName="/ppt/slideLayouts/slideLayout669.xml" ContentType="application/vnd.openxmlformats-officedocument.presentationml.slideLayout+xml"/>
  <Override PartName="/ppt/slideLayouts/slideLayout670.xml" ContentType="application/vnd.openxmlformats-officedocument.presentationml.slideLayout+xml"/>
  <Override PartName="/ppt/slideLayouts/slideLayout671.xml" ContentType="application/vnd.openxmlformats-officedocument.presentationml.slideLayout+xml"/>
  <Override PartName="/ppt/slideLayouts/slideLayout672.xml" ContentType="application/vnd.openxmlformats-officedocument.presentationml.slideLayout+xml"/>
  <Override PartName="/ppt/slideLayouts/slideLayout673.xml" ContentType="application/vnd.openxmlformats-officedocument.presentationml.slideLayout+xml"/>
  <Override PartName="/ppt/slideLayouts/slideLayout674.xml" ContentType="application/vnd.openxmlformats-officedocument.presentationml.slideLayout+xml"/>
  <Override PartName="/ppt/slideLayouts/slideLayout675.xml" ContentType="application/vnd.openxmlformats-officedocument.presentationml.slideLayout+xml"/>
  <Override PartName="/ppt/theme/theme15.xml" ContentType="application/vnd.openxmlformats-officedocument.theme+xml"/>
  <Override PartName="/ppt/slideLayouts/slideLayout676.xml" ContentType="application/vnd.openxmlformats-officedocument.presentationml.slideLayout+xml"/>
  <Override PartName="/ppt/slideLayouts/slideLayout677.xml" ContentType="application/vnd.openxmlformats-officedocument.presentationml.slideLayout+xml"/>
  <Override PartName="/ppt/slideLayouts/slideLayout678.xml" ContentType="application/vnd.openxmlformats-officedocument.presentationml.slideLayout+xml"/>
  <Override PartName="/ppt/slideLayouts/slideLayout679.xml" ContentType="application/vnd.openxmlformats-officedocument.presentationml.slideLayout+xml"/>
  <Override PartName="/ppt/slideLayouts/slideLayout680.xml" ContentType="application/vnd.openxmlformats-officedocument.presentationml.slideLayout+xml"/>
  <Override PartName="/ppt/slideLayouts/slideLayout681.xml" ContentType="application/vnd.openxmlformats-officedocument.presentationml.slideLayout+xml"/>
  <Override PartName="/ppt/slideLayouts/slideLayout682.xml" ContentType="application/vnd.openxmlformats-officedocument.presentationml.slideLayout+xml"/>
  <Override PartName="/ppt/slideLayouts/slideLayout683.xml" ContentType="application/vnd.openxmlformats-officedocument.presentationml.slideLayout+xml"/>
  <Override PartName="/ppt/slideLayouts/slideLayout684.xml" ContentType="application/vnd.openxmlformats-officedocument.presentationml.slideLayout+xml"/>
  <Override PartName="/ppt/slideLayouts/slideLayout685.xml" ContentType="application/vnd.openxmlformats-officedocument.presentationml.slideLayout+xml"/>
  <Override PartName="/ppt/slideLayouts/slideLayout686.xml" ContentType="application/vnd.openxmlformats-officedocument.presentationml.slideLayout+xml"/>
  <Override PartName="/ppt/slideLayouts/slideLayout687.xml" ContentType="application/vnd.openxmlformats-officedocument.presentationml.slideLayout+xml"/>
  <Override PartName="/ppt/slideLayouts/slideLayout688.xml" ContentType="application/vnd.openxmlformats-officedocument.presentationml.slideLayout+xml"/>
  <Override PartName="/ppt/slideLayouts/slideLayout689.xml" ContentType="application/vnd.openxmlformats-officedocument.presentationml.slideLayout+xml"/>
  <Override PartName="/ppt/slideLayouts/slideLayout690.xml" ContentType="application/vnd.openxmlformats-officedocument.presentationml.slideLayout+xml"/>
  <Override PartName="/ppt/slideLayouts/slideLayout691.xml" ContentType="application/vnd.openxmlformats-officedocument.presentationml.slideLayout+xml"/>
  <Override PartName="/ppt/slideLayouts/slideLayout692.xml" ContentType="application/vnd.openxmlformats-officedocument.presentationml.slideLayout+xml"/>
  <Override PartName="/ppt/slideLayouts/slideLayout693.xml" ContentType="application/vnd.openxmlformats-officedocument.presentationml.slideLayout+xml"/>
  <Override PartName="/ppt/slideLayouts/slideLayout694.xml" ContentType="application/vnd.openxmlformats-officedocument.presentationml.slideLayout+xml"/>
  <Override PartName="/ppt/slideLayouts/slideLayout695.xml" ContentType="application/vnd.openxmlformats-officedocument.presentationml.slideLayout+xml"/>
  <Override PartName="/ppt/slideLayouts/slideLayout696.xml" ContentType="application/vnd.openxmlformats-officedocument.presentationml.slideLayout+xml"/>
  <Override PartName="/ppt/slideLayouts/slideLayout697.xml" ContentType="application/vnd.openxmlformats-officedocument.presentationml.slideLayout+xml"/>
  <Override PartName="/ppt/slideLayouts/slideLayout698.xml" ContentType="application/vnd.openxmlformats-officedocument.presentationml.slideLayout+xml"/>
  <Override PartName="/ppt/slideLayouts/slideLayout699.xml" ContentType="application/vnd.openxmlformats-officedocument.presentationml.slideLayout+xml"/>
  <Override PartName="/ppt/slideLayouts/slideLayout700.xml" ContentType="application/vnd.openxmlformats-officedocument.presentationml.slideLayout+xml"/>
  <Override PartName="/ppt/slideLayouts/slideLayout701.xml" ContentType="application/vnd.openxmlformats-officedocument.presentationml.slideLayout+xml"/>
  <Override PartName="/ppt/slideLayouts/slideLayout702.xml" ContentType="application/vnd.openxmlformats-officedocument.presentationml.slideLayout+xml"/>
  <Override PartName="/ppt/slideLayouts/slideLayout703.xml" ContentType="application/vnd.openxmlformats-officedocument.presentationml.slideLayout+xml"/>
  <Override PartName="/ppt/slideLayouts/slideLayout704.xml" ContentType="application/vnd.openxmlformats-officedocument.presentationml.slideLayout+xml"/>
  <Override PartName="/ppt/slideLayouts/slideLayout705.xml" ContentType="application/vnd.openxmlformats-officedocument.presentationml.slideLayout+xml"/>
  <Override PartName="/ppt/slideLayouts/slideLayout706.xml" ContentType="application/vnd.openxmlformats-officedocument.presentationml.slideLayout+xml"/>
  <Override PartName="/ppt/slideLayouts/slideLayout707.xml" ContentType="application/vnd.openxmlformats-officedocument.presentationml.slideLayout+xml"/>
  <Override PartName="/ppt/slideLayouts/slideLayout708.xml" ContentType="application/vnd.openxmlformats-officedocument.presentationml.slideLayout+xml"/>
  <Override PartName="/ppt/slideLayouts/slideLayout709.xml" ContentType="application/vnd.openxmlformats-officedocument.presentationml.slideLayout+xml"/>
  <Override PartName="/ppt/slideLayouts/slideLayout710.xml" ContentType="application/vnd.openxmlformats-officedocument.presentationml.slideLayout+xml"/>
  <Override PartName="/ppt/slideLayouts/slideLayout711.xml" ContentType="application/vnd.openxmlformats-officedocument.presentationml.slideLayout+xml"/>
  <Override PartName="/ppt/slideLayouts/slideLayout712.xml" ContentType="application/vnd.openxmlformats-officedocument.presentationml.slideLayout+xml"/>
  <Override PartName="/ppt/slideLayouts/slideLayout713.xml" ContentType="application/vnd.openxmlformats-officedocument.presentationml.slideLayout+xml"/>
  <Override PartName="/ppt/slideLayouts/slideLayout714.xml" ContentType="application/vnd.openxmlformats-officedocument.presentationml.slideLayout+xml"/>
  <Override PartName="/ppt/slideLayouts/slideLayout715.xml" ContentType="application/vnd.openxmlformats-officedocument.presentationml.slideLayout+xml"/>
  <Override PartName="/ppt/slideLayouts/slideLayout716.xml" ContentType="application/vnd.openxmlformats-officedocument.presentationml.slideLayout+xml"/>
  <Override PartName="/ppt/slideLayouts/slideLayout717.xml" ContentType="application/vnd.openxmlformats-officedocument.presentationml.slideLayout+xml"/>
  <Override PartName="/ppt/slideLayouts/slideLayout718.xml" ContentType="application/vnd.openxmlformats-officedocument.presentationml.slideLayout+xml"/>
  <Override PartName="/ppt/slideLayouts/slideLayout719.xml" ContentType="application/vnd.openxmlformats-officedocument.presentationml.slideLayout+xml"/>
  <Override PartName="/ppt/slideLayouts/slideLayout720.xml" ContentType="application/vnd.openxmlformats-officedocument.presentationml.slideLayout+xml"/>
  <Override PartName="/ppt/slideLayouts/slideLayout721.xml" ContentType="application/vnd.openxmlformats-officedocument.presentationml.slideLayout+xml"/>
  <Override PartName="/ppt/slideLayouts/slideLayout722.xml" ContentType="application/vnd.openxmlformats-officedocument.presentationml.slideLayout+xml"/>
  <Override PartName="/ppt/theme/theme16.xml" ContentType="application/vnd.openxmlformats-officedocument.theme+xml"/>
  <Override PartName="/ppt/slideLayouts/slideLayout723.xml" ContentType="application/vnd.openxmlformats-officedocument.presentationml.slideLayout+xml"/>
  <Override PartName="/ppt/slideLayouts/slideLayout724.xml" ContentType="application/vnd.openxmlformats-officedocument.presentationml.slideLayout+xml"/>
  <Override PartName="/ppt/slideLayouts/slideLayout725.xml" ContentType="application/vnd.openxmlformats-officedocument.presentationml.slideLayout+xml"/>
  <Override PartName="/ppt/slideLayouts/slideLayout726.xml" ContentType="application/vnd.openxmlformats-officedocument.presentationml.slideLayout+xml"/>
  <Override PartName="/ppt/slideLayouts/slideLayout727.xml" ContentType="application/vnd.openxmlformats-officedocument.presentationml.slideLayout+xml"/>
  <Override PartName="/ppt/slideLayouts/slideLayout728.xml" ContentType="application/vnd.openxmlformats-officedocument.presentationml.slideLayout+xml"/>
  <Override PartName="/ppt/slideLayouts/slideLayout729.xml" ContentType="application/vnd.openxmlformats-officedocument.presentationml.slideLayout+xml"/>
  <Override PartName="/ppt/slideLayouts/slideLayout730.xml" ContentType="application/vnd.openxmlformats-officedocument.presentationml.slideLayout+xml"/>
  <Override PartName="/ppt/slideLayouts/slideLayout731.xml" ContentType="application/vnd.openxmlformats-officedocument.presentationml.slideLayout+xml"/>
  <Override PartName="/ppt/slideLayouts/slideLayout732.xml" ContentType="application/vnd.openxmlformats-officedocument.presentationml.slideLayout+xml"/>
  <Override PartName="/ppt/slideLayouts/slideLayout733.xml" ContentType="application/vnd.openxmlformats-officedocument.presentationml.slideLayout+xml"/>
  <Override PartName="/ppt/slideLayouts/slideLayout734.xml" ContentType="application/vnd.openxmlformats-officedocument.presentationml.slideLayout+xml"/>
  <Override PartName="/ppt/slideLayouts/slideLayout735.xml" ContentType="application/vnd.openxmlformats-officedocument.presentationml.slideLayout+xml"/>
  <Override PartName="/ppt/slideLayouts/slideLayout736.xml" ContentType="application/vnd.openxmlformats-officedocument.presentationml.slideLayout+xml"/>
  <Override PartName="/ppt/slideLayouts/slideLayout737.xml" ContentType="application/vnd.openxmlformats-officedocument.presentationml.slideLayout+xml"/>
  <Override PartName="/ppt/slideLayouts/slideLayout738.xml" ContentType="application/vnd.openxmlformats-officedocument.presentationml.slideLayout+xml"/>
  <Override PartName="/ppt/slideLayouts/slideLayout739.xml" ContentType="application/vnd.openxmlformats-officedocument.presentationml.slideLayout+xml"/>
  <Override PartName="/ppt/slideLayouts/slideLayout740.xml" ContentType="application/vnd.openxmlformats-officedocument.presentationml.slideLayout+xml"/>
  <Override PartName="/ppt/slideLayouts/slideLayout741.xml" ContentType="application/vnd.openxmlformats-officedocument.presentationml.slideLayout+xml"/>
  <Override PartName="/ppt/slideLayouts/slideLayout742.xml" ContentType="application/vnd.openxmlformats-officedocument.presentationml.slideLayout+xml"/>
  <Override PartName="/ppt/slideLayouts/slideLayout743.xml" ContentType="application/vnd.openxmlformats-officedocument.presentationml.slideLayout+xml"/>
  <Override PartName="/ppt/slideLayouts/slideLayout744.xml" ContentType="application/vnd.openxmlformats-officedocument.presentationml.slideLayout+xml"/>
  <Override PartName="/ppt/slideLayouts/slideLayout745.xml" ContentType="application/vnd.openxmlformats-officedocument.presentationml.slideLayout+xml"/>
  <Override PartName="/ppt/slideLayouts/slideLayout746.xml" ContentType="application/vnd.openxmlformats-officedocument.presentationml.slideLayout+xml"/>
  <Override PartName="/ppt/slideLayouts/slideLayout747.xml" ContentType="application/vnd.openxmlformats-officedocument.presentationml.slideLayout+xml"/>
  <Override PartName="/ppt/slideLayouts/slideLayout748.xml" ContentType="application/vnd.openxmlformats-officedocument.presentationml.slideLayout+xml"/>
  <Override PartName="/ppt/slideLayouts/slideLayout749.xml" ContentType="application/vnd.openxmlformats-officedocument.presentationml.slideLayout+xml"/>
  <Override PartName="/ppt/slideLayouts/slideLayout750.xml" ContentType="application/vnd.openxmlformats-officedocument.presentationml.slideLayout+xml"/>
  <Override PartName="/ppt/slideLayouts/slideLayout751.xml" ContentType="application/vnd.openxmlformats-officedocument.presentationml.slideLayout+xml"/>
  <Override PartName="/ppt/slideLayouts/slideLayout752.xml" ContentType="application/vnd.openxmlformats-officedocument.presentationml.slideLayout+xml"/>
  <Override PartName="/ppt/slideLayouts/slideLayout753.xml" ContentType="application/vnd.openxmlformats-officedocument.presentationml.slideLayout+xml"/>
  <Override PartName="/ppt/slideLayouts/slideLayout754.xml" ContentType="application/vnd.openxmlformats-officedocument.presentationml.slideLayout+xml"/>
  <Override PartName="/ppt/slideLayouts/slideLayout755.xml" ContentType="application/vnd.openxmlformats-officedocument.presentationml.slideLayout+xml"/>
  <Override PartName="/ppt/slideLayouts/slideLayout756.xml" ContentType="application/vnd.openxmlformats-officedocument.presentationml.slideLayout+xml"/>
  <Override PartName="/ppt/slideLayouts/slideLayout757.xml" ContentType="application/vnd.openxmlformats-officedocument.presentationml.slideLayout+xml"/>
  <Override PartName="/ppt/slideLayouts/slideLayout758.xml" ContentType="application/vnd.openxmlformats-officedocument.presentationml.slideLayout+xml"/>
  <Override PartName="/ppt/slideLayouts/slideLayout759.xml" ContentType="application/vnd.openxmlformats-officedocument.presentationml.slideLayout+xml"/>
  <Override PartName="/ppt/slideLayouts/slideLayout760.xml" ContentType="application/vnd.openxmlformats-officedocument.presentationml.slideLayout+xml"/>
  <Override PartName="/ppt/slideLayouts/slideLayout761.xml" ContentType="application/vnd.openxmlformats-officedocument.presentationml.slideLayout+xml"/>
  <Override PartName="/ppt/slideLayouts/slideLayout762.xml" ContentType="application/vnd.openxmlformats-officedocument.presentationml.slideLayout+xml"/>
  <Override PartName="/ppt/slideLayouts/slideLayout763.xml" ContentType="application/vnd.openxmlformats-officedocument.presentationml.slideLayout+xml"/>
  <Override PartName="/ppt/slideLayouts/slideLayout764.xml" ContentType="application/vnd.openxmlformats-officedocument.presentationml.slideLayout+xml"/>
  <Override PartName="/ppt/slideLayouts/slideLayout765.xml" ContentType="application/vnd.openxmlformats-officedocument.presentationml.slideLayout+xml"/>
  <Override PartName="/ppt/slideLayouts/slideLayout766.xml" ContentType="application/vnd.openxmlformats-officedocument.presentationml.slideLayout+xml"/>
  <Override PartName="/ppt/slideLayouts/slideLayout767.xml" ContentType="application/vnd.openxmlformats-officedocument.presentationml.slideLayout+xml"/>
  <Override PartName="/ppt/slideLayouts/slideLayout768.xml" ContentType="application/vnd.openxmlformats-officedocument.presentationml.slideLayout+xml"/>
  <Override PartName="/ppt/theme/theme17.xml" ContentType="application/vnd.openxmlformats-officedocument.theme+xml"/>
  <Override PartName="/ppt/slideLayouts/slideLayout769.xml" ContentType="application/vnd.openxmlformats-officedocument.presentationml.slideLayout+xml"/>
  <Override PartName="/ppt/slideLayouts/slideLayout770.xml" ContentType="application/vnd.openxmlformats-officedocument.presentationml.slideLayout+xml"/>
  <Override PartName="/ppt/slideLayouts/slideLayout771.xml" ContentType="application/vnd.openxmlformats-officedocument.presentationml.slideLayout+xml"/>
  <Override PartName="/ppt/slideLayouts/slideLayout772.xml" ContentType="application/vnd.openxmlformats-officedocument.presentationml.slideLayout+xml"/>
  <Override PartName="/ppt/slideLayouts/slideLayout773.xml" ContentType="application/vnd.openxmlformats-officedocument.presentationml.slideLayout+xml"/>
  <Override PartName="/ppt/slideLayouts/slideLayout774.xml" ContentType="application/vnd.openxmlformats-officedocument.presentationml.slideLayout+xml"/>
  <Override PartName="/ppt/slideLayouts/slideLayout775.xml" ContentType="application/vnd.openxmlformats-officedocument.presentationml.slideLayout+xml"/>
  <Override PartName="/ppt/slideLayouts/slideLayout776.xml" ContentType="application/vnd.openxmlformats-officedocument.presentationml.slideLayout+xml"/>
  <Override PartName="/ppt/slideLayouts/slideLayout777.xml" ContentType="application/vnd.openxmlformats-officedocument.presentationml.slideLayout+xml"/>
  <Override PartName="/ppt/slideLayouts/slideLayout778.xml" ContentType="application/vnd.openxmlformats-officedocument.presentationml.slideLayout+xml"/>
  <Override PartName="/ppt/slideLayouts/slideLayout779.xml" ContentType="application/vnd.openxmlformats-officedocument.presentationml.slideLayout+xml"/>
  <Override PartName="/ppt/slideLayouts/slideLayout780.xml" ContentType="application/vnd.openxmlformats-officedocument.presentationml.slideLayout+xml"/>
  <Override PartName="/ppt/slideLayouts/slideLayout781.xml" ContentType="application/vnd.openxmlformats-officedocument.presentationml.slideLayout+xml"/>
  <Override PartName="/ppt/slideLayouts/slideLayout782.xml" ContentType="application/vnd.openxmlformats-officedocument.presentationml.slideLayout+xml"/>
  <Override PartName="/ppt/slideLayouts/slideLayout783.xml" ContentType="application/vnd.openxmlformats-officedocument.presentationml.slideLayout+xml"/>
  <Override PartName="/ppt/slideLayouts/slideLayout784.xml" ContentType="application/vnd.openxmlformats-officedocument.presentationml.slideLayout+xml"/>
  <Override PartName="/ppt/slideLayouts/slideLayout785.xml" ContentType="application/vnd.openxmlformats-officedocument.presentationml.slideLayout+xml"/>
  <Override PartName="/ppt/slideLayouts/slideLayout786.xml" ContentType="application/vnd.openxmlformats-officedocument.presentationml.slideLayout+xml"/>
  <Override PartName="/ppt/slideLayouts/slideLayout787.xml" ContentType="application/vnd.openxmlformats-officedocument.presentationml.slideLayout+xml"/>
  <Override PartName="/ppt/slideLayouts/slideLayout788.xml" ContentType="application/vnd.openxmlformats-officedocument.presentationml.slideLayout+xml"/>
  <Override PartName="/ppt/slideLayouts/slideLayout789.xml" ContentType="application/vnd.openxmlformats-officedocument.presentationml.slideLayout+xml"/>
  <Override PartName="/ppt/slideLayouts/slideLayout790.xml" ContentType="application/vnd.openxmlformats-officedocument.presentationml.slideLayout+xml"/>
  <Override PartName="/ppt/slideLayouts/slideLayout791.xml" ContentType="application/vnd.openxmlformats-officedocument.presentationml.slideLayout+xml"/>
  <Override PartName="/ppt/slideLayouts/slideLayout792.xml" ContentType="application/vnd.openxmlformats-officedocument.presentationml.slideLayout+xml"/>
  <Override PartName="/ppt/slideLayouts/slideLayout793.xml" ContentType="application/vnd.openxmlformats-officedocument.presentationml.slideLayout+xml"/>
  <Override PartName="/ppt/slideLayouts/slideLayout794.xml" ContentType="application/vnd.openxmlformats-officedocument.presentationml.slideLayout+xml"/>
  <Override PartName="/ppt/slideLayouts/slideLayout795.xml" ContentType="application/vnd.openxmlformats-officedocument.presentationml.slideLayout+xml"/>
  <Override PartName="/ppt/slideLayouts/slideLayout796.xml" ContentType="application/vnd.openxmlformats-officedocument.presentationml.slideLayout+xml"/>
  <Override PartName="/ppt/slideLayouts/slideLayout797.xml" ContentType="application/vnd.openxmlformats-officedocument.presentationml.slideLayout+xml"/>
  <Override PartName="/ppt/slideLayouts/slideLayout798.xml" ContentType="application/vnd.openxmlformats-officedocument.presentationml.slideLayout+xml"/>
  <Override PartName="/ppt/slideLayouts/slideLayout799.xml" ContentType="application/vnd.openxmlformats-officedocument.presentationml.slideLayout+xml"/>
  <Override PartName="/ppt/slideLayouts/slideLayout800.xml" ContentType="application/vnd.openxmlformats-officedocument.presentationml.slideLayout+xml"/>
  <Override PartName="/ppt/slideLayouts/slideLayout801.xml" ContentType="application/vnd.openxmlformats-officedocument.presentationml.slideLayout+xml"/>
  <Override PartName="/ppt/slideLayouts/slideLayout802.xml" ContentType="application/vnd.openxmlformats-officedocument.presentationml.slideLayout+xml"/>
  <Override PartName="/ppt/slideLayouts/slideLayout803.xml" ContentType="application/vnd.openxmlformats-officedocument.presentationml.slideLayout+xml"/>
  <Override PartName="/ppt/slideLayouts/slideLayout804.xml" ContentType="application/vnd.openxmlformats-officedocument.presentationml.slideLayout+xml"/>
  <Override PartName="/ppt/slideLayouts/slideLayout805.xml" ContentType="application/vnd.openxmlformats-officedocument.presentationml.slideLayout+xml"/>
  <Override PartName="/ppt/slideLayouts/slideLayout806.xml" ContentType="application/vnd.openxmlformats-officedocument.presentationml.slideLayout+xml"/>
  <Override PartName="/ppt/slideLayouts/slideLayout807.xml" ContentType="application/vnd.openxmlformats-officedocument.presentationml.slideLayout+xml"/>
  <Override PartName="/ppt/slideLayouts/slideLayout808.xml" ContentType="application/vnd.openxmlformats-officedocument.presentationml.slideLayout+xml"/>
  <Override PartName="/ppt/slideLayouts/slideLayout809.xml" ContentType="application/vnd.openxmlformats-officedocument.presentationml.slideLayout+xml"/>
  <Override PartName="/ppt/slideLayouts/slideLayout810.xml" ContentType="application/vnd.openxmlformats-officedocument.presentationml.slideLayout+xml"/>
  <Override PartName="/ppt/slideLayouts/slideLayout811.xml" ContentType="application/vnd.openxmlformats-officedocument.presentationml.slideLayout+xml"/>
  <Override PartName="/ppt/slideLayouts/slideLayout812.xml" ContentType="application/vnd.openxmlformats-officedocument.presentationml.slideLayout+xml"/>
  <Override PartName="/ppt/slideLayouts/slideLayout813.xml" ContentType="application/vnd.openxmlformats-officedocument.presentationml.slideLayout+xml"/>
  <Override PartName="/ppt/slideLayouts/slideLayout814.xml" ContentType="application/vnd.openxmlformats-officedocument.presentationml.slideLayout+xml"/>
  <Override PartName="/ppt/slideLayouts/slideLayout815.xml" ContentType="application/vnd.openxmlformats-officedocument.presentationml.slideLayout+xml"/>
  <Override PartName="/ppt/theme/theme18.xml" ContentType="application/vnd.openxmlformats-officedocument.theme+xml"/>
  <Override PartName="/ppt/slideLayouts/slideLayout816.xml" ContentType="application/vnd.openxmlformats-officedocument.presentationml.slideLayout+xml"/>
  <Override PartName="/ppt/slideLayouts/slideLayout817.xml" ContentType="application/vnd.openxmlformats-officedocument.presentationml.slideLayout+xml"/>
  <Override PartName="/ppt/slideLayouts/slideLayout818.xml" ContentType="application/vnd.openxmlformats-officedocument.presentationml.slideLayout+xml"/>
  <Override PartName="/ppt/slideLayouts/slideLayout819.xml" ContentType="application/vnd.openxmlformats-officedocument.presentationml.slideLayout+xml"/>
  <Override PartName="/ppt/slideLayouts/slideLayout820.xml" ContentType="application/vnd.openxmlformats-officedocument.presentationml.slideLayout+xml"/>
  <Override PartName="/ppt/slideLayouts/slideLayout821.xml" ContentType="application/vnd.openxmlformats-officedocument.presentationml.slideLayout+xml"/>
  <Override PartName="/ppt/slideLayouts/slideLayout822.xml" ContentType="application/vnd.openxmlformats-officedocument.presentationml.slideLayout+xml"/>
  <Override PartName="/ppt/slideLayouts/slideLayout823.xml" ContentType="application/vnd.openxmlformats-officedocument.presentationml.slideLayout+xml"/>
  <Override PartName="/ppt/slideLayouts/slideLayout824.xml" ContentType="application/vnd.openxmlformats-officedocument.presentationml.slideLayout+xml"/>
  <Override PartName="/ppt/slideLayouts/slideLayout825.xml" ContentType="application/vnd.openxmlformats-officedocument.presentationml.slideLayout+xml"/>
  <Override PartName="/ppt/slideLayouts/slideLayout826.xml" ContentType="application/vnd.openxmlformats-officedocument.presentationml.slideLayout+xml"/>
  <Override PartName="/ppt/slideLayouts/slideLayout827.xml" ContentType="application/vnd.openxmlformats-officedocument.presentationml.slideLayout+xml"/>
  <Override PartName="/ppt/slideLayouts/slideLayout828.xml" ContentType="application/vnd.openxmlformats-officedocument.presentationml.slideLayout+xml"/>
  <Override PartName="/ppt/slideLayouts/slideLayout829.xml" ContentType="application/vnd.openxmlformats-officedocument.presentationml.slideLayout+xml"/>
  <Override PartName="/ppt/slideLayouts/slideLayout830.xml" ContentType="application/vnd.openxmlformats-officedocument.presentationml.slideLayout+xml"/>
  <Override PartName="/ppt/slideLayouts/slideLayout831.xml" ContentType="application/vnd.openxmlformats-officedocument.presentationml.slideLayout+xml"/>
  <Override PartName="/ppt/slideLayouts/slideLayout832.xml" ContentType="application/vnd.openxmlformats-officedocument.presentationml.slideLayout+xml"/>
  <Override PartName="/ppt/slideLayouts/slideLayout833.xml" ContentType="application/vnd.openxmlformats-officedocument.presentationml.slideLayout+xml"/>
  <Override PartName="/ppt/slideLayouts/slideLayout834.xml" ContentType="application/vnd.openxmlformats-officedocument.presentationml.slideLayout+xml"/>
  <Override PartName="/ppt/slideLayouts/slideLayout835.xml" ContentType="application/vnd.openxmlformats-officedocument.presentationml.slideLayout+xml"/>
  <Override PartName="/ppt/slideLayouts/slideLayout836.xml" ContentType="application/vnd.openxmlformats-officedocument.presentationml.slideLayout+xml"/>
  <Override PartName="/ppt/slideLayouts/slideLayout837.xml" ContentType="application/vnd.openxmlformats-officedocument.presentationml.slideLayout+xml"/>
  <Override PartName="/ppt/slideLayouts/slideLayout838.xml" ContentType="application/vnd.openxmlformats-officedocument.presentationml.slideLayout+xml"/>
  <Override PartName="/ppt/slideLayouts/slideLayout839.xml" ContentType="application/vnd.openxmlformats-officedocument.presentationml.slideLayout+xml"/>
  <Override PartName="/ppt/slideLayouts/slideLayout840.xml" ContentType="application/vnd.openxmlformats-officedocument.presentationml.slideLayout+xml"/>
  <Override PartName="/ppt/slideLayouts/slideLayout841.xml" ContentType="application/vnd.openxmlformats-officedocument.presentationml.slideLayout+xml"/>
  <Override PartName="/ppt/slideLayouts/slideLayout842.xml" ContentType="application/vnd.openxmlformats-officedocument.presentationml.slideLayout+xml"/>
  <Override PartName="/ppt/slideLayouts/slideLayout843.xml" ContentType="application/vnd.openxmlformats-officedocument.presentationml.slideLayout+xml"/>
  <Override PartName="/ppt/slideLayouts/slideLayout844.xml" ContentType="application/vnd.openxmlformats-officedocument.presentationml.slideLayout+xml"/>
  <Override PartName="/ppt/slideLayouts/slideLayout845.xml" ContentType="application/vnd.openxmlformats-officedocument.presentationml.slideLayout+xml"/>
  <Override PartName="/ppt/slideLayouts/slideLayout846.xml" ContentType="application/vnd.openxmlformats-officedocument.presentationml.slideLayout+xml"/>
  <Override PartName="/ppt/slideLayouts/slideLayout847.xml" ContentType="application/vnd.openxmlformats-officedocument.presentationml.slideLayout+xml"/>
  <Override PartName="/ppt/slideLayouts/slideLayout848.xml" ContentType="application/vnd.openxmlformats-officedocument.presentationml.slideLayout+xml"/>
  <Override PartName="/ppt/slideLayouts/slideLayout849.xml" ContentType="application/vnd.openxmlformats-officedocument.presentationml.slideLayout+xml"/>
  <Override PartName="/ppt/slideLayouts/slideLayout850.xml" ContentType="application/vnd.openxmlformats-officedocument.presentationml.slideLayout+xml"/>
  <Override PartName="/ppt/slideLayouts/slideLayout851.xml" ContentType="application/vnd.openxmlformats-officedocument.presentationml.slideLayout+xml"/>
  <Override PartName="/ppt/slideLayouts/slideLayout852.xml" ContentType="application/vnd.openxmlformats-officedocument.presentationml.slideLayout+xml"/>
  <Override PartName="/ppt/slideLayouts/slideLayout853.xml" ContentType="application/vnd.openxmlformats-officedocument.presentationml.slideLayout+xml"/>
  <Override PartName="/ppt/slideLayouts/slideLayout854.xml" ContentType="application/vnd.openxmlformats-officedocument.presentationml.slideLayout+xml"/>
  <Override PartName="/ppt/slideLayouts/slideLayout855.xml" ContentType="application/vnd.openxmlformats-officedocument.presentationml.slideLayout+xml"/>
  <Override PartName="/ppt/slideLayouts/slideLayout856.xml" ContentType="application/vnd.openxmlformats-officedocument.presentationml.slideLayout+xml"/>
  <Override PartName="/ppt/slideLayouts/slideLayout857.xml" ContentType="application/vnd.openxmlformats-officedocument.presentationml.slideLayout+xml"/>
  <Override PartName="/ppt/slideLayouts/slideLayout858.xml" ContentType="application/vnd.openxmlformats-officedocument.presentationml.slideLayout+xml"/>
  <Override PartName="/ppt/slideLayouts/slideLayout859.xml" ContentType="application/vnd.openxmlformats-officedocument.presentationml.slideLayout+xml"/>
  <Override PartName="/ppt/slideLayouts/slideLayout860.xml" ContentType="application/vnd.openxmlformats-officedocument.presentationml.slideLayout+xml"/>
  <Override PartName="/ppt/slideLayouts/slideLayout861.xml" ContentType="application/vnd.openxmlformats-officedocument.presentationml.slideLayout+xml"/>
  <Override PartName="/ppt/slideLayouts/slideLayout862.xml" ContentType="application/vnd.openxmlformats-officedocument.presentationml.slideLayout+xml"/>
  <Override PartName="/ppt/theme/theme19.xml" ContentType="application/vnd.openxmlformats-officedocument.theme+xml"/>
  <Override PartName="/ppt/slideLayouts/slideLayout863.xml" ContentType="application/vnd.openxmlformats-officedocument.presentationml.slideLayout+xml"/>
  <Override PartName="/ppt/slideLayouts/slideLayout864.xml" ContentType="application/vnd.openxmlformats-officedocument.presentationml.slideLayout+xml"/>
  <Override PartName="/ppt/slideLayouts/slideLayout865.xml" ContentType="application/vnd.openxmlformats-officedocument.presentationml.slideLayout+xml"/>
  <Override PartName="/ppt/slideLayouts/slideLayout866.xml" ContentType="application/vnd.openxmlformats-officedocument.presentationml.slideLayout+xml"/>
  <Override PartName="/ppt/slideLayouts/slideLayout867.xml" ContentType="application/vnd.openxmlformats-officedocument.presentationml.slideLayout+xml"/>
  <Override PartName="/ppt/slideLayouts/slideLayout868.xml" ContentType="application/vnd.openxmlformats-officedocument.presentationml.slideLayout+xml"/>
  <Override PartName="/ppt/slideLayouts/slideLayout869.xml" ContentType="application/vnd.openxmlformats-officedocument.presentationml.slideLayout+xml"/>
  <Override PartName="/ppt/slideLayouts/slideLayout870.xml" ContentType="application/vnd.openxmlformats-officedocument.presentationml.slideLayout+xml"/>
  <Override PartName="/ppt/slideLayouts/slideLayout871.xml" ContentType="application/vnd.openxmlformats-officedocument.presentationml.slideLayout+xml"/>
  <Override PartName="/ppt/slideLayouts/slideLayout872.xml" ContentType="application/vnd.openxmlformats-officedocument.presentationml.slideLayout+xml"/>
  <Override PartName="/ppt/slideLayouts/slideLayout873.xml" ContentType="application/vnd.openxmlformats-officedocument.presentationml.slideLayout+xml"/>
  <Override PartName="/ppt/slideLayouts/slideLayout874.xml" ContentType="application/vnd.openxmlformats-officedocument.presentationml.slideLayout+xml"/>
  <Override PartName="/ppt/slideLayouts/slideLayout875.xml" ContentType="application/vnd.openxmlformats-officedocument.presentationml.slideLayout+xml"/>
  <Override PartName="/ppt/slideLayouts/slideLayout876.xml" ContentType="application/vnd.openxmlformats-officedocument.presentationml.slideLayout+xml"/>
  <Override PartName="/ppt/slideLayouts/slideLayout877.xml" ContentType="application/vnd.openxmlformats-officedocument.presentationml.slideLayout+xml"/>
  <Override PartName="/ppt/slideLayouts/slideLayout878.xml" ContentType="application/vnd.openxmlformats-officedocument.presentationml.slideLayout+xml"/>
  <Override PartName="/ppt/slideLayouts/slideLayout879.xml" ContentType="application/vnd.openxmlformats-officedocument.presentationml.slideLayout+xml"/>
  <Override PartName="/ppt/slideLayouts/slideLayout880.xml" ContentType="application/vnd.openxmlformats-officedocument.presentationml.slideLayout+xml"/>
  <Override PartName="/ppt/slideLayouts/slideLayout881.xml" ContentType="application/vnd.openxmlformats-officedocument.presentationml.slideLayout+xml"/>
  <Override PartName="/ppt/slideLayouts/slideLayout882.xml" ContentType="application/vnd.openxmlformats-officedocument.presentationml.slideLayout+xml"/>
  <Override PartName="/ppt/slideLayouts/slideLayout883.xml" ContentType="application/vnd.openxmlformats-officedocument.presentationml.slideLayout+xml"/>
  <Override PartName="/ppt/slideLayouts/slideLayout884.xml" ContentType="application/vnd.openxmlformats-officedocument.presentationml.slideLayout+xml"/>
  <Override PartName="/ppt/slideLayouts/slideLayout885.xml" ContentType="application/vnd.openxmlformats-officedocument.presentationml.slideLayout+xml"/>
  <Override PartName="/ppt/slideLayouts/slideLayout886.xml" ContentType="application/vnd.openxmlformats-officedocument.presentationml.slideLayout+xml"/>
  <Override PartName="/ppt/slideLayouts/slideLayout887.xml" ContentType="application/vnd.openxmlformats-officedocument.presentationml.slideLayout+xml"/>
  <Override PartName="/ppt/slideLayouts/slideLayout888.xml" ContentType="application/vnd.openxmlformats-officedocument.presentationml.slideLayout+xml"/>
  <Override PartName="/ppt/slideLayouts/slideLayout889.xml" ContentType="application/vnd.openxmlformats-officedocument.presentationml.slideLayout+xml"/>
  <Override PartName="/ppt/slideLayouts/slideLayout890.xml" ContentType="application/vnd.openxmlformats-officedocument.presentationml.slideLayout+xml"/>
  <Override PartName="/ppt/slideLayouts/slideLayout891.xml" ContentType="application/vnd.openxmlformats-officedocument.presentationml.slideLayout+xml"/>
  <Override PartName="/ppt/slideLayouts/slideLayout892.xml" ContentType="application/vnd.openxmlformats-officedocument.presentationml.slideLayout+xml"/>
  <Override PartName="/ppt/slideLayouts/slideLayout893.xml" ContentType="application/vnd.openxmlformats-officedocument.presentationml.slideLayout+xml"/>
  <Override PartName="/ppt/slideLayouts/slideLayout894.xml" ContentType="application/vnd.openxmlformats-officedocument.presentationml.slideLayout+xml"/>
  <Override PartName="/ppt/slideLayouts/slideLayout895.xml" ContentType="application/vnd.openxmlformats-officedocument.presentationml.slideLayout+xml"/>
  <Override PartName="/ppt/slideLayouts/slideLayout896.xml" ContentType="application/vnd.openxmlformats-officedocument.presentationml.slideLayout+xml"/>
  <Override PartName="/ppt/slideLayouts/slideLayout897.xml" ContentType="application/vnd.openxmlformats-officedocument.presentationml.slideLayout+xml"/>
  <Override PartName="/ppt/slideLayouts/slideLayout898.xml" ContentType="application/vnd.openxmlformats-officedocument.presentationml.slideLayout+xml"/>
  <Override PartName="/ppt/slideLayouts/slideLayout899.xml" ContentType="application/vnd.openxmlformats-officedocument.presentationml.slideLayout+xml"/>
  <Override PartName="/ppt/slideLayouts/slideLayout900.xml" ContentType="application/vnd.openxmlformats-officedocument.presentationml.slideLayout+xml"/>
  <Override PartName="/ppt/slideLayouts/slideLayout901.xml" ContentType="application/vnd.openxmlformats-officedocument.presentationml.slideLayout+xml"/>
  <Override PartName="/ppt/slideLayouts/slideLayout902.xml" ContentType="application/vnd.openxmlformats-officedocument.presentationml.slideLayout+xml"/>
  <Override PartName="/ppt/slideLayouts/slideLayout903.xml" ContentType="application/vnd.openxmlformats-officedocument.presentationml.slideLayout+xml"/>
  <Override PartName="/ppt/slideLayouts/slideLayout904.xml" ContentType="application/vnd.openxmlformats-officedocument.presentationml.slideLayout+xml"/>
  <Override PartName="/ppt/slideLayouts/slideLayout905.xml" ContentType="application/vnd.openxmlformats-officedocument.presentationml.slideLayout+xml"/>
  <Override PartName="/ppt/slideLayouts/slideLayout906.xml" ContentType="application/vnd.openxmlformats-officedocument.presentationml.slideLayout+xml"/>
  <Override PartName="/ppt/slideLayouts/slideLayout907.xml" ContentType="application/vnd.openxmlformats-officedocument.presentationml.slideLayout+xml"/>
  <Override PartName="/ppt/slideLayouts/slideLayout908.xml" ContentType="application/vnd.openxmlformats-officedocument.presentationml.slideLayout+xml"/>
  <Override PartName="/ppt/slideLayouts/slideLayout909.xml" ContentType="application/vnd.openxmlformats-officedocument.presentationml.slideLayout+xml"/>
  <Override PartName="/ppt/theme/theme20.xml" ContentType="application/vnd.openxmlformats-officedocument.theme+xml"/>
  <Override PartName="/ppt/slideLayouts/slideLayout910.xml" ContentType="application/vnd.openxmlformats-officedocument.presentationml.slideLayout+xml"/>
  <Override PartName="/ppt/slideLayouts/slideLayout911.xml" ContentType="application/vnd.openxmlformats-officedocument.presentationml.slideLayout+xml"/>
  <Override PartName="/ppt/slideLayouts/slideLayout912.xml" ContentType="application/vnd.openxmlformats-officedocument.presentationml.slideLayout+xml"/>
  <Override PartName="/ppt/slideLayouts/slideLayout913.xml" ContentType="application/vnd.openxmlformats-officedocument.presentationml.slideLayout+xml"/>
  <Override PartName="/ppt/slideLayouts/slideLayout914.xml" ContentType="application/vnd.openxmlformats-officedocument.presentationml.slideLayout+xml"/>
  <Override PartName="/ppt/slideLayouts/slideLayout915.xml" ContentType="application/vnd.openxmlformats-officedocument.presentationml.slideLayout+xml"/>
  <Override PartName="/ppt/slideLayouts/slideLayout916.xml" ContentType="application/vnd.openxmlformats-officedocument.presentationml.slideLayout+xml"/>
  <Override PartName="/ppt/slideLayouts/slideLayout917.xml" ContentType="application/vnd.openxmlformats-officedocument.presentationml.slideLayout+xml"/>
  <Override PartName="/ppt/slideLayouts/slideLayout918.xml" ContentType="application/vnd.openxmlformats-officedocument.presentationml.slideLayout+xml"/>
  <Override PartName="/ppt/slideLayouts/slideLayout919.xml" ContentType="application/vnd.openxmlformats-officedocument.presentationml.slideLayout+xml"/>
  <Override PartName="/ppt/slideLayouts/slideLayout920.xml" ContentType="application/vnd.openxmlformats-officedocument.presentationml.slideLayout+xml"/>
  <Override PartName="/ppt/slideLayouts/slideLayout921.xml" ContentType="application/vnd.openxmlformats-officedocument.presentationml.slideLayout+xml"/>
  <Override PartName="/ppt/slideLayouts/slideLayout922.xml" ContentType="application/vnd.openxmlformats-officedocument.presentationml.slideLayout+xml"/>
  <Override PartName="/ppt/slideLayouts/slideLayout923.xml" ContentType="application/vnd.openxmlformats-officedocument.presentationml.slideLayout+xml"/>
  <Override PartName="/ppt/slideLayouts/slideLayout924.xml" ContentType="application/vnd.openxmlformats-officedocument.presentationml.slideLayout+xml"/>
  <Override PartName="/ppt/slideLayouts/slideLayout925.xml" ContentType="application/vnd.openxmlformats-officedocument.presentationml.slideLayout+xml"/>
  <Override PartName="/ppt/slideLayouts/slideLayout926.xml" ContentType="application/vnd.openxmlformats-officedocument.presentationml.slideLayout+xml"/>
  <Override PartName="/ppt/slideLayouts/slideLayout927.xml" ContentType="application/vnd.openxmlformats-officedocument.presentationml.slideLayout+xml"/>
  <Override PartName="/ppt/slideLayouts/slideLayout928.xml" ContentType="application/vnd.openxmlformats-officedocument.presentationml.slideLayout+xml"/>
  <Override PartName="/ppt/slideLayouts/slideLayout929.xml" ContentType="application/vnd.openxmlformats-officedocument.presentationml.slideLayout+xml"/>
  <Override PartName="/ppt/slideLayouts/slideLayout930.xml" ContentType="application/vnd.openxmlformats-officedocument.presentationml.slideLayout+xml"/>
  <Override PartName="/ppt/slideLayouts/slideLayout931.xml" ContentType="application/vnd.openxmlformats-officedocument.presentationml.slideLayout+xml"/>
  <Override PartName="/ppt/slideLayouts/slideLayout932.xml" ContentType="application/vnd.openxmlformats-officedocument.presentationml.slideLayout+xml"/>
  <Override PartName="/ppt/slideLayouts/slideLayout933.xml" ContentType="application/vnd.openxmlformats-officedocument.presentationml.slideLayout+xml"/>
  <Override PartName="/ppt/slideLayouts/slideLayout934.xml" ContentType="application/vnd.openxmlformats-officedocument.presentationml.slideLayout+xml"/>
  <Override PartName="/ppt/slideLayouts/slideLayout935.xml" ContentType="application/vnd.openxmlformats-officedocument.presentationml.slideLayout+xml"/>
  <Override PartName="/ppt/slideLayouts/slideLayout936.xml" ContentType="application/vnd.openxmlformats-officedocument.presentationml.slideLayout+xml"/>
  <Override PartName="/ppt/slideLayouts/slideLayout937.xml" ContentType="application/vnd.openxmlformats-officedocument.presentationml.slideLayout+xml"/>
  <Override PartName="/ppt/slideLayouts/slideLayout938.xml" ContentType="application/vnd.openxmlformats-officedocument.presentationml.slideLayout+xml"/>
  <Override PartName="/ppt/slideLayouts/slideLayout939.xml" ContentType="application/vnd.openxmlformats-officedocument.presentationml.slideLayout+xml"/>
  <Override PartName="/ppt/slideLayouts/slideLayout940.xml" ContentType="application/vnd.openxmlformats-officedocument.presentationml.slideLayout+xml"/>
  <Override PartName="/ppt/slideLayouts/slideLayout941.xml" ContentType="application/vnd.openxmlformats-officedocument.presentationml.slideLayout+xml"/>
  <Override PartName="/ppt/slideLayouts/slideLayout942.xml" ContentType="application/vnd.openxmlformats-officedocument.presentationml.slideLayout+xml"/>
  <Override PartName="/ppt/slideLayouts/slideLayout943.xml" ContentType="application/vnd.openxmlformats-officedocument.presentationml.slideLayout+xml"/>
  <Override PartName="/ppt/slideLayouts/slideLayout944.xml" ContentType="application/vnd.openxmlformats-officedocument.presentationml.slideLayout+xml"/>
  <Override PartName="/ppt/slideLayouts/slideLayout945.xml" ContentType="application/vnd.openxmlformats-officedocument.presentationml.slideLayout+xml"/>
  <Override PartName="/ppt/slideLayouts/slideLayout946.xml" ContentType="application/vnd.openxmlformats-officedocument.presentationml.slideLayout+xml"/>
  <Override PartName="/ppt/slideLayouts/slideLayout947.xml" ContentType="application/vnd.openxmlformats-officedocument.presentationml.slideLayout+xml"/>
  <Override PartName="/ppt/slideLayouts/slideLayout948.xml" ContentType="application/vnd.openxmlformats-officedocument.presentationml.slideLayout+xml"/>
  <Override PartName="/ppt/slideLayouts/slideLayout949.xml" ContentType="application/vnd.openxmlformats-officedocument.presentationml.slideLayout+xml"/>
  <Override PartName="/ppt/slideLayouts/slideLayout950.xml" ContentType="application/vnd.openxmlformats-officedocument.presentationml.slideLayout+xml"/>
  <Override PartName="/ppt/slideLayouts/slideLayout951.xml" ContentType="application/vnd.openxmlformats-officedocument.presentationml.slideLayout+xml"/>
  <Override PartName="/ppt/slideLayouts/slideLayout952.xml" ContentType="application/vnd.openxmlformats-officedocument.presentationml.slideLayout+xml"/>
  <Override PartName="/ppt/slideLayouts/slideLayout953.xml" ContentType="application/vnd.openxmlformats-officedocument.presentationml.slideLayout+xml"/>
  <Override PartName="/ppt/slideLayouts/slideLayout954.xml" ContentType="application/vnd.openxmlformats-officedocument.presentationml.slideLayout+xml"/>
  <Override PartName="/ppt/slideLayouts/slideLayout955.xml" ContentType="application/vnd.openxmlformats-officedocument.presentationml.slideLayout+xml"/>
  <Override PartName="/ppt/slideLayouts/slideLayout956.xml" ContentType="application/vnd.openxmlformats-officedocument.presentationml.slideLayout+xml"/>
  <Override PartName="/ppt/theme/theme21.xml" ContentType="application/vnd.openxmlformats-officedocument.theme+xml"/>
  <Override PartName="/ppt/slideLayouts/slideLayout957.xml" ContentType="application/vnd.openxmlformats-officedocument.presentationml.slideLayout+xml"/>
  <Override PartName="/ppt/slideLayouts/slideLayout958.xml" ContentType="application/vnd.openxmlformats-officedocument.presentationml.slideLayout+xml"/>
  <Override PartName="/ppt/slideLayouts/slideLayout959.xml" ContentType="application/vnd.openxmlformats-officedocument.presentationml.slideLayout+xml"/>
  <Override PartName="/ppt/slideLayouts/slideLayout960.xml" ContentType="application/vnd.openxmlformats-officedocument.presentationml.slideLayout+xml"/>
  <Override PartName="/ppt/slideLayouts/slideLayout961.xml" ContentType="application/vnd.openxmlformats-officedocument.presentationml.slideLayout+xml"/>
  <Override PartName="/ppt/slideLayouts/slideLayout962.xml" ContentType="application/vnd.openxmlformats-officedocument.presentationml.slideLayout+xml"/>
  <Override PartName="/ppt/slideLayouts/slideLayout963.xml" ContentType="application/vnd.openxmlformats-officedocument.presentationml.slideLayout+xml"/>
  <Override PartName="/ppt/slideLayouts/slideLayout964.xml" ContentType="application/vnd.openxmlformats-officedocument.presentationml.slideLayout+xml"/>
  <Override PartName="/ppt/slideLayouts/slideLayout965.xml" ContentType="application/vnd.openxmlformats-officedocument.presentationml.slideLayout+xml"/>
  <Override PartName="/ppt/slideLayouts/slideLayout966.xml" ContentType="application/vnd.openxmlformats-officedocument.presentationml.slideLayout+xml"/>
  <Override PartName="/ppt/slideLayouts/slideLayout967.xml" ContentType="application/vnd.openxmlformats-officedocument.presentationml.slideLayout+xml"/>
  <Override PartName="/ppt/slideLayouts/slideLayout968.xml" ContentType="application/vnd.openxmlformats-officedocument.presentationml.slideLayout+xml"/>
  <Override PartName="/ppt/slideLayouts/slideLayout969.xml" ContentType="application/vnd.openxmlformats-officedocument.presentationml.slideLayout+xml"/>
  <Override PartName="/ppt/slideLayouts/slideLayout970.xml" ContentType="application/vnd.openxmlformats-officedocument.presentationml.slideLayout+xml"/>
  <Override PartName="/ppt/slideLayouts/slideLayout971.xml" ContentType="application/vnd.openxmlformats-officedocument.presentationml.slideLayout+xml"/>
  <Override PartName="/ppt/slideLayouts/slideLayout972.xml" ContentType="application/vnd.openxmlformats-officedocument.presentationml.slideLayout+xml"/>
  <Override PartName="/ppt/slideLayouts/slideLayout973.xml" ContentType="application/vnd.openxmlformats-officedocument.presentationml.slideLayout+xml"/>
  <Override PartName="/ppt/slideLayouts/slideLayout974.xml" ContentType="application/vnd.openxmlformats-officedocument.presentationml.slideLayout+xml"/>
  <Override PartName="/ppt/slideLayouts/slideLayout975.xml" ContentType="application/vnd.openxmlformats-officedocument.presentationml.slideLayout+xml"/>
  <Override PartName="/ppt/slideLayouts/slideLayout976.xml" ContentType="application/vnd.openxmlformats-officedocument.presentationml.slideLayout+xml"/>
  <Override PartName="/ppt/slideLayouts/slideLayout977.xml" ContentType="application/vnd.openxmlformats-officedocument.presentationml.slideLayout+xml"/>
  <Override PartName="/ppt/slideLayouts/slideLayout978.xml" ContentType="application/vnd.openxmlformats-officedocument.presentationml.slideLayout+xml"/>
  <Override PartName="/ppt/slideLayouts/slideLayout979.xml" ContentType="application/vnd.openxmlformats-officedocument.presentationml.slideLayout+xml"/>
  <Override PartName="/ppt/slideLayouts/slideLayout980.xml" ContentType="application/vnd.openxmlformats-officedocument.presentationml.slideLayout+xml"/>
  <Override PartName="/ppt/slideLayouts/slideLayout981.xml" ContentType="application/vnd.openxmlformats-officedocument.presentationml.slideLayout+xml"/>
  <Override PartName="/ppt/slideLayouts/slideLayout982.xml" ContentType="application/vnd.openxmlformats-officedocument.presentationml.slideLayout+xml"/>
  <Override PartName="/ppt/slideLayouts/slideLayout983.xml" ContentType="application/vnd.openxmlformats-officedocument.presentationml.slideLayout+xml"/>
  <Override PartName="/ppt/slideLayouts/slideLayout984.xml" ContentType="application/vnd.openxmlformats-officedocument.presentationml.slideLayout+xml"/>
  <Override PartName="/ppt/slideLayouts/slideLayout985.xml" ContentType="application/vnd.openxmlformats-officedocument.presentationml.slideLayout+xml"/>
  <Override PartName="/ppt/slideLayouts/slideLayout986.xml" ContentType="application/vnd.openxmlformats-officedocument.presentationml.slideLayout+xml"/>
  <Override PartName="/ppt/slideLayouts/slideLayout987.xml" ContentType="application/vnd.openxmlformats-officedocument.presentationml.slideLayout+xml"/>
  <Override PartName="/ppt/slideLayouts/slideLayout988.xml" ContentType="application/vnd.openxmlformats-officedocument.presentationml.slideLayout+xml"/>
  <Override PartName="/ppt/slideLayouts/slideLayout989.xml" ContentType="application/vnd.openxmlformats-officedocument.presentationml.slideLayout+xml"/>
  <Override PartName="/ppt/slideLayouts/slideLayout990.xml" ContentType="application/vnd.openxmlformats-officedocument.presentationml.slideLayout+xml"/>
  <Override PartName="/ppt/slideLayouts/slideLayout991.xml" ContentType="application/vnd.openxmlformats-officedocument.presentationml.slideLayout+xml"/>
  <Override PartName="/ppt/slideLayouts/slideLayout992.xml" ContentType="application/vnd.openxmlformats-officedocument.presentationml.slideLayout+xml"/>
  <Override PartName="/ppt/slideLayouts/slideLayout993.xml" ContentType="application/vnd.openxmlformats-officedocument.presentationml.slideLayout+xml"/>
  <Override PartName="/ppt/slideLayouts/slideLayout994.xml" ContentType="application/vnd.openxmlformats-officedocument.presentationml.slideLayout+xml"/>
  <Override PartName="/ppt/slideLayouts/slideLayout995.xml" ContentType="application/vnd.openxmlformats-officedocument.presentationml.slideLayout+xml"/>
  <Override PartName="/ppt/slideLayouts/slideLayout996.xml" ContentType="application/vnd.openxmlformats-officedocument.presentationml.slideLayout+xml"/>
  <Override PartName="/ppt/slideLayouts/slideLayout997.xml" ContentType="application/vnd.openxmlformats-officedocument.presentationml.slideLayout+xml"/>
  <Override PartName="/ppt/slideLayouts/slideLayout998.xml" ContentType="application/vnd.openxmlformats-officedocument.presentationml.slideLayout+xml"/>
  <Override PartName="/ppt/slideLayouts/slideLayout999.xml" ContentType="application/vnd.openxmlformats-officedocument.presentationml.slideLayout+xml"/>
  <Override PartName="/ppt/slideLayouts/slideLayout1000.xml" ContentType="application/vnd.openxmlformats-officedocument.presentationml.slideLayout+xml"/>
  <Override PartName="/ppt/slideLayouts/slideLayout1001.xml" ContentType="application/vnd.openxmlformats-officedocument.presentationml.slideLayout+xml"/>
  <Override PartName="/ppt/slideLayouts/slideLayout1002.xml" ContentType="application/vnd.openxmlformats-officedocument.presentationml.slideLayout+xml"/>
  <Override PartName="/ppt/slideLayouts/slideLayout1003.xml" ContentType="application/vnd.openxmlformats-officedocument.presentationml.slideLayout+xml"/>
  <Override PartName="/ppt/theme/theme22.xml" ContentType="application/vnd.openxmlformats-officedocument.theme+xml"/>
  <Override PartName="/ppt/slideLayouts/slideLayout1004.xml" ContentType="application/vnd.openxmlformats-officedocument.presentationml.slideLayout+xml"/>
  <Override PartName="/ppt/slideLayouts/slideLayout1005.xml" ContentType="application/vnd.openxmlformats-officedocument.presentationml.slideLayout+xml"/>
  <Override PartName="/ppt/slideLayouts/slideLayout1006.xml" ContentType="application/vnd.openxmlformats-officedocument.presentationml.slideLayout+xml"/>
  <Override PartName="/ppt/slideLayouts/slideLayout1007.xml" ContentType="application/vnd.openxmlformats-officedocument.presentationml.slideLayout+xml"/>
  <Override PartName="/ppt/slideLayouts/slideLayout1008.xml" ContentType="application/vnd.openxmlformats-officedocument.presentationml.slideLayout+xml"/>
  <Override PartName="/ppt/slideLayouts/slideLayout1009.xml" ContentType="application/vnd.openxmlformats-officedocument.presentationml.slideLayout+xml"/>
  <Override PartName="/ppt/slideLayouts/slideLayout1010.xml" ContentType="application/vnd.openxmlformats-officedocument.presentationml.slideLayout+xml"/>
  <Override PartName="/ppt/slideLayouts/slideLayout1011.xml" ContentType="application/vnd.openxmlformats-officedocument.presentationml.slideLayout+xml"/>
  <Override PartName="/ppt/slideLayouts/slideLayout1012.xml" ContentType="application/vnd.openxmlformats-officedocument.presentationml.slideLayout+xml"/>
  <Override PartName="/ppt/slideLayouts/slideLayout1013.xml" ContentType="application/vnd.openxmlformats-officedocument.presentationml.slideLayout+xml"/>
  <Override PartName="/ppt/slideLayouts/slideLayout1014.xml" ContentType="application/vnd.openxmlformats-officedocument.presentationml.slideLayout+xml"/>
  <Override PartName="/ppt/slideLayouts/slideLayout1015.xml" ContentType="application/vnd.openxmlformats-officedocument.presentationml.slideLayout+xml"/>
  <Override PartName="/ppt/slideLayouts/slideLayout1016.xml" ContentType="application/vnd.openxmlformats-officedocument.presentationml.slideLayout+xml"/>
  <Override PartName="/ppt/slideLayouts/slideLayout1017.xml" ContentType="application/vnd.openxmlformats-officedocument.presentationml.slideLayout+xml"/>
  <Override PartName="/ppt/slideLayouts/slideLayout1018.xml" ContentType="application/vnd.openxmlformats-officedocument.presentationml.slideLayout+xml"/>
  <Override PartName="/ppt/slideLayouts/slideLayout1019.xml" ContentType="application/vnd.openxmlformats-officedocument.presentationml.slideLayout+xml"/>
  <Override PartName="/ppt/slideLayouts/slideLayout1020.xml" ContentType="application/vnd.openxmlformats-officedocument.presentationml.slideLayout+xml"/>
  <Override PartName="/ppt/slideLayouts/slideLayout1021.xml" ContentType="application/vnd.openxmlformats-officedocument.presentationml.slideLayout+xml"/>
  <Override PartName="/ppt/slideLayouts/slideLayout1022.xml" ContentType="application/vnd.openxmlformats-officedocument.presentationml.slideLayout+xml"/>
  <Override PartName="/ppt/slideLayouts/slideLayout1023.xml" ContentType="application/vnd.openxmlformats-officedocument.presentationml.slideLayout+xml"/>
  <Override PartName="/ppt/slideLayouts/slideLayout1024.xml" ContentType="application/vnd.openxmlformats-officedocument.presentationml.slideLayout+xml"/>
  <Override PartName="/ppt/slideLayouts/slideLayout1025.xml" ContentType="application/vnd.openxmlformats-officedocument.presentationml.slideLayout+xml"/>
  <Override PartName="/ppt/slideLayouts/slideLayout1026.xml" ContentType="application/vnd.openxmlformats-officedocument.presentationml.slideLayout+xml"/>
  <Override PartName="/ppt/slideLayouts/slideLayout1027.xml" ContentType="application/vnd.openxmlformats-officedocument.presentationml.slideLayout+xml"/>
  <Override PartName="/ppt/slideLayouts/slideLayout1028.xml" ContentType="application/vnd.openxmlformats-officedocument.presentationml.slideLayout+xml"/>
  <Override PartName="/ppt/slideLayouts/slideLayout1029.xml" ContentType="application/vnd.openxmlformats-officedocument.presentationml.slideLayout+xml"/>
  <Override PartName="/ppt/slideLayouts/slideLayout1030.xml" ContentType="application/vnd.openxmlformats-officedocument.presentationml.slideLayout+xml"/>
  <Override PartName="/ppt/slideLayouts/slideLayout1031.xml" ContentType="application/vnd.openxmlformats-officedocument.presentationml.slideLayout+xml"/>
  <Override PartName="/ppt/slideLayouts/slideLayout1032.xml" ContentType="application/vnd.openxmlformats-officedocument.presentationml.slideLayout+xml"/>
  <Override PartName="/ppt/slideLayouts/slideLayout1033.xml" ContentType="application/vnd.openxmlformats-officedocument.presentationml.slideLayout+xml"/>
  <Override PartName="/ppt/slideLayouts/slideLayout1034.xml" ContentType="application/vnd.openxmlformats-officedocument.presentationml.slideLayout+xml"/>
  <Override PartName="/ppt/slideLayouts/slideLayout1035.xml" ContentType="application/vnd.openxmlformats-officedocument.presentationml.slideLayout+xml"/>
  <Override PartName="/ppt/slideLayouts/slideLayout1036.xml" ContentType="application/vnd.openxmlformats-officedocument.presentationml.slideLayout+xml"/>
  <Override PartName="/ppt/slideLayouts/slideLayout1037.xml" ContentType="application/vnd.openxmlformats-officedocument.presentationml.slideLayout+xml"/>
  <Override PartName="/ppt/slideLayouts/slideLayout1038.xml" ContentType="application/vnd.openxmlformats-officedocument.presentationml.slideLayout+xml"/>
  <Override PartName="/ppt/slideLayouts/slideLayout1039.xml" ContentType="application/vnd.openxmlformats-officedocument.presentationml.slideLayout+xml"/>
  <Override PartName="/ppt/slideLayouts/slideLayout1040.xml" ContentType="application/vnd.openxmlformats-officedocument.presentationml.slideLayout+xml"/>
  <Override PartName="/ppt/slideLayouts/slideLayout1041.xml" ContentType="application/vnd.openxmlformats-officedocument.presentationml.slideLayout+xml"/>
  <Override PartName="/ppt/slideLayouts/slideLayout1042.xml" ContentType="application/vnd.openxmlformats-officedocument.presentationml.slideLayout+xml"/>
  <Override PartName="/ppt/slideLayouts/slideLayout1043.xml" ContentType="application/vnd.openxmlformats-officedocument.presentationml.slideLayout+xml"/>
  <Override PartName="/ppt/slideLayouts/slideLayout1044.xml" ContentType="application/vnd.openxmlformats-officedocument.presentationml.slideLayout+xml"/>
  <Override PartName="/ppt/slideLayouts/slideLayout1045.xml" ContentType="application/vnd.openxmlformats-officedocument.presentationml.slideLayout+xml"/>
  <Override PartName="/ppt/slideLayouts/slideLayout1046.xml" ContentType="application/vnd.openxmlformats-officedocument.presentationml.slideLayout+xml"/>
  <Override PartName="/ppt/slideLayouts/slideLayout1047.xml" ContentType="application/vnd.openxmlformats-officedocument.presentationml.slideLayout+xml"/>
  <Override PartName="/ppt/slideLayouts/slideLayout1048.xml" ContentType="application/vnd.openxmlformats-officedocument.presentationml.slideLayout+xml"/>
  <Override PartName="/ppt/slideLayouts/slideLayout1049.xml" ContentType="application/vnd.openxmlformats-officedocument.presentationml.slideLayout+xml"/>
  <Override PartName="/ppt/theme/theme23.xml" ContentType="application/vnd.openxmlformats-officedocument.theme+xml"/>
  <Override PartName="/ppt/slideLayouts/slideLayout1050.xml" ContentType="application/vnd.openxmlformats-officedocument.presentationml.slideLayout+xml"/>
  <Override PartName="/ppt/slideLayouts/slideLayout1051.xml" ContentType="application/vnd.openxmlformats-officedocument.presentationml.slideLayout+xml"/>
  <Override PartName="/ppt/slideLayouts/slideLayout1052.xml" ContentType="application/vnd.openxmlformats-officedocument.presentationml.slideLayout+xml"/>
  <Override PartName="/ppt/slideLayouts/slideLayout1053.xml" ContentType="application/vnd.openxmlformats-officedocument.presentationml.slideLayout+xml"/>
  <Override PartName="/ppt/slideLayouts/slideLayout1054.xml" ContentType="application/vnd.openxmlformats-officedocument.presentationml.slideLayout+xml"/>
  <Override PartName="/ppt/slideLayouts/slideLayout1055.xml" ContentType="application/vnd.openxmlformats-officedocument.presentationml.slideLayout+xml"/>
  <Override PartName="/ppt/slideLayouts/slideLayout1056.xml" ContentType="application/vnd.openxmlformats-officedocument.presentationml.slideLayout+xml"/>
  <Override PartName="/ppt/slideLayouts/slideLayout1057.xml" ContentType="application/vnd.openxmlformats-officedocument.presentationml.slideLayout+xml"/>
  <Override PartName="/ppt/slideLayouts/slideLayout1058.xml" ContentType="application/vnd.openxmlformats-officedocument.presentationml.slideLayout+xml"/>
  <Override PartName="/ppt/slideLayouts/slideLayout1059.xml" ContentType="application/vnd.openxmlformats-officedocument.presentationml.slideLayout+xml"/>
  <Override PartName="/ppt/slideLayouts/slideLayout1060.xml" ContentType="application/vnd.openxmlformats-officedocument.presentationml.slideLayout+xml"/>
  <Override PartName="/ppt/slideLayouts/slideLayout1061.xml" ContentType="application/vnd.openxmlformats-officedocument.presentationml.slideLayout+xml"/>
  <Override PartName="/ppt/slideLayouts/slideLayout1062.xml" ContentType="application/vnd.openxmlformats-officedocument.presentationml.slideLayout+xml"/>
  <Override PartName="/ppt/slideLayouts/slideLayout1063.xml" ContentType="application/vnd.openxmlformats-officedocument.presentationml.slideLayout+xml"/>
  <Override PartName="/ppt/slideLayouts/slideLayout1064.xml" ContentType="application/vnd.openxmlformats-officedocument.presentationml.slideLayout+xml"/>
  <Override PartName="/ppt/slideLayouts/slideLayout1065.xml" ContentType="application/vnd.openxmlformats-officedocument.presentationml.slideLayout+xml"/>
  <Override PartName="/ppt/slideLayouts/slideLayout1066.xml" ContentType="application/vnd.openxmlformats-officedocument.presentationml.slideLayout+xml"/>
  <Override PartName="/ppt/slideLayouts/slideLayout1067.xml" ContentType="application/vnd.openxmlformats-officedocument.presentationml.slideLayout+xml"/>
  <Override PartName="/ppt/slideLayouts/slideLayout1068.xml" ContentType="application/vnd.openxmlformats-officedocument.presentationml.slideLayout+xml"/>
  <Override PartName="/ppt/slideLayouts/slideLayout1069.xml" ContentType="application/vnd.openxmlformats-officedocument.presentationml.slideLayout+xml"/>
  <Override PartName="/ppt/slideLayouts/slideLayout1070.xml" ContentType="application/vnd.openxmlformats-officedocument.presentationml.slideLayout+xml"/>
  <Override PartName="/ppt/slideLayouts/slideLayout1071.xml" ContentType="application/vnd.openxmlformats-officedocument.presentationml.slideLayout+xml"/>
  <Override PartName="/ppt/slideLayouts/slideLayout1072.xml" ContentType="application/vnd.openxmlformats-officedocument.presentationml.slideLayout+xml"/>
  <Override PartName="/ppt/slideLayouts/slideLayout1073.xml" ContentType="application/vnd.openxmlformats-officedocument.presentationml.slideLayout+xml"/>
  <Override PartName="/ppt/slideLayouts/slideLayout1074.xml" ContentType="application/vnd.openxmlformats-officedocument.presentationml.slideLayout+xml"/>
  <Override PartName="/ppt/slideLayouts/slideLayout1075.xml" ContentType="application/vnd.openxmlformats-officedocument.presentationml.slideLayout+xml"/>
  <Override PartName="/ppt/slideLayouts/slideLayout1076.xml" ContentType="application/vnd.openxmlformats-officedocument.presentationml.slideLayout+xml"/>
  <Override PartName="/ppt/slideLayouts/slideLayout1077.xml" ContentType="application/vnd.openxmlformats-officedocument.presentationml.slideLayout+xml"/>
  <Override PartName="/ppt/slideLayouts/slideLayout1078.xml" ContentType="application/vnd.openxmlformats-officedocument.presentationml.slideLayout+xml"/>
  <Override PartName="/ppt/slideLayouts/slideLayout1079.xml" ContentType="application/vnd.openxmlformats-officedocument.presentationml.slideLayout+xml"/>
  <Override PartName="/ppt/slideLayouts/slideLayout1080.xml" ContentType="application/vnd.openxmlformats-officedocument.presentationml.slideLayout+xml"/>
  <Override PartName="/ppt/slideLayouts/slideLayout1081.xml" ContentType="application/vnd.openxmlformats-officedocument.presentationml.slideLayout+xml"/>
  <Override PartName="/ppt/slideLayouts/slideLayout1082.xml" ContentType="application/vnd.openxmlformats-officedocument.presentationml.slideLayout+xml"/>
  <Override PartName="/ppt/slideLayouts/slideLayout1083.xml" ContentType="application/vnd.openxmlformats-officedocument.presentationml.slideLayout+xml"/>
  <Override PartName="/ppt/slideLayouts/slideLayout1084.xml" ContentType="application/vnd.openxmlformats-officedocument.presentationml.slideLayout+xml"/>
  <Override PartName="/ppt/slideLayouts/slideLayout1085.xml" ContentType="application/vnd.openxmlformats-officedocument.presentationml.slideLayout+xml"/>
  <Override PartName="/ppt/slideLayouts/slideLayout1086.xml" ContentType="application/vnd.openxmlformats-officedocument.presentationml.slideLayout+xml"/>
  <Override PartName="/ppt/slideLayouts/slideLayout1087.xml" ContentType="application/vnd.openxmlformats-officedocument.presentationml.slideLayout+xml"/>
  <Override PartName="/ppt/slideLayouts/slideLayout1088.xml" ContentType="application/vnd.openxmlformats-officedocument.presentationml.slideLayout+xml"/>
  <Override PartName="/ppt/slideLayouts/slideLayout1089.xml" ContentType="application/vnd.openxmlformats-officedocument.presentationml.slideLayout+xml"/>
  <Override PartName="/ppt/slideLayouts/slideLayout1090.xml" ContentType="application/vnd.openxmlformats-officedocument.presentationml.slideLayout+xml"/>
  <Override PartName="/ppt/slideLayouts/slideLayout1091.xml" ContentType="application/vnd.openxmlformats-officedocument.presentationml.slideLayout+xml"/>
  <Override PartName="/ppt/slideLayouts/slideLayout1092.xml" ContentType="application/vnd.openxmlformats-officedocument.presentationml.slideLayout+xml"/>
  <Override PartName="/ppt/slideLayouts/slideLayout1093.xml" ContentType="application/vnd.openxmlformats-officedocument.presentationml.slideLayout+xml"/>
  <Override PartName="/ppt/slideLayouts/slideLayout1094.xml" ContentType="application/vnd.openxmlformats-officedocument.presentationml.slideLayout+xml"/>
  <Override PartName="/ppt/slideLayouts/slideLayout1095.xml" ContentType="application/vnd.openxmlformats-officedocument.presentationml.slideLayout+xml"/>
  <Override PartName="/ppt/slideLayouts/slideLayout1096.xml" ContentType="application/vnd.openxmlformats-officedocument.presentationml.slideLayout+xml"/>
  <Override PartName="/ppt/theme/theme24.xml" ContentType="application/vnd.openxmlformats-officedocument.theme+xml"/>
  <Override PartName="/ppt/slideLayouts/slideLayout1097.xml" ContentType="application/vnd.openxmlformats-officedocument.presentationml.slideLayout+xml"/>
  <Override PartName="/ppt/slideLayouts/slideLayout1098.xml" ContentType="application/vnd.openxmlformats-officedocument.presentationml.slideLayout+xml"/>
  <Override PartName="/ppt/slideLayouts/slideLayout1099.xml" ContentType="application/vnd.openxmlformats-officedocument.presentationml.slideLayout+xml"/>
  <Override PartName="/ppt/slideLayouts/slideLayout1100.xml" ContentType="application/vnd.openxmlformats-officedocument.presentationml.slideLayout+xml"/>
  <Override PartName="/ppt/slideLayouts/slideLayout1101.xml" ContentType="application/vnd.openxmlformats-officedocument.presentationml.slideLayout+xml"/>
  <Override PartName="/ppt/slideLayouts/slideLayout1102.xml" ContentType="application/vnd.openxmlformats-officedocument.presentationml.slideLayout+xml"/>
  <Override PartName="/ppt/slideLayouts/slideLayout1103.xml" ContentType="application/vnd.openxmlformats-officedocument.presentationml.slideLayout+xml"/>
  <Override PartName="/ppt/slideLayouts/slideLayout1104.xml" ContentType="application/vnd.openxmlformats-officedocument.presentationml.slideLayout+xml"/>
  <Override PartName="/ppt/slideLayouts/slideLayout1105.xml" ContentType="application/vnd.openxmlformats-officedocument.presentationml.slideLayout+xml"/>
  <Override PartName="/ppt/slideLayouts/slideLayout1106.xml" ContentType="application/vnd.openxmlformats-officedocument.presentationml.slideLayout+xml"/>
  <Override PartName="/ppt/slideLayouts/slideLayout1107.xml" ContentType="application/vnd.openxmlformats-officedocument.presentationml.slideLayout+xml"/>
  <Override PartName="/ppt/slideLayouts/slideLayout1108.xml" ContentType="application/vnd.openxmlformats-officedocument.presentationml.slideLayout+xml"/>
  <Override PartName="/ppt/slideLayouts/slideLayout1109.xml" ContentType="application/vnd.openxmlformats-officedocument.presentationml.slideLayout+xml"/>
  <Override PartName="/ppt/slideLayouts/slideLayout1110.xml" ContentType="application/vnd.openxmlformats-officedocument.presentationml.slideLayout+xml"/>
  <Override PartName="/ppt/slideLayouts/slideLayout1111.xml" ContentType="application/vnd.openxmlformats-officedocument.presentationml.slideLayout+xml"/>
  <Override PartName="/ppt/slideLayouts/slideLayout1112.xml" ContentType="application/vnd.openxmlformats-officedocument.presentationml.slideLayout+xml"/>
  <Override PartName="/ppt/slideLayouts/slideLayout1113.xml" ContentType="application/vnd.openxmlformats-officedocument.presentationml.slideLayout+xml"/>
  <Override PartName="/ppt/slideLayouts/slideLayout1114.xml" ContentType="application/vnd.openxmlformats-officedocument.presentationml.slideLayout+xml"/>
  <Override PartName="/ppt/slideLayouts/slideLayout1115.xml" ContentType="application/vnd.openxmlformats-officedocument.presentationml.slideLayout+xml"/>
  <Override PartName="/ppt/slideLayouts/slideLayout1116.xml" ContentType="application/vnd.openxmlformats-officedocument.presentationml.slideLayout+xml"/>
  <Override PartName="/ppt/slideLayouts/slideLayout1117.xml" ContentType="application/vnd.openxmlformats-officedocument.presentationml.slideLayout+xml"/>
  <Override PartName="/ppt/slideLayouts/slideLayout1118.xml" ContentType="application/vnd.openxmlformats-officedocument.presentationml.slideLayout+xml"/>
  <Override PartName="/ppt/slideLayouts/slideLayout1119.xml" ContentType="application/vnd.openxmlformats-officedocument.presentationml.slideLayout+xml"/>
  <Override PartName="/ppt/slideLayouts/slideLayout1120.xml" ContentType="application/vnd.openxmlformats-officedocument.presentationml.slideLayout+xml"/>
  <Override PartName="/ppt/slideLayouts/slideLayout1121.xml" ContentType="application/vnd.openxmlformats-officedocument.presentationml.slideLayout+xml"/>
  <Override PartName="/ppt/slideLayouts/slideLayout1122.xml" ContentType="application/vnd.openxmlformats-officedocument.presentationml.slideLayout+xml"/>
  <Override PartName="/ppt/slideLayouts/slideLayout1123.xml" ContentType="application/vnd.openxmlformats-officedocument.presentationml.slideLayout+xml"/>
  <Override PartName="/ppt/slideLayouts/slideLayout1124.xml" ContentType="application/vnd.openxmlformats-officedocument.presentationml.slideLayout+xml"/>
  <Override PartName="/ppt/slideLayouts/slideLayout1125.xml" ContentType="application/vnd.openxmlformats-officedocument.presentationml.slideLayout+xml"/>
  <Override PartName="/ppt/slideLayouts/slideLayout1126.xml" ContentType="application/vnd.openxmlformats-officedocument.presentationml.slideLayout+xml"/>
  <Override PartName="/ppt/slideLayouts/slideLayout1127.xml" ContentType="application/vnd.openxmlformats-officedocument.presentationml.slideLayout+xml"/>
  <Override PartName="/ppt/slideLayouts/slideLayout1128.xml" ContentType="application/vnd.openxmlformats-officedocument.presentationml.slideLayout+xml"/>
  <Override PartName="/ppt/slideLayouts/slideLayout1129.xml" ContentType="application/vnd.openxmlformats-officedocument.presentationml.slideLayout+xml"/>
  <Override PartName="/ppt/slideLayouts/slideLayout1130.xml" ContentType="application/vnd.openxmlformats-officedocument.presentationml.slideLayout+xml"/>
  <Override PartName="/ppt/slideLayouts/slideLayout1131.xml" ContentType="application/vnd.openxmlformats-officedocument.presentationml.slideLayout+xml"/>
  <Override PartName="/ppt/slideLayouts/slideLayout1132.xml" ContentType="application/vnd.openxmlformats-officedocument.presentationml.slideLayout+xml"/>
  <Override PartName="/ppt/slideLayouts/slideLayout1133.xml" ContentType="application/vnd.openxmlformats-officedocument.presentationml.slideLayout+xml"/>
  <Override PartName="/ppt/slideLayouts/slideLayout1134.xml" ContentType="application/vnd.openxmlformats-officedocument.presentationml.slideLayout+xml"/>
  <Override PartName="/ppt/slideLayouts/slideLayout1135.xml" ContentType="application/vnd.openxmlformats-officedocument.presentationml.slideLayout+xml"/>
  <Override PartName="/ppt/slideLayouts/slideLayout1136.xml" ContentType="application/vnd.openxmlformats-officedocument.presentationml.slideLayout+xml"/>
  <Override PartName="/ppt/slideLayouts/slideLayout1137.xml" ContentType="application/vnd.openxmlformats-officedocument.presentationml.slideLayout+xml"/>
  <Override PartName="/ppt/slideLayouts/slideLayout1138.xml" ContentType="application/vnd.openxmlformats-officedocument.presentationml.slideLayout+xml"/>
  <Override PartName="/ppt/slideLayouts/slideLayout1139.xml" ContentType="application/vnd.openxmlformats-officedocument.presentationml.slideLayout+xml"/>
  <Override PartName="/ppt/slideLayouts/slideLayout1140.xml" ContentType="application/vnd.openxmlformats-officedocument.presentationml.slideLayout+xml"/>
  <Override PartName="/ppt/slideLayouts/slideLayout1141.xml" ContentType="application/vnd.openxmlformats-officedocument.presentationml.slideLayout+xml"/>
  <Override PartName="/ppt/slideLayouts/slideLayout1142.xml" ContentType="application/vnd.openxmlformats-officedocument.presentationml.slideLayout+xml"/>
  <Override PartName="/ppt/slideLayouts/slideLayout1143.xml" ContentType="application/vnd.openxmlformats-officedocument.presentationml.slideLayout+xml"/>
  <Override PartName="/ppt/theme/theme25.xml" ContentType="application/vnd.openxmlformats-officedocument.theme+xml"/>
  <Override PartName="/ppt/slideLayouts/slideLayout1144.xml" ContentType="application/vnd.openxmlformats-officedocument.presentationml.slideLayout+xml"/>
  <Override PartName="/ppt/slideLayouts/slideLayout1145.xml" ContentType="application/vnd.openxmlformats-officedocument.presentationml.slideLayout+xml"/>
  <Override PartName="/ppt/slideLayouts/slideLayout1146.xml" ContentType="application/vnd.openxmlformats-officedocument.presentationml.slideLayout+xml"/>
  <Override PartName="/ppt/slideLayouts/slideLayout1147.xml" ContentType="application/vnd.openxmlformats-officedocument.presentationml.slideLayout+xml"/>
  <Override PartName="/ppt/slideLayouts/slideLayout1148.xml" ContentType="application/vnd.openxmlformats-officedocument.presentationml.slideLayout+xml"/>
  <Override PartName="/ppt/slideLayouts/slideLayout1149.xml" ContentType="application/vnd.openxmlformats-officedocument.presentationml.slideLayout+xml"/>
  <Override PartName="/ppt/slideLayouts/slideLayout1150.xml" ContentType="application/vnd.openxmlformats-officedocument.presentationml.slideLayout+xml"/>
  <Override PartName="/ppt/slideLayouts/slideLayout1151.xml" ContentType="application/vnd.openxmlformats-officedocument.presentationml.slideLayout+xml"/>
  <Override PartName="/ppt/slideLayouts/slideLayout1152.xml" ContentType="application/vnd.openxmlformats-officedocument.presentationml.slideLayout+xml"/>
  <Override PartName="/ppt/slideLayouts/slideLayout1153.xml" ContentType="application/vnd.openxmlformats-officedocument.presentationml.slideLayout+xml"/>
  <Override PartName="/ppt/slideLayouts/slideLayout1154.xml" ContentType="application/vnd.openxmlformats-officedocument.presentationml.slideLayout+xml"/>
  <Override PartName="/ppt/slideLayouts/slideLayout1155.xml" ContentType="application/vnd.openxmlformats-officedocument.presentationml.slideLayout+xml"/>
  <Override PartName="/ppt/slideLayouts/slideLayout1156.xml" ContentType="application/vnd.openxmlformats-officedocument.presentationml.slideLayout+xml"/>
  <Override PartName="/ppt/slideLayouts/slideLayout1157.xml" ContentType="application/vnd.openxmlformats-officedocument.presentationml.slideLayout+xml"/>
  <Override PartName="/ppt/slideLayouts/slideLayout1158.xml" ContentType="application/vnd.openxmlformats-officedocument.presentationml.slideLayout+xml"/>
  <Override PartName="/ppt/slideLayouts/slideLayout1159.xml" ContentType="application/vnd.openxmlformats-officedocument.presentationml.slideLayout+xml"/>
  <Override PartName="/ppt/slideLayouts/slideLayout1160.xml" ContentType="application/vnd.openxmlformats-officedocument.presentationml.slideLayout+xml"/>
  <Override PartName="/ppt/slideLayouts/slideLayout1161.xml" ContentType="application/vnd.openxmlformats-officedocument.presentationml.slideLayout+xml"/>
  <Override PartName="/ppt/slideLayouts/slideLayout1162.xml" ContentType="application/vnd.openxmlformats-officedocument.presentationml.slideLayout+xml"/>
  <Override PartName="/ppt/slideLayouts/slideLayout1163.xml" ContentType="application/vnd.openxmlformats-officedocument.presentationml.slideLayout+xml"/>
  <Override PartName="/ppt/slideLayouts/slideLayout1164.xml" ContentType="application/vnd.openxmlformats-officedocument.presentationml.slideLayout+xml"/>
  <Override PartName="/ppt/slideLayouts/slideLayout1165.xml" ContentType="application/vnd.openxmlformats-officedocument.presentationml.slideLayout+xml"/>
  <Override PartName="/ppt/slideLayouts/slideLayout1166.xml" ContentType="application/vnd.openxmlformats-officedocument.presentationml.slideLayout+xml"/>
  <Override PartName="/ppt/slideLayouts/slideLayout1167.xml" ContentType="application/vnd.openxmlformats-officedocument.presentationml.slideLayout+xml"/>
  <Override PartName="/ppt/slideLayouts/slideLayout1168.xml" ContentType="application/vnd.openxmlformats-officedocument.presentationml.slideLayout+xml"/>
  <Override PartName="/ppt/slideLayouts/slideLayout1169.xml" ContentType="application/vnd.openxmlformats-officedocument.presentationml.slideLayout+xml"/>
  <Override PartName="/ppt/slideLayouts/slideLayout1170.xml" ContentType="application/vnd.openxmlformats-officedocument.presentationml.slideLayout+xml"/>
  <Override PartName="/ppt/slideLayouts/slideLayout1171.xml" ContentType="application/vnd.openxmlformats-officedocument.presentationml.slideLayout+xml"/>
  <Override PartName="/ppt/slideLayouts/slideLayout1172.xml" ContentType="application/vnd.openxmlformats-officedocument.presentationml.slideLayout+xml"/>
  <Override PartName="/ppt/slideLayouts/slideLayout1173.xml" ContentType="application/vnd.openxmlformats-officedocument.presentationml.slideLayout+xml"/>
  <Override PartName="/ppt/slideLayouts/slideLayout1174.xml" ContentType="application/vnd.openxmlformats-officedocument.presentationml.slideLayout+xml"/>
  <Override PartName="/ppt/slideLayouts/slideLayout1175.xml" ContentType="application/vnd.openxmlformats-officedocument.presentationml.slideLayout+xml"/>
  <Override PartName="/ppt/slideLayouts/slideLayout1176.xml" ContentType="application/vnd.openxmlformats-officedocument.presentationml.slideLayout+xml"/>
  <Override PartName="/ppt/slideLayouts/slideLayout1177.xml" ContentType="application/vnd.openxmlformats-officedocument.presentationml.slideLayout+xml"/>
  <Override PartName="/ppt/slideLayouts/slideLayout1178.xml" ContentType="application/vnd.openxmlformats-officedocument.presentationml.slideLayout+xml"/>
  <Override PartName="/ppt/slideLayouts/slideLayout1179.xml" ContentType="application/vnd.openxmlformats-officedocument.presentationml.slideLayout+xml"/>
  <Override PartName="/ppt/slideLayouts/slideLayout1180.xml" ContentType="application/vnd.openxmlformats-officedocument.presentationml.slideLayout+xml"/>
  <Override PartName="/ppt/slideLayouts/slideLayout1181.xml" ContentType="application/vnd.openxmlformats-officedocument.presentationml.slideLayout+xml"/>
  <Override PartName="/ppt/slideLayouts/slideLayout1182.xml" ContentType="application/vnd.openxmlformats-officedocument.presentationml.slideLayout+xml"/>
  <Override PartName="/ppt/slideLayouts/slideLayout1183.xml" ContentType="application/vnd.openxmlformats-officedocument.presentationml.slideLayout+xml"/>
  <Override PartName="/ppt/slideLayouts/slideLayout1184.xml" ContentType="application/vnd.openxmlformats-officedocument.presentationml.slideLayout+xml"/>
  <Override PartName="/ppt/slideLayouts/slideLayout1185.xml" ContentType="application/vnd.openxmlformats-officedocument.presentationml.slideLayout+xml"/>
  <Override PartName="/ppt/slideLayouts/slideLayout1186.xml" ContentType="application/vnd.openxmlformats-officedocument.presentationml.slideLayout+xml"/>
  <Override PartName="/ppt/slideLayouts/slideLayout1187.xml" ContentType="application/vnd.openxmlformats-officedocument.presentationml.slideLayout+xml"/>
  <Override PartName="/ppt/slideLayouts/slideLayout1188.xml" ContentType="application/vnd.openxmlformats-officedocument.presentationml.slideLayout+xml"/>
  <Override PartName="/ppt/slideLayouts/slideLayout1189.xml" ContentType="application/vnd.openxmlformats-officedocument.presentationml.slideLayout+xml"/>
  <Override PartName="/ppt/slideLayouts/slideLayout1190.xml" ContentType="application/vnd.openxmlformats-officedocument.presentationml.slideLayout+xml"/>
  <Override PartName="/ppt/theme/theme26.xml" ContentType="application/vnd.openxmlformats-officedocument.theme+xml"/>
  <Override PartName="/ppt/theme/theme27.xml" ContentType="application/vnd.openxmlformats-officedocument.theme+xml"/>
  <Override PartName="/ppt/theme/theme2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1" r:id="rId1"/>
    <p:sldMasterId id="2147483713" r:id="rId2"/>
    <p:sldMasterId id="2147483749" r:id="rId3"/>
    <p:sldMasterId id="2147483818" r:id="rId4"/>
    <p:sldMasterId id="2147483849" r:id="rId5"/>
    <p:sldMasterId id="2147483891" r:id="rId6"/>
    <p:sldMasterId id="2147483939" r:id="rId7"/>
    <p:sldMasterId id="2147483987" r:id="rId8"/>
    <p:sldMasterId id="2147484035" r:id="rId9"/>
    <p:sldMasterId id="2147484083" r:id="rId10"/>
    <p:sldMasterId id="2147484131" r:id="rId11"/>
    <p:sldMasterId id="2147484179" r:id="rId12"/>
    <p:sldMasterId id="2147484227" r:id="rId13"/>
    <p:sldMasterId id="2147484275" r:id="rId14"/>
    <p:sldMasterId id="2147484323" r:id="rId15"/>
    <p:sldMasterId id="2147484371" r:id="rId16"/>
    <p:sldMasterId id="2147484419" r:id="rId17"/>
    <p:sldMasterId id="2147484467" r:id="rId18"/>
    <p:sldMasterId id="2147484515" r:id="rId19"/>
    <p:sldMasterId id="2147484563" r:id="rId20"/>
    <p:sldMasterId id="2147484611" r:id="rId21"/>
    <p:sldMasterId id="2147484659" r:id="rId22"/>
    <p:sldMasterId id="2147484707" r:id="rId23"/>
    <p:sldMasterId id="2147484755" r:id="rId24"/>
    <p:sldMasterId id="2147484803" r:id="rId25"/>
    <p:sldMasterId id="2147484851" r:id="rId26"/>
  </p:sldMasterIdLst>
  <p:notesMasterIdLst>
    <p:notesMasterId r:id="rId52"/>
  </p:notesMasterIdLst>
  <p:handoutMasterIdLst>
    <p:handoutMasterId r:id="rId53"/>
  </p:handoutMasterIdLst>
  <p:sldIdLst>
    <p:sldId id="994" r:id="rId27"/>
    <p:sldId id="988" r:id="rId28"/>
    <p:sldId id="995" r:id="rId29"/>
    <p:sldId id="996" r:id="rId30"/>
    <p:sldId id="997" r:id="rId31"/>
    <p:sldId id="998" r:id="rId32"/>
    <p:sldId id="999" r:id="rId33"/>
    <p:sldId id="1000" r:id="rId34"/>
    <p:sldId id="1001" r:id="rId35"/>
    <p:sldId id="1002" r:id="rId36"/>
    <p:sldId id="1003" r:id="rId37"/>
    <p:sldId id="1004" r:id="rId38"/>
    <p:sldId id="1005" r:id="rId39"/>
    <p:sldId id="1006" r:id="rId40"/>
    <p:sldId id="1007" r:id="rId41"/>
    <p:sldId id="1018" r:id="rId42"/>
    <p:sldId id="1009" r:id="rId43"/>
    <p:sldId id="1010" r:id="rId44"/>
    <p:sldId id="1011" r:id="rId45"/>
    <p:sldId id="1012" r:id="rId46"/>
    <p:sldId id="1013" r:id="rId47"/>
    <p:sldId id="1019" r:id="rId48"/>
    <p:sldId id="1015" r:id="rId49"/>
    <p:sldId id="1016" r:id="rId50"/>
    <p:sldId id="1017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55A6"/>
    <a:srgbClr val="FFFFCC"/>
    <a:srgbClr val="E7EA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9559" autoAdjust="0"/>
    <p:restoredTop sz="92460" autoAdjust="0"/>
  </p:normalViewPr>
  <p:slideViewPr>
    <p:cSldViewPr snapToGrid="0">
      <p:cViewPr varScale="1">
        <p:scale>
          <a:sx n="57" d="100"/>
          <a:sy n="57" d="100"/>
        </p:scale>
        <p:origin x="653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13915"/>
    </p:cViewPr>
  </p:sorterViewPr>
  <p:notesViewPr>
    <p:cSldViewPr snapToGrid="0">
      <p:cViewPr varScale="1">
        <p:scale>
          <a:sx n="56" d="100"/>
          <a:sy n="56" d="100"/>
        </p:scale>
        <p:origin x="2856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Master" Target="slideMasters/slideMaster26.xml"/><Relationship Id="rId39" Type="http://schemas.openxmlformats.org/officeDocument/2006/relationships/slide" Target="slides/slide13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8.xml"/><Relationship Id="rId42" Type="http://schemas.openxmlformats.org/officeDocument/2006/relationships/slide" Target="slides/slide16.xml"/><Relationship Id="rId47" Type="http://schemas.openxmlformats.org/officeDocument/2006/relationships/slide" Target="slides/slide21.xml"/><Relationship Id="rId50" Type="http://schemas.openxmlformats.org/officeDocument/2006/relationships/slide" Target="slides/slide24.xml"/><Relationship Id="rId55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3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" Target="slides/slide6.xml"/><Relationship Id="rId37" Type="http://schemas.openxmlformats.org/officeDocument/2006/relationships/slide" Target="slides/slide11.xml"/><Relationship Id="rId40" Type="http://schemas.openxmlformats.org/officeDocument/2006/relationships/slide" Target="slides/slide14.xml"/><Relationship Id="rId45" Type="http://schemas.openxmlformats.org/officeDocument/2006/relationships/slide" Target="slides/slide19.xml"/><Relationship Id="rId53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9" Type="http://schemas.openxmlformats.org/officeDocument/2006/relationships/slideMaster" Target="slideMasters/slideMaster1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" Target="slides/slide1.xml"/><Relationship Id="rId30" Type="http://schemas.openxmlformats.org/officeDocument/2006/relationships/slide" Target="slides/slide4.xml"/><Relationship Id="rId35" Type="http://schemas.openxmlformats.org/officeDocument/2006/relationships/slide" Target="slides/slide9.xml"/><Relationship Id="rId43" Type="http://schemas.openxmlformats.org/officeDocument/2006/relationships/slide" Target="slides/slide17.xml"/><Relationship Id="rId48" Type="http://schemas.openxmlformats.org/officeDocument/2006/relationships/slide" Target="slides/slide22.xml"/><Relationship Id="rId56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25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Master" Target="slideMasters/slideMaster25.xml"/><Relationship Id="rId33" Type="http://schemas.openxmlformats.org/officeDocument/2006/relationships/slide" Target="slides/slide7.xml"/><Relationship Id="rId38" Type="http://schemas.openxmlformats.org/officeDocument/2006/relationships/slide" Target="slides/slide12.xml"/><Relationship Id="rId46" Type="http://schemas.openxmlformats.org/officeDocument/2006/relationships/slide" Target="slides/slide20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15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" Target="slides/slide2.xml"/><Relationship Id="rId36" Type="http://schemas.openxmlformats.org/officeDocument/2006/relationships/slide" Target="slides/slide10.xml"/><Relationship Id="rId49" Type="http://schemas.openxmlformats.org/officeDocument/2006/relationships/slide" Target="slides/slide23.xml"/><Relationship Id="rId57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5.xml"/><Relationship Id="rId44" Type="http://schemas.openxmlformats.org/officeDocument/2006/relationships/slide" Target="slides/slide18.xml"/><Relationship Id="rId5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3165223010573242E-2"/>
          <c:y val="7.9810358212265772E-2"/>
          <c:w val="0.95366955397885356"/>
          <c:h val="0.79209105023843851"/>
        </c:manualLayout>
      </c:layout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4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Sheet1!$A$1:$A$10</c:f>
              <c:numCache>
                <c:formatCode>General</c:formatCode>
                <c:ptCount val="10"/>
                <c:pt idx="0">
                  <c:v>1983</c:v>
                </c:pt>
                <c:pt idx="1">
                  <c:v>1990</c:v>
                </c:pt>
                <c:pt idx="2">
                  <c:v>2006</c:v>
                </c:pt>
                <c:pt idx="3">
                  <c:v>2008</c:v>
                </c:pt>
                <c:pt idx="4">
                  <c:v>2013</c:v>
                </c:pt>
                <c:pt idx="5">
                  <c:v>2014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</c:numCache>
            </c:numRef>
          </c:xVal>
          <c:yVal>
            <c:numRef>
              <c:f>Sheet1!$B$1:$B$10</c:f>
              <c:numCache>
                <c:formatCode>General</c:formatCode>
                <c:ptCount val="10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3B59-564C-B81A-ADC32A073B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85018448"/>
        <c:axId val="685015728"/>
      </c:scatterChart>
      <c:valAx>
        <c:axId val="685018448"/>
        <c:scaling>
          <c:orientation val="minMax"/>
          <c:max val="2019"/>
          <c:min val="1983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accent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85015728"/>
        <c:crossesAt val="1.02"/>
        <c:crossBetween val="midCat"/>
        <c:majorUnit val="36"/>
      </c:valAx>
      <c:valAx>
        <c:axId val="685015728"/>
        <c:scaling>
          <c:orientation val="minMax"/>
          <c:max val="2"/>
        </c:scaling>
        <c:delete val="1"/>
        <c:axPos val="l"/>
        <c:numFmt formatCode="General" sourceLinked="1"/>
        <c:majorTickMark val="out"/>
        <c:minorTickMark val="none"/>
        <c:tickLblPos val="nextTo"/>
        <c:crossAx val="68501844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3165223010573242E-2"/>
          <c:y val="7.9810358212265772E-2"/>
          <c:w val="0.95366955397885356"/>
          <c:h val="0.79209105023843851"/>
        </c:manualLayout>
      </c:layout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4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Sheet1!$A$1:$A$10</c:f>
              <c:numCache>
                <c:formatCode>General</c:formatCode>
                <c:ptCount val="10"/>
                <c:pt idx="0">
                  <c:v>1983</c:v>
                </c:pt>
                <c:pt idx="1">
                  <c:v>1990</c:v>
                </c:pt>
                <c:pt idx="2">
                  <c:v>2006</c:v>
                </c:pt>
                <c:pt idx="3">
                  <c:v>2008</c:v>
                </c:pt>
                <c:pt idx="4">
                  <c:v>2013</c:v>
                </c:pt>
                <c:pt idx="5">
                  <c:v>2014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</c:numCache>
            </c:numRef>
          </c:xVal>
          <c:yVal>
            <c:numRef>
              <c:f>Sheet1!$B$1:$B$10</c:f>
              <c:numCache>
                <c:formatCode>General</c:formatCode>
                <c:ptCount val="10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3B59-564C-B81A-ADC32A073B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09254928"/>
        <c:axId val="1341589760"/>
      </c:scatterChart>
      <c:valAx>
        <c:axId val="1209254928"/>
        <c:scaling>
          <c:orientation val="minMax"/>
          <c:max val="2019"/>
          <c:min val="1983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accent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341589760"/>
        <c:crossesAt val="1.02"/>
        <c:crossBetween val="midCat"/>
        <c:majorUnit val="36"/>
      </c:valAx>
      <c:valAx>
        <c:axId val="1341589760"/>
        <c:scaling>
          <c:orientation val="minMax"/>
          <c:max val="2"/>
        </c:scaling>
        <c:delete val="1"/>
        <c:axPos val="l"/>
        <c:numFmt formatCode="General" sourceLinked="1"/>
        <c:majorTickMark val="out"/>
        <c:minorTickMark val="none"/>
        <c:tickLblPos val="nextTo"/>
        <c:crossAx val="120925492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E61267-2C53-4BCB-95F3-991309AC09BD}" type="datetimeFigureOut">
              <a:rPr lang="en-SG" smtClean="0"/>
              <a:t>6/1/2022</a:t>
            </a:fld>
            <a:endParaRPr lang="en-S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24C581-39D1-4320-BA4E-B7FB47509DD4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6840262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AAA355-3BE8-4E04-8FF8-F6C106CF102F}" type="datetimeFigureOut">
              <a:rPr lang="en-SG" smtClean="0"/>
              <a:t>6/1/2022</a:t>
            </a:fld>
            <a:endParaRPr lang="en-S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S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50E983-96A5-4870-B561-35C33F50339C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8369431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39821" y="4765022"/>
            <a:ext cx="6215554" cy="45943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27" tIns="47864" rIns="95727" bIns="47864" anchor="ctr"/>
          <a:lstStyle/>
          <a:p>
            <a:pPr>
              <a:defRPr/>
            </a:pPr>
            <a:endParaRPr lang="en-SG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2191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09044" y="4874997"/>
            <a:ext cx="5690963" cy="4618936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altLang="en-US" dirty="0" smtClean="0">
                <a:latin typeface="Arial" pitchFamily="34" charset="0"/>
                <a:cs typeface="Arial" pitchFamily="34" charset="0"/>
              </a:rPr>
              <a:t>Distribute the Tenant Plan template. Walkthrough the 4 sections. During the next 3 days, we will be developing the Tenant plans for our simulation customers based on this template. </a:t>
            </a:r>
          </a:p>
        </p:txBody>
      </p:sp>
      <p:sp>
        <p:nvSpPr>
          <p:cNvPr id="21914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9141" name="Rectangle 4"/>
          <p:cNvSpPr>
            <a:spLocks noChangeArrowheads="1"/>
          </p:cNvSpPr>
          <p:nvPr/>
        </p:nvSpPr>
        <p:spPr bwMode="auto">
          <a:xfrm>
            <a:off x="2990168" y="10007696"/>
            <a:ext cx="666210" cy="250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27" tIns="47864" rIns="95727" bIns="47864">
            <a:spAutoFit/>
          </a:bodyPr>
          <a:lstStyle>
            <a:lvl1pPr>
              <a:defRPr sz="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altLang="en-US" sz="1000">
                <a:solidFill>
                  <a:prstClr val="black"/>
                </a:solidFill>
              </a:rPr>
              <a:t>Page 53</a:t>
            </a:r>
            <a:endParaRPr lang="en-SG" altLang="en-US" sz="10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69546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950752" y="9621557"/>
            <a:ext cx="3023484" cy="50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842" tIns="46922" rIns="93842" bIns="46922"/>
          <a:lstStyle>
            <a:lvl1pPr>
              <a:defRPr sz="2100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62338" indent="-292830">
              <a:defRPr sz="2100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72954" indent="-233937">
              <a:defRPr sz="2100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40827" indent="-233937">
              <a:defRPr sz="2100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110335" indent="-233937">
              <a:defRPr sz="2100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81480" indent="-233937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3052624" indent="-233937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523769" indent="-233937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994914" indent="-233937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24909E18-16E2-4DB5-A241-7BCE935C8853}" type="slidenum">
              <a:rPr lang="en-US" altLang="en-US" sz="1000">
                <a:solidFill>
                  <a:prstClr val="black"/>
                </a:solidFill>
                <a:cs typeface="Arial" panose="020B0604020202020204" pitchFamily="34" charset="0"/>
              </a:rPr>
              <a:pPr/>
              <a:t>7</a:t>
            </a:fld>
            <a:endParaRPr lang="en-US" altLang="en-US" sz="10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8" y="758825"/>
            <a:ext cx="6759575" cy="3802063"/>
          </a:xfrm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7095" y="4811593"/>
            <a:ext cx="5581691" cy="455895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842" tIns="46922" rIns="93842" bIns="46922"/>
          <a:lstStyle/>
          <a:p>
            <a:pPr eaLnBrk="1" hangingPunct="1"/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036177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950752" y="9621557"/>
            <a:ext cx="3023484" cy="50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842" tIns="46922" rIns="93842" bIns="46922"/>
          <a:lstStyle>
            <a:lvl1pPr>
              <a:defRPr sz="2100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62338" indent="-292830">
              <a:defRPr sz="2100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72954" indent="-233937">
              <a:defRPr sz="2100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40827" indent="-233937">
              <a:defRPr sz="2100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110335" indent="-233937">
              <a:defRPr sz="2100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81480" indent="-233937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3052624" indent="-233937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523769" indent="-233937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994914" indent="-233937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913D701D-57F9-4DBD-A377-AB56D0DFA1BD}" type="slidenum">
              <a:rPr lang="en-US" altLang="en-US" sz="1000">
                <a:solidFill>
                  <a:prstClr val="black"/>
                </a:solidFill>
                <a:cs typeface="Arial" panose="020B0604020202020204" pitchFamily="34" charset="0"/>
              </a:rPr>
              <a:pPr/>
              <a:t>13</a:t>
            </a:fld>
            <a:endParaRPr lang="en-US" altLang="en-US" sz="10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0556" y="4813224"/>
            <a:ext cx="5114769" cy="455732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960" tIns="46480" rIns="92960" bIns="46480"/>
          <a:lstStyle/>
          <a:p>
            <a:pPr defTabSz="917751"/>
            <a:r>
              <a:rPr lang="en-US" altLang="en-US" smtClean="0"/>
              <a:t>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</a:t>
            </a:r>
          </a:p>
        </p:txBody>
      </p:sp>
    </p:spTree>
    <p:extLst>
      <p:ext uri="{BB962C8B-B14F-4D97-AF65-F5344CB8AC3E}">
        <p14:creationId xmlns:p14="http://schemas.microsoft.com/office/powerpoint/2010/main" val="19291716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8"/>
          <p:cNvSpPr>
            <a:spLocks noGrp="1" noChangeArrowheads="1"/>
          </p:cNvSpPr>
          <p:nvPr>
            <p:ph type="hdr" sz="quarter" idx="4294967295"/>
          </p:nvPr>
        </p:nvSpPr>
        <p:spPr bwMode="auto">
          <a:xfrm>
            <a:off x="0" y="0"/>
            <a:ext cx="3023485" cy="506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8095">
              <a:defRPr sz="2100">
                <a:solidFill>
                  <a:schemeClr val="accent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65610" indent="-294465" defTabSz="988095">
              <a:defRPr sz="2100">
                <a:solidFill>
                  <a:schemeClr val="accent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77862" indent="-235572" defTabSz="988095">
              <a:defRPr sz="2100">
                <a:solidFill>
                  <a:schemeClr val="accent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49006" indent="-235572" defTabSz="988095">
              <a:defRPr sz="2100">
                <a:solidFill>
                  <a:schemeClr val="accent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120151" indent="-235572" defTabSz="988095">
              <a:defRPr sz="2100">
                <a:solidFill>
                  <a:schemeClr val="accent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91295" indent="-235572" defTabSz="98809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3062440" indent="-235572" defTabSz="98809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533585" indent="-235572" defTabSz="98809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4004729" indent="-235572" defTabSz="98809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r>
              <a:rPr lang="en-US" altLang="en-US" sz="900">
                <a:solidFill>
                  <a:prstClr val="black"/>
                </a:solidFill>
                <a:cs typeface="Arial" panose="020B0604020202020204" pitchFamily="34" charset="0"/>
              </a:rPr>
              <a:t>Building Experience, Through Experience </a:t>
            </a:r>
          </a:p>
        </p:txBody>
      </p:sp>
      <p:sp>
        <p:nvSpPr>
          <p:cNvPr id="239619" name="Rectangle 4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8" y="758825"/>
            <a:ext cx="6756400" cy="3800475"/>
          </a:xfrm>
          <a:ln/>
        </p:spPr>
      </p:sp>
      <p:sp>
        <p:nvSpPr>
          <p:cNvPr id="239620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7095" y="4811593"/>
            <a:ext cx="5581691" cy="455895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0929543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950752" y="9621557"/>
            <a:ext cx="3023484" cy="50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842" tIns="46922" rIns="93842" bIns="46922"/>
          <a:lstStyle>
            <a:lvl1pPr>
              <a:defRPr sz="2100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62338" indent="-292830">
              <a:defRPr sz="2100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72954" indent="-233937">
              <a:defRPr sz="2100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40827" indent="-233937">
              <a:defRPr sz="2100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110335" indent="-233937">
              <a:defRPr sz="2100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81480" indent="-233937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3052624" indent="-233937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523769" indent="-233937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994914" indent="-233937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6B281FA1-6EF6-4CAC-8A4E-EC4AC1E5A27F}" type="slidenum">
              <a:rPr lang="en-US" altLang="en-US" sz="1000">
                <a:solidFill>
                  <a:schemeClr val="tx1"/>
                </a:solidFill>
                <a:cs typeface="Arial" panose="020B0604020202020204" pitchFamily="34" charset="0"/>
              </a:rPr>
              <a:pPr/>
              <a:t>22</a:t>
            </a:fld>
            <a:endParaRPr lang="en-US" altLang="en-US" sz="100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713" y="760413"/>
            <a:ext cx="6751637" cy="3797300"/>
          </a:xfrm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5452" y="4811593"/>
            <a:ext cx="5584978" cy="455895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842" tIns="46922" rIns="93842" bIns="46922"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5064583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22.xml"/></Relationships>
</file>

<file path=ppt/slideLayouts/_rels/slideLayout10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0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0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0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82.png"/><Relationship Id="rId1" Type="http://schemas.openxmlformats.org/officeDocument/2006/relationships/slideMaster" Target="../slideMasters/slideMaster23.xml"/><Relationship Id="rId6" Type="http://schemas.openxmlformats.org/officeDocument/2006/relationships/image" Target="../media/image84.png"/><Relationship Id="rId5" Type="http://schemas.openxmlformats.org/officeDocument/2006/relationships/image" Target="../media/image5.svg"/><Relationship Id="rId4" Type="http://schemas.openxmlformats.org/officeDocument/2006/relationships/image" Target="../media/image83.png"/></Relationships>
</file>

<file path=ppt/slideLayouts/_rels/slideLayout10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23.xml"/><Relationship Id="rId6" Type="http://schemas.openxmlformats.org/officeDocument/2006/relationships/image" Target="../media/image87.png"/><Relationship Id="rId5" Type="http://schemas.openxmlformats.org/officeDocument/2006/relationships/image" Target="../media/image11.svg"/><Relationship Id="rId4" Type="http://schemas.openxmlformats.org/officeDocument/2006/relationships/image" Target="../media/image86.png"/></Relationships>
</file>

<file path=ppt/slideLayouts/_rels/slideLayout10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7.svg"/><Relationship Id="rId2" Type="http://schemas.openxmlformats.org/officeDocument/2006/relationships/image" Target="../media/image88.png"/><Relationship Id="rId1" Type="http://schemas.openxmlformats.org/officeDocument/2006/relationships/slideMaster" Target="../slideMasters/slideMaster23.xml"/><Relationship Id="rId6" Type="http://schemas.openxmlformats.org/officeDocument/2006/relationships/image" Target="../media/image89.png"/><Relationship Id="rId5" Type="http://schemas.openxmlformats.org/officeDocument/2006/relationships/image" Target="../media/image7.svg"/><Relationship Id="rId4" Type="http://schemas.openxmlformats.org/officeDocument/2006/relationships/image" Target="../media/image84.png"/></Relationships>
</file>

<file path=ppt/slideLayouts/_rels/slideLayout10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23.xml"/><Relationship Id="rId5" Type="http://schemas.openxmlformats.org/officeDocument/2006/relationships/image" Target="../media/image19.svg"/><Relationship Id="rId4" Type="http://schemas.openxmlformats.org/officeDocument/2006/relationships/image" Target="../media/image90.png"/></Relationships>
</file>

<file path=ppt/slideLayouts/_rels/slideLayout10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23.xml"/><Relationship Id="rId5" Type="http://schemas.openxmlformats.org/officeDocument/2006/relationships/image" Target="../media/image21.svg"/><Relationship Id="rId4" Type="http://schemas.openxmlformats.org/officeDocument/2006/relationships/image" Target="../media/image91.png"/></Relationships>
</file>

<file path=ppt/slideLayouts/_rels/slideLayout10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23.xml"/><Relationship Id="rId4" Type="http://schemas.openxmlformats.org/officeDocument/2006/relationships/image" Target="../media/image7.svg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0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0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0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93.png"/><Relationship Id="rId1" Type="http://schemas.openxmlformats.org/officeDocument/2006/relationships/slideMaster" Target="../slideMasters/slideMaster23.xml"/></Relationships>
</file>

<file path=ppt/slideLayouts/_rels/slideLayout10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94.png"/><Relationship Id="rId1" Type="http://schemas.openxmlformats.org/officeDocument/2006/relationships/slideMaster" Target="../slideMasters/slideMaster23.xml"/><Relationship Id="rId6" Type="http://schemas.openxmlformats.org/officeDocument/2006/relationships/image" Target="../media/image96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0" Type="http://schemas.openxmlformats.org/officeDocument/2006/relationships/image" Target="../media/image98.png"/><Relationship Id="rId4" Type="http://schemas.openxmlformats.org/officeDocument/2006/relationships/image" Target="../media/image95.png"/><Relationship Id="rId9" Type="http://schemas.openxmlformats.org/officeDocument/2006/relationships/image" Target="../media/image32.svg"/></Relationships>
</file>

<file path=ppt/slideLayouts/_rels/slideLayout10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0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0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0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0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2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23.xml"/><Relationship Id="rId4" Type="http://schemas.openxmlformats.org/officeDocument/2006/relationships/image" Target="../media/image36.svg"/></Relationships>
</file>

<file path=ppt/slideLayouts/_rels/slideLayout10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23.xml"/></Relationships>
</file>

<file path=ppt/slideLayouts/_rels/slideLayout10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0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38.svg"/><Relationship Id="rId7" Type="http://schemas.openxmlformats.org/officeDocument/2006/relationships/image" Target="../media/image5.svg"/><Relationship Id="rId2" Type="http://schemas.openxmlformats.org/officeDocument/2006/relationships/image" Target="../media/image100.png"/><Relationship Id="rId1" Type="http://schemas.openxmlformats.org/officeDocument/2006/relationships/slideMaster" Target="../slideMasters/slideMaster23.xml"/><Relationship Id="rId6" Type="http://schemas.openxmlformats.org/officeDocument/2006/relationships/image" Target="../media/image83.png"/><Relationship Id="rId5" Type="http://schemas.openxmlformats.org/officeDocument/2006/relationships/image" Target="../media/image3.svg"/><Relationship Id="rId4" Type="http://schemas.openxmlformats.org/officeDocument/2006/relationships/image" Target="../media/image82.png"/><Relationship Id="rId9" Type="http://schemas.openxmlformats.org/officeDocument/2006/relationships/image" Target="../media/image7.svg"/></Relationships>
</file>

<file path=ppt/slideLayouts/_rels/slideLayout10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1.png"/><Relationship Id="rId1" Type="http://schemas.openxmlformats.org/officeDocument/2006/relationships/slideMaster" Target="../slideMasters/slideMaster23.xml"/><Relationship Id="rId4" Type="http://schemas.openxmlformats.org/officeDocument/2006/relationships/image" Target="../media/image13.svg"/></Relationships>
</file>

<file path=ppt/slideLayouts/_rels/slideLayout10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2.png"/><Relationship Id="rId1" Type="http://schemas.openxmlformats.org/officeDocument/2006/relationships/slideMaster" Target="../slideMasters/slideMaster23.xml"/><Relationship Id="rId4" Type="http://schemas.openxmlformats.org/officeDocument/2006/relationships/image" Target="../media/image13.svg"/></Relationships>
</file>

<file path=ppt/slideLayouts/_rels/slideLayout10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23.xml"/><Relationship Id="rId4" Type="http://schemas.openxmlformats.org/officeDocument/2006/relationships/image" Target="../media/image7.svg"/></Relationships>
</file>

<file path=ppt/slideLayouts/_rels/slideLayout10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54.png"/><Relationship Id="rId7" Type="http://schemas.openxmlformats.org/officeDocument/2006/relationships/image" Target="../media/image51.png"/><Relationship Id="rId12" Type="http://schemas.openxmlformats.org/officeDocument/2006/relationships/image" Target="../media/image106.png"/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23.xml"/><Relationship Id="rId6" Type="http://schemas.openxmlformats.org/officeDocument/2006/relationships/image" Target="../media/image49.png"/><Relationship Id="rId11" Type="http://schemas.openxmlformats.org/officeDocument/2006/relationships/image" Target="../media/image105.png"/><Relationship Id="rId5" Type="http://schemas.openxmlformats.org/officeDocument/2006/relationships/image" Target="../media/image56.png"/><Relationship Id="rId10" Type="http://schemas.openxmlformats.org/officeDocument/2006/relationships/image" Target="../media/image58.png"/><Relationship Id="rId4" Type="http://schemas.openxmlformats.org/officeDocument/2006/relationships/image" Target="../media/image55.JPG"/><Relationship Id="rId9" Type="http://schemas.openxmlformats.org/officeDocument/2006/relationships/image" Target="../media/image57.png"/></Relationships>
</file>

<file path=ppt/slideLayouts/_rels/slideLayout10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0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0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0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0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0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0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0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107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Master" Target="../slideMasters/slideMaster23.xml"/><Relationship Id="rId6" Type="http://schemas.openxmlformats.org/officeDocument/2006/relationships/image" Target="../media/image66.jp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9" Type="http://schemas.openxmlformats.org/officeDocument/2006/relationships/image" Target="../media/image81.png"/></Relationships>
</file>

<file path=ppt/slideLayouts/_rels/slideLayout10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0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0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Master" Target="../slideMasters/slideMaster23.xml"/></Relationships>
</file>

<file path=ppt/slideLayouts/_rels/slideLayout10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0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0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0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23.xml"/></Relationships>
</file>

<file path=ppt/slideLayouts/_rels/slideLayout10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23.xml"/></Relationships>
</file>

<file path=ppt/slideLayouts/_rels/slideLayout10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23.xml"/></Relationships>
</file>

<file path=ppt/slideLayouts/_rels/slideLayout10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0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0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4.png"/></Relationships>
</file>

<file path=ppt/slideLayouts/_rels/slideLayout10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82.png"/><Relationship Id="rId1" Type="http://schemas.openxmlformats.org/officeDocument/2006/relationships/slideMaster" Target="../slideMasters/slideMaster24.xml"/><Relationship Id="rId6" Type="http://schemas.openxmlformats.org/officeDocument/2006/relationships/image" Target="../media/image84.png"/><Relationship Id="rId5" Type="http://schemas.openxmlformats.org/officeDocument/2006/relationships/image" Target="../media/image5.svg"/><Relationship Id="rId4" Type="http://schemas.openxmlformats.org/officeDocument/2006/relationships/image" Target="../media/image83.png"/></Relationships>
</file>

<file path=ppt/slideLayouts/_rels/slideLayout10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24.xml"/><Relationship Id="rId6" Type="http://schemas.openxmlformats.org/officeDocument/2006/relationships/image" Target="../media/image87.png"/><Relationship Id="rId5" Type="http://schemas.openxmlformats.org/officeDocument/2006/relationships/image" Target="../media/image11.svg"/><Relationship Id="rId4" Type="http://schemas.openxmlformats.org/officeDocument/2006/relationships/image" Target="../media/image86.png"/></Relationships>
</file>

<file path=ppt/slideLayouts/_rels/slideLayout10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7.svg"/><Relationship Id="rId2" Type="http://schemas.openxmlformats.org/officeDocument/2006/relationships/image" Target="../media/image88.png"/><Relationship Id="rId1" Type="http://schemas.openxmlformats.org/officeDocument/2006/relationships/slideMaster" Target="../slideMasters/slideMaster24.xml"/><Relationship Id="rId6" Type="http://schemas.openxmlformats.org/officeDocument/2006/relationships/image" Target="../media/image89.png"/><Relationship Id="rId5" Type="http://schemas.openxmlformats.org/officeDocument/2006/relationships/image" Target="../media/image7.svg"/><Relationship Id="rId4" Type="http://schemas.openxmlformats.org/officeDocument/2006/relationships/image" Target="../media/image84.png"/></Relationships>
</file>

<file path=ppt/slideLayouts/_rels/slideLayout10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24.xml"/><Relationship Id="rId5" Type="http://schemas.openxmlformats.org/officeDocument/2006/relationships/image" Target="../media/image19.svg"/><Relationship Id="rId4" Type="http://schemas.openxmlformats.org/officeDocument/2006/relationships/image" Target="../media/image90.png"/></Relationships>
</file>

<file path=ppt/slideLayouts/_rels/slideLayout10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24.xml"/><Relationship Id="rId5" Type="http://schemas.openxmlformats.org/officeDocument/2006/relationships/image" Target="../media/image21.svg"/><Relationship Id="rId4" Type="http://schemas.openxmlformats.org/officeDocument/2006/relationships/image" Target="../media/image91.png"/></Relationships>
</file>

<file path=ppt/slideLayouts/_rels/slideLayout10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24.xml"/><Relationship Id="rId4" Type="http://schemas.openxmlformats.org/officeDocument/2006/relationships/image" Target="../media/image7.svg"/></Relationships>
</file>

<file path=ppt/slideLayouts/_rels/slideLayout10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93.png"/><Relationship Id="rId1" Type="http://schemas.openxmlformats.org/officeDocument/2006/relationships/slideMaster" Target="../slideMasters/slideMaster24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3.png"/></Relationships>
</file>

<file path=ppt/slideLayouts/_rels/slideLayout10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94.png"/><Relationship Id="rId1" Type="http://schemas.openxmlformats.org/officeDocument/2006/relationships/slideMaster" Target="../slideMasters/slideMaster24.xml"/><Relationship Id="rId6" Type="http://schemas.openxmlformats.org/officeDocument/2006/relationships/image" Target="../media/image96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0" Type="http://schemas.openxmlformats.org/officeDocument/2006/relationships/image" Target="../media/image98.png"/><Relationship Id="rId4" Type="http://schemas.openxmlformats.org/officeDocument/2006/relationships/image" Target="../media/image95.png"/><Relationship Id="rId9" Type="http://schemas.openxmlformats.org/officeDocument/2006/relationships/image" Target="../media/image32.svg"/></Relationships>
</file>

<file path=ppt/slideLayouts/_rels/slideLayout10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24.xml"/></Relationships>
</file>

<file path=ppt/slideLayouts/_rels/slideLayout10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24.xml"/><Relationship Id="rId4" Type="http://schemas.openxmlformats.org/officeDocument/2006/relationships/image" Target="../media/image36.svg"/></Relationships>
</file>

<file path=ppt/slideLayouts/_rels/slideLayout10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24.xml"/></Relationships>
</file>

<file path=ppt/slideLayouts/_rels/slideLayout10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38.svg"/><Relationship Id="rId7" Type="http://schemas.openxmlformats.org/officeDocument/2006/relationships/image" Target="../media/image5.svg"/><Relationship Id="rId2" Type="http://schemas.openxmlformats.org/officeDocument/2006/relationships/image" Target="../media/image100.png"/><Relationship Id="rId1" Type="http://schemas.openxmlformats.org/officeDocument/2006/relationships/slideMaster" Target="../slideMasters/slideMaster24.xml"/><Relationship Id="rId6" Type="http://schemas.openxmlformats.org/officeDocument/2006/relationships/image" Target="../media/image83.png"/><Relationship Id="rId5" Type="http://schemas.openxmlformats.org/officeDocument/2006/relationships/image" Target="../media/image3.svg"/><Relationship Id="rId4" Type="http://schemas.openxmlformats.org/officeDocument/2006/relationships/image" Target="../media/image82.png"/><Relationship Id="rId9" Type="http://schemas.openxmlformats.org/officeDocument/2006/relationships/image" Target="../media/image7.svg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7.png"/></Relationships>
</file>

<file path=ppt/slideLayouts/_rels/slideLayout10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1.png"/><Relationship Id="rId1" Type="http://schemas.openxmlformats.org/officeDocument/2006/relationships/slideMaster" Target="../slideMasters/slideMaster24.xml"/><Relationship Id="rId4" Type="http://schemas.openxmlformats.org/officeDocument/2006/relationships/image" Target="../media/image13.svg"/></Relationships>
</file>

<file path=ppt/slideLayouts/_rels/slideLayout10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2.png"/><Relationship Id="rId1" Type="http://schemas.openxmlformats.org/officeDocument/2006/relationships/slideMaster" Target="../slideMasters/slideMaster24.xml"/><Relationship Id="rId4" Type="http://schemas.openxmlformats.org/officeDocument/2006/relationships/image" Target="../media/image13.svg"/></Relationships>
</file>

<file path=ppt/slideLayouts/_rels/slideLayout10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24.xml"/><Relationship Id="rId4" Type="http://schemas.openxmlformats.org/officeDocument/2006/relationships/image" Target="../media/image7.svg"/></Relationships>
</file>

<file path=ppt/slideLayouts/_rels/slideLayout10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54.png"/><Relationship Id="rId7" Type="http://schemas.openxmlformats.org/officeDocument/2006/relationships/image" Target="../media/image51.png"/><Relationship Id="rId12" Type="http://schemas.openxmlformats.org/officeDocument/2006/relationships/image" Target="../media/image106.png"/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24.xml"/><Relationship Id="rId6" Type="http://schemas.openxmlformats.org/officeDocument/2006/relationships/image" Target="../media/image49.png"/><Relationship Id="rId11" Type="http://schemas.openxmlformats.org/officeDocument/2006/relationships/image" Target="../media/image105.png"/><Relationship Id="rId5" Type="http://schemas.openxmlformats.org/officeDocument/2006/relationships/image" Target="../media/image56.png"/><Relationship Id="rId10" Type="http://schemas.openxmlformats.org/officeDocument/2006/relationships/image" Target="../media/image58.png"/><Relationship Id="rId4" Type="http://schemas.openxmlformats.org/officeDocument/2006/relationships/image" Target="../media/image55.JPG"/><Relationship Id="rId9" Type="http://schemas.openxmlformats.org/officeDocument/2006/relationships/image" Target="../media/image57.png"/></Relationships>
</file>

<file path=ppt/slideLayouts/_rels/slideLayout10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8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9.png"/></Relationships>
</file>

<file path=ppt/slideLayouts/_rels/slideLayout10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107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Master" Target="../slideMasters/slideMaster24.xml"/><Relationship Id="rId6" Type="http://schemas.openxmlformats.org/officeDocument/2006/relationships/image" Target="../media/image66.jp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9" Type="http://schemas.openxmlformats.org/officeDocument/2006/relationships/image" Target="../media/image81.png"/></Relationships>
</file>

<file path=ppt/slideLayouts/_rels/slideLayout10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Master" Target="../slideMasters/slideMaster24.xml"/></Relationships>
</file>

<file path=ppt/slideLayouts/_rels/slideLayout10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24.xml"/></Relationships>
</file>

<file path=ppt/slideLayouts/_rels/slideLayout10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24.xml"/></Relationships>
</file>

<file path=ppt/slideLayouts/_rels/slideLayout10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24.xml"/></Relationships>
</file>

<file path=ppt/slideLayouts/_rels/slideLayout10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82.png"/><Relationship Id="rId1" Type="http://schemas.openxmlformats.org/officeDocument/2006/relationships/slideMaster" Target="../slideMasters/slideMaster25.xml"/><Relationship Id="rId6" Type="http://schemas.openxmlformats.org/officeDocument/2006/relationships/image" Target="../media/image84.png"/><Relationship Id="rId5" Type="http://schemas.openxmlformats.org/officeDocument/2006/relationships/image" Target="../media/image5.svg"/><Relationship Id="rId4" Type="http://schemas.openxmlformats.org/officeDocument/2006/relationships/image" Target="../media/image83.png"/></Relationships>
</file>

<file path=ppt/slideLayouts/_rels/slideLayout10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25.xml"/><Relationship Id="rId6" Type="http://schemas.openxmlformats.org/officeDocument/2006/relationships/image" Target="../media/image87.png"/><Relationship Id="rId5" Type="http://schemas.openxmlformats.org/officeDocument/2006/relationships/image" Target="../media/image11.svg"/><Relationship Id="rId4" Type="http://schemas.openxmlformats.org/officeDocument/2006/relationships/image" Target="../media/image86.png"/></Relationships>
</file>

<file path=ppt/slideLayouts/_rels/slideLayout10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7.svg"/><Relationship Id="rId2" Type="http://schemas.openxmlformats.org/officeDocument/2006/relationships/image" Target="../media/image88.png"/><Relationship Id="rId1" Type="http://schemas.openxmlformats.org/officeDocument/2006/relationships/slideMaster" Target="../slideMasters/slideMaster25.xml"/><Relationship Id="rId6" Type="http://schemas.openxmlformats.org/officeDocument/2006/relationships/image" Target="../media/image89.png"/><Relationship Id="rId5" Type="http://schemas.openxmlformats.org/officeDocument/2006/relationships/image" Target="../media/image7.svg"/><Relationship Id="rId4" Type="http://schemas.openxmlformats.org/officeDocument/2006/relationships/image" Target="../media/image84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25.xml"/><Relationship Id="rId5" Type="http://schemas.openxmlformats.org/officeDocument/2006/relationships/image" Target="../media/image19.svg"/><Relationship Id="rId4" Type="http://schemas.openxmlformats.org/officeDocument/2006/relationships/image" Target="../media/image90.png"/></Relationships>
</file>

<file path=ppt/slideLayouts/_rels/slideLayout1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25.xml"/><Relationship Id="rId5" Type="http://schemas.openxmlformats.org/officeDocument/2006/relationships/image" Target="../media/image21.svg"/><Relationship Id="rId4" Type="http://schemas.openxmlformats.org/officeDocument/2006/relationships/image" Target="../media/image91.png"/></Relationships>
</file>

<file path=ppt/slideLayouts/_rels/slideLayout1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25.xml"/><Relationship Id="rId4" Type="http://schemas.openxmlformats.org/officeDocument/2006/relationships/image" Target="../media/image7.svg"/></Relationships>
</file>

<file path=ppt/slideLayouts/_rels/slideLayout1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93.png"/><Relationship Id="rId1" Type="http://schemas.openxmlformats.org/officeDocument/2006/relationships/slideMaster" Target="../slideMasters/slideMaster25.xml"/></Relationships>
</file>

<file path=ppt/slideLayouts/_rels/slideLayout110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94.png"/><Relationship Id="rId1" Type="http://schemas.openxmlformats.org/officeDocument/2006/relationships/slideMaster" Target="../slideMasters/slideMaster25.xml"/><Relationship Id="rId6" Type="http://schemas.openxmlformats.org/officeDocument/2006/relationships/image" Target="../media/image96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0" Type="http://schemas.openxmlformats.org/officeDocument/2006/relationships/image" Target="../media/image98.png"/><Relationship Id="rId4" Type="http://schemas.openxmlformats.org/officeDocument/2006/relationships/image" Target="../media/image95.png"/><Relationship Id="rId9" Type="http://schemas.openxmlformats.org/officeDocument/2006/relationships/image" Target="../media/image32.svg"/></Relationships>
</file>

<file path=ppt/slideLayouts/_rels/slideLayout1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25.xml"/></Relationships>
</file>

<file path=ppt/slideLayouts/_rels/slideLayout1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25.xml"/><Relationship Id="rId4" Type="http://schemas.openxmlformats.org/officeDocument/2006/relationships/image" Target="../media/image36.svg"/></Relationships>
</file>

<file path=ppt/slideLayouts/_rels/slideLayout1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25.xml"/></Relationships>
</file>

<file path=ppt/slideLayouts/_rels/slideLayout1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1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38.svg"/><Relationship Id="rId7" Type="http://schemas.openxmlformats.org/officeDocument/2006/relationships/image" Target="../media/image5.svg"/><Relationship Id="rId2" Type="http://schemas.openxmlformats.org/officeDocument/2006/relationships/image" Target="../media/image100.png"/><Relationship Id="rId1" Type="http://schemas.openxmlformats.org/officeDocument/2006/relationships/slideMaster" Target="../slideMasters/slideMaster25.xml"/><Relationship Id="rId6" Type="http://schemas.openxmlformats.org/officeDocument/2006/relationships/image" Target="../media/image83.png"/><Relationship Id="rId5" Type="http://schemas.openxmlformats.org/officeDocument/2006/relationships/image" Target="../media/image3.svg"/><Relationship Id="rId4" Type="http://schemas.openxmlformats.org/officeDocument/2006/relationships/image" Target="../media/image82.png"/><Relationship Id="rId9" Type="http://schemas.openxmlformats.org/officeDocument/2006/relationships/image" Target="../media/image7.svg"/></Relationships>
</file>

<file path=ppt/slideLayouts/_rels/slideLayout1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1.png"/><Relationship Id="rId1" Type="http://schemas.openxmlformats.org/officeDocument/2006/relationships/slideMaster" Target="../slideMasters/slideMaster25.xml"/><Relationship Id="rId4" Type="http://schemas.openxmlformats.org/officeDocument/2006/relationships/image" Target="../media/image13.svg"/></Relationships>
</file>

<file path=ppt/slideLayouts/_rels/slideLayout1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2.png"/><Relationship Id="rId1" Type="http://schemas.openxmlformats.org/officeDocument/2006/relationships/slideMaster" Target="../slideMasters/slideMaster25.xml"/><Relationship Id="rId4" Type="http://schemas.openxmlformats.org/officeDocument/2006/relationships/image" Target="../media/image13.svg"/></Relationships>
</file>

<file path=ppt/slideLayouts/_rels/slideLayout1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25.xml"/><Relationship Id="rId4" Type="http://schemas.openxmlformats.org/officeDocument/2006/relationships/image" Target="../media/image7.svg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Master" Target="../slideMasters/slideMaster3.xml"/></Relationships>
</file>

<file path=ppt/slideLayouts/_rels/slideLayout11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54.png"/><Relationship Id="rId7" Type="http://schemas.openxmlformats.org/officeDocument/2006/relationships/image" Target="../media/image51.png"/><Relationship Id="rId12" Type="http://schemas.openxmlformats.org/officeDocument/2006/relationships/image" Target="../media/image106.png"/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25.xml"/><Relationship Id="rId6" Type="http://schemas.openxmlformats.org/officeDocument/2006/relationships/image" Target="../media/image49.png"/><Relationship Id="rId11" Type="http://schemas.openxmlformats.org/officeDocument/2006/relationships/image" Target="../media/image105.png"/><Relationship Id="rId5" Type="http://schemas.openxmlformats.org/officeDocument/2006/relationships/image" Target="../media/image56.png"/><Relationship Id="rId10" Type="http://schemas.openxmlformats.org/officeDocument/2006/relationships/image" Target="../media/image58.png"/><Relationship Id="rId4" Type="http://schemas.openxmlformats.org/officeDocument/2006/relationships/image" Target="../media/image55.JPG"/><Relationship Id="rId9" Type="http://schemas.openxmlformats.org/officeDocument/2006/relationships/image" Target="../media/image57.png"/></Relationships>
</file>

<file path=ppt/slideLayouts/_rels/slideLayout1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Master" Target="../slideMasters/slideMaster3.xml"/></Relationships>
</file>

<file path=ppt/slideLayouts/_rels/slideLayout11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107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Master" Target="../slideMasters/slideMaster25.xml"/><Relationship Id="rId6" Type="http://schemas.openxmlformats.org/officeDocument/2006/relationships/image" Target="../media/image66.jp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9" Type="http://schemas.openxmlformats.org/officeDocument/2006/relationships/image" Target="../media/image81.png"/></Relationships>
</file>

<file path=ppt/slideLayouts/_rels/slideLayout1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Master" Target="../slideMasters/slideMaster25.xml"/></Relationships>
</file>

<file path=ppt/slideLayouts/_rels/slideLayout1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25.xml"/></Relationships>
</file>

<file path=ppt/slideLayouts/_rels/slideLayout1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25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25.xml"/></Relationships>
</file>

<file path=ppt/slideLayouts/_rels/slideLayout1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82.png"/><Relationship Id="rId1" Type="http://schemas.openxmlformats.org/officeDocument/2006/relationships/slideMaster" Target="../slideMasters/slideMaster26.xml"/><Relationship Id="rId6" Type="http://schemas.openxmlformats.org/officeDocument/2006/relationships/image" Target="../media/image84.png"/><Relationship Id="rId5" Type="http://schemas.openxmlformats.org/officeDocument/2006/relationships/image" Target="../media/image5.svg"/><Relationship Id="rId4" Type="http://schemas.openxmlformats.org/officeDocument/2006/relationships/image" Target="../media/image83.png"/></Relationships>
</file>

<file path=ppt/slideLayouts/_rels/slideLayout1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26.xml"/><Relationship Id="rId6" Type="http://schemas.openxmlformats.org/officeDocument/2006/relationships/image" Target="../media/image87.png"/><Relationship Id="rId5" Type="http://schemas.openxmlformats.org/officeDocument/2006/relationships/image" Target="../media/image11.svg"/><Relationship Id="rId4" Type="http://schemas.openxmlformats.org/officeDocument/2006/relationships/image" Target="../media/image86.png"/></Relationships>
</file>

<file path=ppt/slideLayouts/_rels/slideLayout1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7.svg"/><Relationship Id="rId2" Type="http://schemas.openxmlformats.org/officeDocument/2006/relationships/image" Target="../media/image88.png"/><Relationship Id="rId1" Type="http://schemas.openxmlformats.org/officeDocument/2006/relationships/slideMaster" Target="../slideMasters/slideMaster26.xml"/><Relationship Id="rId6" Type="http://schemas.openxmlformats.org/officeDocument/2006/relationships/image" Target="../media/image89.png"/><Relationship Id="rId5" Type="http://schemas.openxmlformats.org/officeDocument/2006/relationships/image" Target="../media/image7.svg"/><Relationship Id="rId4" Type="http://schemas.openxmlformats.org/officeDocument/2006/relationships/image" Target="../media/image84.png"/></Relationships>
</file>

<file path=ppt/slideLayouts/_rels/slideLayout1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26.xml"/><Relationship Id="rId5" Type="http://schemas.openxmlformats.org/officeDocument/2006/relationships/image" Target="../media/image19.svg"/><Relationship Id="rId4" Type="http://schemas.openxmlformats.org/officeDocument/2006/relationships/image" Target="../media/image90.png"/></Relationships>
</file>

<file path=ppt/slideLayouts/_rels/slideLayout1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26.xml"/><Relationship Id="rId5" Type="http://schemas.openxmlformats.org/officeDocument/2006/relationships/image" Target="../media/image21.svg"/><Relationship Id="rId4" Type="http://schemas.openxmlformats.org/officeDocument/2006/relationships/image" Target="../media/image91.png"/></Relationships>
</file>

<file path=ppt/slideLayouts/_rels/slideLayout1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26.xml"/><Relationship Id="rId4" Type="http://schemas.openxmlformats.org/officeDocument/2006/relationships/image" Target="../media/image7.svg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93.png"/><Relationship Id="rId1" Type="http://schemas.openxmlformats.org/officeDocument/2006/relationships/slideMaster" Target="../slideMasters/slideMaster26.xml"/></Relationships>
</file>

<file path=ppt/slideLayouts/_rels/slideLayout11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94.png"/><Relationship Id="rId1" Type="http://schemas.openxmlformats.org/officeDocument/2006/relationships/slideMaster" Target="../slideMasters/slideMaster26.xml"/><Relationship Id="rId6" Type="http://schemas.openxmlformats.org/officeDocument/2006/relationships/image" Target="../media/image96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0" Type="http://schemas.openxmlformats.org/officeDocument/2006/relationships/image" Target="../media/image98.png"/><Relationship Id="rId4" Type="http://schemas.openxmlformats.org/officeDocument/2006/relationships/image" Target="../media/image95.png"/><Relationship Id="rId9" Type="http://schemas.openxmlformats.org/officeDocument/2006/relationships/image" Target="../media/image32.svg"/></Relationships>
</file>

<file path=ppt/slideLayouts/_rels/slideLayout1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26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26.xml"/><Relationship Id="rId4" Type="http://schemas.openxmlformats.org/officeDocument/2006/relationships/image" Target="../media/image36.svg"/></Relationships>
</file>

<file path=ppt/slideLayouts/_rels/slideLayout1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26.xml"/></Relationships>
</file>

<file path=ppt/slideLayouts/_rels/slideLayout1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1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38.svg"/><Relationship Id="rId7" Type="http://schemas.openxmlformats.org/officeDocument/2006/relationships/image" Target="../media/image5.svg"/><Relationship Id="rId2" Type="http://schemas.openxmlformats.org/officeDocument/2006/relationships/image" Target="../media/image100.png"/><Relationship Id="rId1" Type="http://schemas.openxmlformats.org/officeDocument/2006/relationships/slideMaster" Target="../slideMasters/slideMaster26.xml"/><Relationship Id="rId6" Type="http://schemas.openxmlformats.org/officeDocument/2006/relationships/image" Target="../media/image83.png"/><Relationship Id="rId5" Type="http://schemas.openxmlformats.org/officeDocument/2006/relationships/image" Target="../media/image3.svg"/><Relationship Id="rId4" Type="http://schemas.openxmlformats.org/officeDocument/2006/relationships/image" Target="../media/image82.png"/><Relationship Id="rId9" Type="http://schemas.openxmlformats.org/officeDocument/2006/relationships/image" Target="../media/image7.svg"/></Relationships>
</file>

<file path=ppt/slideLayouts/_rels/slideLayout1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1.png"/><Relationship Id="rId1" Type="http://schemas.openxmlformats.org/officeDocument/2006/relationships/slideMaster" Target="../slideMasters/slideMaster26.xml"/><Relationship Id="rId4" Type="http://schemas.openxmlformats.org/officeDocument/2006/relationships/image" Target="../media/image13.svg"/></Relationships>
</file>

<file path=ppt/slideLayouts/_rels/slideLayout1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2.png"/><Relationship Id="rId1" Type="http://schemas.openxmlformats.org/officeDocument/2006/relationships/slideMaster" Target="../slideMasters/slideMaster26.xml"/><Relationship Id="rId4" Type="http://schemas.openxmlformats.org/officeDocument/2006/relationships/image" Target="../media/image13.svg"/></Relationships>
</file>

<file path=ppt/slideLayouts/_rels/slideLayout1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26.xml"/><Relationship Id="rId4" Type="http://schemas.openxmlformats.org/officeDocument/2006/relationships/image" Target="../media/image7.svg"/></Relationships>
</file>

<file path=ppt/slideLayouts/_rels/slideLayout11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54.png"/><Relationship Id="rId7" Type="http://schemas.openxmlformats.org/officeDocument/2006/relationships/image" Target="../media/image51.png"/><Relationship Id="rId12" Type="http://schemas.openxmlformats.org/officeDocument/2006/relationships/image" Target="../media/image106.png"/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26.xml"/><Relationship Id="rId6" Type="http://schemas.openxmlformats.org/officeDocument/2006/relationships/image" Target="../media/image49.png"/><Relationship Id="rId11" Type="http://schemas.openxmlformats.org/officeDocument/2006/relationships/image" Target="../media/image105.png"/><Relationship Id="rId5" Type="http://schemas.openxmlformats.org/officeDocument/2006/relationships/image" Target="../media/image56.png"/><Relationship Id="rId10" Type="http://schemas.openxmlformats.org/officeDocument/2006/relationships/image" Target="../media/image58.png"/><Relationship Id="rId4" Type="http://schemas.openxmlformats.org/officeDocument/2006/relationships/image" Target="../media/image55.JPG"/><Relationship Id="rId9" Type="http://schemas.openxmlformats.org/officeDocument/2006/relationships/image" Target="../media/image57.png"/></Relationships>
</file>

<file path=ppt/slideLayouts/_rels/slideLayout1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1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107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Master" Target="../slideMasters/slideMaster26.xml"/><Relationship Id="rId6" Type="http://schemas.openxmlformats.org/officeDocument/2006/relationships/image" Target="../media/image66.jp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9" Type="http://schemas.openxmlformats.org/officeDocument/2006/relationships/image" Target="../media/image81.png"/></Relationships>
</file>

<file path=ppt/slideLayouts/_rels/slideLayout1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Master" Target="../slideMasters/slideMaster26.xml"/></Relationships>
</file>

<file path=ppt/slideLayouts/_rels/slideLayout1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26.xml"/></Relationships>
</file>

<file path=ppt/slideLayouts/_rels/slideLayout11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26.xml"/></Relationships>
</file>

<file path=ppt/slideLayouts/_rels/slideLayout11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26.xml"/></Relationships>
</file>

<file path=ppt/slideLayouts/_rels/slideLayout1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82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84.png"/><Relationship Id="rId5" Type="http://schemas.openxmlformats.org/officeDocument/2006/relationships/image" Target="../media/image5.svg"/><Relationship Id="rId4" Type="http://schemas.openxmlformats.org/officeDocument/2006/relationships/image" Target="../media/image83.png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87.png"/><Relationship Id="rId5" Type="http://schemas.openxmlformats.org/officeDocument/2006/relationships/image" Target="../media/image11.svg"/><Relationship Id="rId4" Type="http://schemas.openxmlformats.org/officeDocument/2006/relationships/image" Target="../media/image86.png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7.svg"/><Relationship Id="rId2" Type="http://schemas.openxmlformats.org/officeDocument/2006/relationships/image" Target="../media/image88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89.png"/><Relationship Id="rId5" Type="http://schemas.openxmlformats.org/officeDocument/2006/relationships/image" Target="../media/image7.svg"/><Relationship Id="rId4" Type="http://schemas.openxmlformats.org/officeDocument/2006/relationships/image" Target="../media/image84.png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9.svg"/><Relationship Id="rId4" Type="http://schemas.openxmlformats.org/officeDocument/2006/relationships/image" Target="../media/image90.png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21.svg"/><Relationship Id="rId4" Type="http://schemas.openxmlformats.org/officeDocument/2006/relationships/image" Target="../media/image91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24.svg"/><Relationship Id="rId3" Type="http://schemas.openxmlformats.org/officeDocument/2006/relationships/image" Target="../media/image6.svg"/><Relationship Id="rId7" Type="http://schemas.openxmlformats.org/officeDocument/2006/relationships/image" Target="../media/image18.svg"/><Relationship Id="rId12" Type="http://schemas.openxmlformats.org/officeDocument/2006/relationships/image" Target="../media/image12.png"/><Relationship Id="rId17" Type="http://schemas.openxmlformats.org/officeDocument/2006/relationships/image" Target="../media/image28.svg"/><Relationship Id="rId2" Type="http://schemas.openxmlformats.org/officeDocument/2006/relationships/image" Target="../media/image1.png"/><Relationship Id="rId16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11" Type="http://schemas.openxmlformats.org/officeDocument/2006/relationships/image" Target="../media/image22.svg"/><Relationship Id="rId5" Type="http://schemas.openxmlformats.org/officeDocument/2006/relationships/image" Target="../media/image16.svg"/><Relationship Id="rId15" Type="http://schemas.openxmlformats.org/officeDocument/2006/relationships/image" Target="../media/image26.svg"/><Relationship Id="rId10" Type="http://schemas.openxmlformats.org/officeDocument/2006/relationships/image" Target="../media/image11.png"/><Relationship Id="rId4" Type="http://schemas.openxmlformats.org/officeDocument/2006/relationships/image" Target="../media/image8.png"/><Relationship Id="rId9" Type="http://schemas.openxmlformats.org/officeDocument/2006/relationships/image" Target="../media/image20.svg"/><Relationship Id="rId14" Type="http://schemas.openxmlformats.org/officeDocument/2006/relationships/image" Target="../media/image13.png"/></Relationships>
</file>

<file path=ppt/slideLayouts/_rels/slideLayout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7.svg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93.png"/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94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96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0" Type="http://schemas.openxmlformats.org/officeDocument/2006/relationships/image" Target="../media/image98.png"/><Relationship Id="rId4" Type="http://schemas.openxmlformats.org/officeDocument/2006/relationships/image" Target="../media/image95.png"/><Relationship Id="rId9" Type="http://schemas.openxmlformats.org/officeDocument/2006/relationships/image" Target="../media/image32.svg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6.svg"/></Relationships>
</file>

<file path=ppt/slideLayouts/_rels/slideLayout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4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38.svg"/><Relationship Id="rId7" Type="http://schemas.openxmlformats.org/officeDocument/2006/relationships/image" Target="../media/image5.svg"/><Relationship Id="rId2" Type="http://schemas.openxmlformats.org/officeDocument/2006/relationships/image" Target="../media/image100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83.png"/><Relationship Id="rId5" Type="http://schemas.openxmlformats.org/officeDocument/2006/relationships/image" Target="../media/image3.svg"/><Relationship Id="rId4" Type="http://schemas.openxmlformats.org/officeDocument/2006/relationships/image" Target="../media/image82.png"/><Relationship Id="rId9" Type="http://schemas.openxmlformats.org/officeDocument/2006/relationships/image" Target="../media/image7.svg"/></Relationships>
</file>

<file path=ppt/slideLayouts/_rels/slideLayout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3.svg"/></Relationships>
</file>

<file path=ppt/slideLayouts/_rels/slideLayout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2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3.svg"/></Relationships>
</file>

<file path=ppt/slideLayouts/_rels/slideLayout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7.svg"/></Relationships>
</file>

<file path=ppt/slideLayouts/_rels/slideLayout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03.png"/></Relationships>
</file>

<file path=ppt/slideLayouts/_rels/slideLayout1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54.png"/><Relationship Id="rId7" Type="http://schemas.openxmlformats.org/officeDocument/2006/relationships/image" Target="../media/image51.png"/><Relationship Id="rId12" Type="http://schemas.openxmlformats.org/officeDocument/2006/relationships/image" Target="../media/image106.png"/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49.png"/><Relationship Id="rId11" Type="http://schemas.openxmlformats.org/officeDocument/2006/relationships/image" Target="../media/image105.png"/><Relationship Id="rId5" Type="http://schemas.openxmlformats.org/officeDocument/2006/relationships/image" Target="../media/image56.png"/><Relationship Id="rId10" Type="http://schemas.openxmlformats.org/officeDocument/2006/relationships/image" Target="../media/image58.png"/><Relationship Id="rId4" Type="http://schemas.openxmlformats.org/officeDocument/2006/relationships/image" Target="../media/image55.JPG"/><Relationship Id="rId9" Type="http://schemas.openxmlformats.org/officeDocument/2006/relationships/image" Target="../media/image57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47.JPG"/><Relationship Id="rId1" Type="http://schemas.openxmlformats.org/officeDocument/2006/relationships/slideMaster" Target="../slideMasters/slideMaster4.xml"/></Relationships>
</file>

<file path=ppt/slideLayouts/_rels/slideLayout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4.xml"/></Relationships>
</file>

<file path=ppt/slideLayouts/_rels/slideLayout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4.xml"/></Relationships>
</file>

<file path=ppt/slideLayouts/_rels/slideLayout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4.xml"/></Relationships>
</file>

<file path=ppt/slideLayouts/_rels/slideLayout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4.xml"/></Relationships>
</file>

<file path=ppt/slideLayouts/_rels/slideLayout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59.png"/><Relationship Id="rId1" Type="http://schemas.openxmlformats.org/officeDocument/2006/relationships/slideMaster" Target="../slideMasters/slideMaster4.xml"/></Relationships>
</file>

<file path=ppt/slideLayouts/_rels/slideLayout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59.png"/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6.png"/></Relationships>
</file>

<file path=ppt/slideLayouts/_rels/slideLayout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4.xml"/></Relationships>
</file>

<file path=ppt/slideLayouts/_rels/slideLayout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82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84.png"/><Relationship Id="rId5" Type="http://schemas.openxmlformats.org/officeDocument/2006/relationships/image" Target="../media/image5.svg"/><Relationship Id="rId4" Type="http://schemas.openxmlformats.org/officeDocument/2006/relationships/image" Target="../media/image83.png"/></Relationships>
</file>

<file path=ppt/slideLayouts/_rels/slideLayout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87.png"/><Relationship Id="rId5" Type="http://schemas.openxmlformats.org/officeDocument/2006/relationships/image" Target="../media/image11.svg"/><Relationship Id="rId4" Type="http://schemas.openxmlformats.org/officeDocument/2006/relationships/image" Target="../media/image86.png"/></Relationships>
</file>

<file path=ppt/slideLayouts/_rels/slideLayout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7.svg"/><Relationship Id="rId2" Type="http://schemas.openxmlformats.org/officeDocument/2006/relationships/image" Target="../media/image88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89.png"/><Relationship Id="rId5" Type="http://schemas.openxmlformats.org/officeDocument/2006/relationships/image" Target="../media/image7.svg"/><Relationship Id="rId4" Type="http://schemas.openxmlformats.org/officeDocument/2006/relationships/image" Target="../media/image84.png"/></Relationships>
</file>

<file path=ppt/slideLayouts/_rels/slideLayout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19.svg"/><Relationship Id="rId4" Type="http://schemas.openxmlformats.org/officeDocument/2006/relationships/image" Target="../media/image90.png"/></Relationships>
</file>

<file path=ppt/slideLayouts/_rels/slideLayout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21.svg"/><Relationship Id="rId4" Type="http://schemas.openxmlformats.org/officeDocument/2006/relationships/image" Target="../media/image91.pn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7.svg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93.png"/><Relationship Id="rId1" Type="http://schemas.openxmlformats.org/officeDocument/2006/relationships/slideMaster" Target="../slideMasters/slideMaster5.xml"/></Relationships>
</file>

<file path=ppt/slideLayouts/_rels/slideLayout1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94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96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0" Type="http://schemas.openxmlformats.org/officeDocument/2006/relationships/image" Target="../media/image98.png"/><Relationship Id="rId4" Type="http://schemas.openxmlformats.org/officeDocument/2006/relationships/image" Target="../media/image95.png"/><Relationship Id="rId9" Type="http://schemas.openxmlformats.org/officeDocument/2006/relationships/image" Target="../media/image32.svg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5.xml"/></Relationships>
</file>

<file path=ppt/slideLayouts/_rels/slideLayout1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6.svg"/></Relationships>
</file>

<file path=ppt/slideLayouts/_rels/slideLayout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5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38.svg"/><Relationship Id="rId7" Type="http://schemas.openxmlformats.org/officeDocument/2006/relationships/image" Target="../media/image5.svg"/><Relationship Id="rId2" Type="http://schemas.openxmlformats.org/officeDocument/2006/relationships/image" Target="../media/image100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83.png"/><Relationship Id="rId5" Type="http://schemas.openxmlformats.org/officeDocument/2006/relationships/image" Target="../media/image3.svg"/><Relationship Id="rId4" Type="http://schemas.openxmlformats.org/officeDocument/2006/relationships/image" Target="../media/image82.png"/><Relationship Id="rId9" Type="http://schemas.openxmlformats.org/officeDocument/2006/relationships/image" Target="../media/image7.svg"/></Relationships>
</file>

<file path=ppt/slideLayouts/_rels/slideLayout1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1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3.svg"/></Relationships>
</file>

<file path=ppt/slideLayouts/_rels/slideLayout1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2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3.svg"/></Relationships>
</file>

<file path=ppt/slideLayouts/_rels/slideLayout1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7.svg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13" Type="http://schemas.openxmlformats.org/officeDocument/2006/relationships/image" Target="../media/image27.jpeg"/><Relationship Id="rId3" Type="http://schemas.openxmlformats.org/officeDocument/2006/relationships/image" Target="../media/image34.svg"/><Relationship Id="rId7" Type="http://schemas.openxmlformats.org/officeDocument/2006/relationships/image" Target="../media/image21.jpeg"/><Relationship Id="rId12" Type="http://schemas.openxmlformats.org/officeDocument/2006/relationships/image" Target="../media/image26.jpeg"/><Relationship Id="rId17" Type="http://schemas.openxmlformats.org/officeDocument/2006/relationships/hyperlink" Target="https://commons.wikimedia.org/wiki/File:Singapore_location_map.svg" TargetMode="External"/><Relationship Id="rId2" Type="http://schemas.openxmlformats.org/officeDocument/2006/relationships/image" Target="../media/image18.png"/><Relationship Id="rId16" Type="http://schemas.openxmlformats.org/officeDocument/2006/relationships/image" Target="../media/image3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jpeg"/><Relationship Id="rId11" Type="http://schemas.openxmlformats.org/officeDocument/2006/relationships/image" Target="../media/image25.jpeg"/><Relationship Id="rId5" Type="http://schemas.openxmlformats.org/officeDocument/2006/relationships/image" Target="../media/image36.svg"/><Relationship Id="rId15" Type="http://schemas.openxmlformats.org/officeDocument/2006/relationships/image" Target="../media/image29.jpeg"/><Relationship Id="rId10" Type="http://schemas.openxmlformats.org/officeDocument/2006/relationships/image" Target="../media/image24.jpeg"/><Relationship Id="rId4" Type="http://schemas.openxmlformats.org/officeDocument/2006/relationships/image" Target="../media/image19.png"/><Relationship Id="rId9" Type="http://schemas.openxmlformats.org/officeDocument/2006/relationships/image" Target="../media/image23.jpeg"/><Relationship Id="rId14" Type="http://schemas.openxmlformats.org/officeDocument/2006/relationships/image" Target="../media/image28.jpeg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107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66.jp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9" Type="http://schemas.openxmlformats.org/officeDocument/2006/relationships/image" Target="../media/image81.png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Master" Target="../slideMasters/slideMaster5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57.svg"/><Relationship Id="rId18" Type="http://schemas.openxmlformats.org/officeDocument/2006/relationships/image" Target="../media/image38.emf"/><Relationship Id="rId3" Type="http://schemas.openxmlformats.org/officeDocument/2006/relationships/image" Target="../media/image6.svg"/><Relationship Id="rId7" Type="http://schemas.openxmlformats.org/officeDocument/2006/relationships/image" Target="../media/image51.svg"/><Relationship Id="rId12" Type="http://schemas.openxmlformats.org/officeDocument/2006/relationships/image" Target="../media/image35.png"/><Relationship Id="rId17" Type="http://schemas.openxmlformats.org/officeDocument/2006/relationships/image" Target="../media/image61.svg"/><Relationship Id="rId2" Type="http://schemas.openxmlformats.org/officeDocument/2006/relationships/image" Target="../media/image1.png"/><Relationship Id="rId16" Type="http://schemas.openxmlformats.org/officeDocument/2006/relationships/image" Target="../media/image37.png"/><Relationship Id="rId20" Type="http://schemas.openxmlformats.org/officeDocument/2006/relationships/image" Target="../media/image26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png"/><Relationship Id="rId11" Type="http://schemas.openxmlformats.org/officeDocument/2006/relationships/image" Target="../media/image55.svg"/><Relationship Id="rId5" Type="http://schemas.openxmlformats.org/officeDocument/2006/relationships/image" Target="../media/image49.svg"/><Relationship Id="rId15" Type="http://schemas.openxmlformats.org/officeDocument/2006/relationships/image" Target="../media/image59.svg"/><Relationship Id="rId10" Type="http://schemas.openxmlformats.org/officeDocument/2006/relationships/image" Target="../media/image34.png"/><Relationship Id="rId19" Type="http://schemas.openxmlformats.org/officeDocument/2006/relationships/image" Target="../media/image13.png"/><Relationship Id="rId4" Type="http://schemas.openxmlformats.org/officeDocument/2006/relationships/image" Target="../media/image31.png"/><Relationship Id="rId9" Type="http://schemas.openxmlformats.org/officeDocument/2006/relationships/image" Target="../media/image53.svg"/><Relationship Id="rId14" Type="http://schemas.openxmlformats.org/officeDocument/2006/relationships/image" Target="../media/image36.png"/></Relationships>
</file>

<file path=ppt/slideLayouts/_rels/slideLayout2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5.xml"/></Relationships>
</file>

<file path=ppt/slideLayouts/_rels/slideLayout2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5.xml"/></Relationships>
</file>

<file path=ppt/slideLayouts/_rels/slideLayout2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5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82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84.png"/><Relationship Id="rId5" Type="http://schemas.openxmlformats.org/officeDocument/2006/relationships/image" Target="../media/image5.svg"/><Relationship Id="rId4" Type="http://schemas.openxmlformats.org/officeDocument/2006/relationships/image" Target="../media/image83.png"/></Relationships>
</file>

<file path=ppt/slideLayouts/_rels/slideLayout2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87.png"/><Relationship Id="rId5" Type="http://schemas.openxmlformats.org/officeDocument/2006/relationships/image" Target="../media/image11.svg"/><Relationship Id="rId4" Type="http://schemas.openxmlformats.org/officeDocument/2006/relationships/image" Target="../media/image86.png"/></Relationships>
</file>

<file path=ppt/slideLayouts/_rels/slideLayout2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7.svg"/><Relationship Id="rId2" Type="http://schemas.openxmlformats.org/officeDocument/2006/relationships/image" Target="../media/image88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89.png"/><Relationship Id="rId5" Type="http://schemas.openxmlformats.org/officeDocument/2006/relationships/image" Target="../media/image7.svg"/><Relationship Id="rId4" Type="http://schemas.openxmlformats.org/officeDocument/2006/relationships/image" Target="../media/image84.png"/></Relationships>
</file>

<file path=ppt/slideLayouts/_rels/slideLayout2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19.svg"/><Relationship Id="rId4" Type="http://schemas.openxmlformats.org/officeDocument/2006/relationships/image" Target="../media/image90.png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hyperlink" Target="https://commons.wikimedia.org/wiki/File:Singapore_location_map.svg" TargetMode="External"/><Relationship Id="rId3" Type="http://schemas.openxmlformats.org/officeDocument/2006/relationships/image" Target="../media/image6.svg"/><Relationship Id="rId7" Type="http://schemas.openxmlformats.org/officeDocument/2006/relationships/image" Target="../media/image64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9.png"/><Relationship Id="rId5" Type="http://schemas.openxmlformats.org/officeDocument/2006/relationships/image" Target="../media/image28.svg"/><Relationship Id="rId4" Type="http://schemas.openxmlformats.org/officeDocument/2006/relationships/image" Target="../media/image14.png"/></Relationships>
</file>

<file path=ppt/slideLayouts/_rels/slideLayout2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21.svg"/><Relationship Id="rId4" Type="http://schemas.openxmlformats.org/officeDocument/2006/relationships/image" Target="../media/image91.png"/></Relationships>
</file>

<file path=ppt/slideLayouts/_rels/slideLayout2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7.svg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93.png"/><Relationship Id="rId1" Type="http://schemas.openxmlformats.org/officeDocument/2006/relationships/slideMaster" Target="../slideMasters/slideMaster6.xml"/></Relationships>
</file>

<file path=ppt/slideLayouts/_rels/slideLayout2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94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96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0" Type="http://schemas.openxmlformats.org/officeDocument/2006/relationships/image" Target="../media/image98.png"/><Relationship Id="rId4" Type="http://schemas.openxmlformats.org/officeDocument/2006/relationships/image" Target="../media/image95.png"/><Relationship Id="rId9" Type="http://schemas.openxmlformats.org/officeDocument/2006/relationships/image" Target="../media/image32.svg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svg"/><Relationship Id="rId3" Type="http://schemas.openxmlformats.org/officeDocument/2006/relationships/image" Target="../media/image66.svg"/><Relationship Id="rId7" Type="http://schemas.openxmlformats.org/officeDocument/2006/relationships/image" Target="../media/image42.png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1.jpg"/><Relationship Id="rId5" Type="http://schemas.openxmlformats.org/officeDocument/2006/relationships/image" Target="../media/image30.svg"/><Relationship Id="rId10" Type="http://schemas.openxmlformats.org/officeDocument/2006/relationships/image" Target="../media/image71.svg"/><Relationship Id="rId4" Type="http://schemas.openxmlformats.org/officeDocument/2006/relationships/image" Target="../media/image15.png"/><Relationship Id="rId9" Type="http://schemas.openxmlformats.org/officeDocument/2006/relationships/image" Target="../media/image43.png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6.xml"/></Relationships>
</file>

<file path=ppt/slideLayouts/_rels/slideLayout2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36.svg"/></Relationships>
</file>

<file path=ppt/slideLayouts/_rels/slideLayout2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6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38.svg"/><Relationship Id="rId7" Type="http://schemas.openxmlformats.org/officeDocument/2006/relationships/image" Target="../media/image5.svg"/><Relationship Id="rId2" Type="http://schemas.openxmlformats.org/officeDocument/2006/relationships/image" Target="../media/image100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83.png"/><Relationship Id="rId5" Type="http://schemas.openxmlformats.org/officeDocument/2006/relationships/image" Target="../media/image3.svg"/><Relationship Id="rId4" Type="http://schemas.openxmlformats.org/officeDocument/2006/relationships/image" Target="../media/image82.png"/><Relationship Id="rId9" Type="http://schemas.openxmlformats.org/officeDocument/2006/relationships/image" Target="../media/image7.svg"/></Relationships>
</file>

<file path=ppt/slideLayouts/_rels/slideLayout2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1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13.svg"/></Relationships>
</file>

<file path=ppt/slideLayouts/_rels/slideLayout2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2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13.svg"/></Relationships>
</file>

<file path=ppt/slideLayouts/_rels/slideLayout2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7.svg"/></Relationships>
</file>

<file path=ppt/slideLayouts/_rels/slideLayout2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54.png"/><Relationship Id="rId7" Type="http://schemas.openxmlformats.org/officeDocument/2006/relationships/image" Target="../media/image51.png"/><Relationship Id="rId12" Type="http://schemas.openxmlformats.org/officeDocument/2006/relationships/image" Target="../media/image106.png"/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49.png"/><Relationship Id="rId11" Type="http://schemas.openxmlformats.org/officeDocument/2006/relationships/image" Target="../media/image105.png"/><Relationship Id="rId5" Type="http://schemas.openxmlformats.org/officeDocument/2006/relationships/image" Target="../media/image56.png"/><Relationship Id="rId10" Type="http://schemas.openxmlformats.org/officeDocument/2006/relationships/image" Target="../media/image58.png"/><Relationship Id="rId4" Type="http://schemas.openxmlformats.org/officeDocument/2006/relationships/image" Target="../media/image55.JPG"/><Relationship Id="rId9" Type="http://schemas.openxmlformats.org/officeDocument/2006/relationships/image" Target="../media/image57.pn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107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66.jp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9" Type="http://schemas.openxmlformats.org/officeDocument/2006/relationships/image" Target="../media/image81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svg"/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Master" Target="../slideMasters/slideMaster6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6.xml"/></Relationships>
</file>

<file path=ppt/slideLayouts/_rels/slideLayout2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6.xml"/></Relationships>
</file>

<file path=ppt/slideLayouts/_rels/slideLayout2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82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84.png"/><Relationship Id="rId5" Type="http://schemas.openxmlformats.org/officeDocument/2006/relationships/image" Target="../media/image5.svg"/><Relationship Id="rId4" Type="http://schemas.openxmlformats.org/officeDocument/2006/relationships/image" Target="../media/image83.png"/></Relationships>
</file>

<file path=ppt/slideLayouts/_rels/slideLayout2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87.png"/><Relationship Id="rId5" Type="http://schemas.openxmlformats.org/officeDocument/2006/relationships/image" Target="../media/image11.svg"/><Relationship Id="rId4" Type="http://schemas.openxmlformats.org/officeDocument/2006/relationships/image" Target="../media/image86.png"/></Relationships>
</file>

<file path=ppt/slideLayouts/_rels/slideLayout2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7.svg"/><Relationship Id="rId2" Type="http://schemas.openxmlformats.org/officeDocument/2006/relationships/image" Target="../media/image88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89.png"/><Relationship Id="rId5" Type="http://schemas.openxmlformats.org/officeDocument/2006/relationships/image" Target="../media/image7.svg"/><Relationship Id="rId4" Type="http://schemas.openxmlformats.org/officeDocument/2006/relationships/image" Target="../media/image84.png"/></Relationships>
</file>

<file path=ppt/slideLayouts/_rels/slideLayout2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19.svg"/><Relationship Id="rId4" Type="http://schemas.openxmlformats.org/officeDocument/2006/relationships/image" Target="../media/image90.png"/></Relationships>
</file>

<file path=ppt/slideLayouts/_rels/slideLayout2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21.svg"/><Relationship Id="rId4" Type="http://schemas.openxmlformats.org/officeDocument/2006/relationships/image" Target="../media/image91.png"/></Relationships>
</file>

<file path=ppt/slideLayouts/_rels/slideLayout2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7.svg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svg"/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1.png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93.png"/><Relationship Id="rId1" Type="http://schemas.openxmlformats.org/officeDocument/2006/relationships/slideMaster" Target="../slideMasters/slideMaster7.xml"/></Relationships>
</file>

<file path=ppt/slideLayouts/_rels/slideLayout2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94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96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0" Type="http://schemas.openxmlformats.org/officeDocument/2006/relationships/image" Target="../media/image98.png"/><Relationship Id="rId4" Type="http://schemas.openxmlformats.org/officeDocument/2006/relationships/image" Target="../media/image95.png"/><Relationship Id="rId9" Type="http://schemas.openxmlformats.org/officeDocument/2006/relationships/image" Target="../media/image32.svg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7.xml"/></Relationships>
</file>

<file path=ppt/slideLayouts/_rels/slideLayout2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36.sv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7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38.svg"/><Relationship Id="rId7" Type="http://schemas.openxmlformats.org/officeDocument/2006/relationships/image" Target="../media/image5.svg"/><Relationship Id="rId2" Type="http://schemas.openxmlformats.org/officeDocument/2006/relationships/image" Target="../media/image100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83.png"/><Relationship Id="rId5" Type="http://schemas.openxmlformats.org/officeDocument/2006/relationships/image" Target="../media/image3.svg"/><Relationship Id="rId4" Type="http://schemas.openxmlformats.org/officeDocument/2006/relationships/image" Target="../media/image82.png"/><Relationship Id="rId9" Type="http://schemas.openxmlformats.org/officeDocument/2006/relationships/image" Target="../media/image7.svg"/></Relationships>
</file>

<file path=ppt/slideLayouts/_rels/slideLayout2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1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13.svg"/></Relationships>
</file>

<file path=ppt/slideLayouts/_rels/slideLayout2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2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13.svg"/></Relationships>
</file>

<file path=ppt/slideLayouts/_rels/slideLayout2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7.svg"/></Relationships>
</file>

<file path=ppt/slideLayouts/_rels/slideLayout2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54.png"/><Relationship Id="rId7" Type="http://schemas.openxmlformats.org/officeDocument/2006/relationships/image" Target="../media/image51.png"/><Relationship Id="rId12" Type="http://schemas.openxmlformats.org/officeDocument/2006/relationships/image" Target="../media/image106.png"/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49.png"/><Relationship Id="rId11" Type="http://schemas.openxmlformats.org/officeDocument/2006/relationships/image" Target="../media/image105.png"/><Relationship Id="rId5" Type="http://schemas.openxmlformats.org/officeDocument/2006/relationships/image" Target="../media/image56.png"/><Relationship Id="rId10" Type="http://schemas.openxmlformats.org/officeDocument/2006/relationships/image" Target="../media/image58.png"/><Relationship Id="rId4" Type="http://schemas.openxmlformats.org/officeDocument/2006/relationships/image" Target="../media/image55.JPG"/><Relationship Id="rId9" Type="http://schemas.openxmlformats.org/officeDocument/2006/relationships/image" Target="../media/image57.png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107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66.jp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9" Type="http://schemas.openxmlformats.org/officeDocument/2006/relationships/image" Target="../media/image81.png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Master" Target="../slideMasters/slideMaster7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7.xml"/></Relationships>
</file>

<file path=ppt/slideLayouts/_rels/slideLayout2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7.xml"/></Relationships>
</file>

<file path=ppt/slideLayouts/_rels/slideLayout2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7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82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84.png"/><Relationship Id="rId5" Type="http://schemas.openxmlformats.org/officeDocument/2006/relationships/image" Target="../media/image5.svg"/><Relationship Id="rId4" Type="http://schemas.openxmlformats.org/officeDocument/2006/relationships/image" Target="../media/image83.png"/></Relationships>
</file>

<file path=ppt/slideLayouts/_rels/slideLayout3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87.png"/><Relationship Id="rId5" Type="http://schemas.openxmlformats.org/officeDocument/2006/relationships/image" Target="../media/image11.svg"/><Relationship Id="rId4" Type="http://schemas.openxmlformats.org/officeDocument/2006/relationships/image" Target="../media/image86.png"/></Relationships>
</file>

<file path=ppt/slideLayouts/_rels/slideLayout3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7.svg"/><Relationship Id="rId2" Type="http://schemas.openxmlformats.org/officeDocument/2006/relationships/image" Target="../media/image88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89.png"/><Relationship Id="rId5" Type="http://schemas.openxmlformats.org/officeDocument/2006/relationships/image" Target="../media/image7.svg"/><Relationship Id="rId4" Type="http://schemas.openxmlformats.org/officeDocument/2006/relationships/image" Target="../media/image84.png"/></Relationships>
</file>

<file path=ppt/slideLayouts/_rels/slideLayout3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19.svg"/><Relationship Id="rId4" Type="http://schemas.openxmlformats.org/officeDocument/2006/relationships/image" Target="../media/image90.png"/></Relationships>
</file>

<file path=ppt/slideLayouts/_rels/slideLayout3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21.svg"/><Relationship Id="rId4" Type="http://schemas.openxmlformats.org/officeDocument/2006/relationships/image" Target="../media/image91.png"/></Relationships>
</file>

<file path=ppt/slideLayouts/_rels/slideLayout3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7.svg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93.png"/><Relationship Id="rId1" Type="http://schemas.openxmlformats.org/officeDocument/2006/relationships/slideMaster" Target="../slideMasters/slideMaster8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94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96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0" Type="http://schemas.openxmlformats.org/officeDocument/2006/relationships/image" Target="../media/image98.png"/><Relationship Id="rId4" Type="http://schemas.openxmlformats.org/officeDocument/2006/relationships/image" Target="../media/image95.png"/><Relationship Id="rId9" Type="http://schemas.openxmlformats.org/officeDocument/2006/relationships/image" Target="../media/image32.svg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8.xml"/></Relationships>
</file>

<file path=ppt/slideLayouts/_rels/slideLayout3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36.svg"/></Relationships>
</file>

<file path=ppt/slideLayouts/_rels/slideLayout3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8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38.svg"/><Relationship Id="rId7" Type="http://schemas.openxmlformats.org/officeDocument/2006/relationships/image" Target="../media/image5.svg"/><Relationship Id="rId2" Type="http://schemas.openxmlformats.org/officeDocument/2006/relationships/image" Target="../media/image100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83.png"/><Relationship Id="rId5" Type="http://schemas.openxmlformats.org/officeDocument/2006/relationships/image" Target="../media/image3.svg"/><Relationship Id="rId4" Type="http://schemas.openxmlformats.org/officeDocument/2006/relationships/image" Target="../media/image82.png"/><Relationship Id="rId9" Type="http://schemas.openxmlformats.org/officeDocument/2006/relationships/image" Target="../media/image7.svg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1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13.svg"/></Relationships>
</file>

<file path=ppt/slideLayouts/_rels/slideLayout3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2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13.svg"/></Relationships>
</file>

<file path=ppt/slideLayouts/_rels/slideLayout3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7.svg"/></Relationships>
</file>

<file path=ppt/slideLayouts/_rels/slideLayout3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54.png"/><Relationship Id="rId7" Type="http://schemas.openxmlformats.org/officeDocument/2006/relationships/image" Target="../media/image51.png"/><Relationship Id="rId12" Type="http://schemas.openxmlformats.org/officeDocument/2006/relationships/image" Target="../media/image106.png"/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49.png"/><Relationship Id="rId11" Type="http://schemas.openxmlformats.org/officeDocument/2006/relationships/image" Target="../media/image105.png"/><Relationship Id="rId5" Type="http://schemas.openxmlformats.org/officeDocument/2006/relationships/image" Target="../media/image56.png"/><Relationship Id="rId10" Type="http://schemas.openxmlformats.org/officeDocument/2006/relationships/image" Target="../media/image58.png"/><Relationship Id="rId4" Type="http://schemas.openxmlformats.org/officeDocument/2006/relationships/image" Target="../media/image55.JPG"/><Relationship Id="rId9" Type="http://schemas.openxmlformats.org/officeDocument/2006/relationships/image" Target="../media/image57.png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107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66.jp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9" Type="http://schemas.openxmlformats.org/officeDocument/2006/relationships/image" Target="../media/image81.png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Master" Target="../slideMasters/slideMaster8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8.xml"/></Relationships>
</file>

<file path=ppt/slideLayouts/_rels/slideLayout3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8.xml"/></Relationships>
</file>

<file path=ppt/slideLayouts/_rels/slideLayout3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8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82.png"/><Relationship Id="rId1" Type="http://schemas.openxmlformats.org/officeDocument/2006/relationships/slideMaster" Target="../slideMasters/slideMaster9.xml"/><Relationship Id="rId6" Type="http://schemas.openxmlformats.org/officeDocument/2006/relationships/image" Target="../media/image84.png"/><Relationship Id="rId5" Type="http://schemas.openxmlformats.org/officeDocument/2006/relationships/image" Target="../media/image5.svg"/><Relationship Id="rId4" Type="http://schemas.openxmlformats.org/officeDocument/2006/relationships/image" Target="../media/image83.png"/></Relationships>
</file>

<file path=ppt/slideLayouts/_rels/slideLayout3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9.xml"/><Relationship Id="rId6" Type="http://schemas.openxmlformats.org/officeDocument/2006/relationships/image" Target="../media/image87.png"/><Relationship Id="rId5" Type="http://schemas.openxmlformats.org/officeDocument/2006/relationships/image" Target="../media/image11.svg"/><Relationship Id="rId4" Type="http://schemas.openxmlformats.org/officeDocument/2006/relationships/image" Target="../media/image86.png"/></Relationships>
</file>

<file path=ppt/slideLayouts/_rels/slideLayout3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7.svg"/><Relationship Id="rId2" Type="http://schemas.openxmlformats.org/officeDocument/2006/relationships/image" Target="../media/image88.png"/><Relationship Id="rId1" Type="http://schemas.openxmlformats.org/officeDocument/2006/relationships/slideMaster" Target="../slideMasters/slideMaster9.xml"/><Relationship Id="rId6" Type="http://schemas.openxmlformats.org/officeDocument/2006/relationships/image" Target="../media/image89.png"/><Relationship Id="rId5" Type="http://schemas.openxmlformats.org/officeDocument/2006/relationships/image" Target="../media/image7.svg"/><Relationship Id="rId4" Type="http://schemas.openxmlformats.org/officeDocument/2006/relationships/image" Target="../media/image84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19.svg"/><Relationship Id="rId4" Type="http://schemas.openxmlformats.org/officeDocument/2006/relationships/image" Target="../media/image90.png"/></Relationships>
</file>

<file path=ppt/slideLayouts/_rels/slideLayout3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21.svg"/><Relationship Id="rId4" Type="http://schemas.openxmlformats.org/officeDocument/2006/relationships/image" Target="../media/image91.png"/></Relationships>
</file>

<file path=ppt/slideLayouts/_rels/slideLayout3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7.svg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93.png"/><Relationship Id="rId1" Type="http://schemas.openxmlformats.org/officeDocument/2006/relationships/slideMaster" Target="../slideMasters/slideMaster9.xml"/></Relationships>
</file>

<file path=ppt/slideLayouts/_rels/slideLayout3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94.png"/><Relationship Id="rId1" Type="http://schemas.openxmlformats.org/officeDocument/2006/relationships/slideMaster" Target="../slideMasters/slideMaster9.xml"/><Relationship Id="rId6" Type="http://schemas.openxmlformats.org/officeDocument/2006/relationships/image" Target="../media/image96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0" Type="http://schemas.openxmlformats.org/officeDocument/2006/relationships/image" Target="../media/image98.png"/><Relationship Id="rId4" Type="http://schemas.openxmlformats.org/officeDocument/2006/relationships/image" Target="../media/image95.png"/><Relationship Id="rId9" Type="http://schemas.openxmlformats.org/officeDocument/2006/relationships/image" Target="../media/image32.svg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9.xml"/></Relationships>
</file>

<file path=ppt/slideLayouts/_rels/slideLayout3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36.svg"/></Relationships>
</file>

<file path=ppt/slideLayouts/_rels/slideLayout3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9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38.svg"/><Relationship Id="rId7" Type="http://schemas.openxmlformats.org/officeDocument/2006/relationships/image" Target="../media/image5.svg"/><Relationship Id="rId2" Type="http://schemas.openxmlformats.org/officeDocument/2006/relationships/image" Target="../media/image100.png"/><Relationship Id="rId1" Type="http://schemas.openxmlformats.org/officeDocument/2006/relationships/slideMaster" Target="../slideMasters/slideMaster9.xml"/><Relationship Id="rId6" Type="http://schemas.openxmlformats.org/officeDocument/2006/relationships/image" Target="../media/image83.png"/><Relationship Id="rId5" Type="http://schemas.openxmlformats.org/officeDocument/2006/relationships/image" Target="../media/image3.svg"/><Relationship Id="rId4" Type="http://schemas.openxmlformats.org/officeDocument/2006/relationships/image" Target="../media/image82.png"/><Relationship Id="rId9" Type="http://schemas.openxmlformats.org/officeDocument/2006/relationships/image" Target="../media/image7.svg"/></Relationships>
</file>

<file path=ppt/slideLayouts/_rels/slideLayout3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1.pn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13.svg"/></Relationships>
</file>

<file path=ppt/slideLayouts/_rels/slideLayout3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2.pn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13.svg"/></Relationships>
</file>

<file path=ppt/slideLayouts/_rels/slideLayout3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7.sv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54.png"/><Relationship Id="rId7" Type="http://schemas.openxmlformats.org/officeDocument/2006/relationships/image" Target="../media/image51.png"/><Relationship Id="rId12" Type="http://schemas.openxmlformats.org/officeDocument/2006/relationships/image" Target="../media/image106.png"/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9.xml"/><Relationship Id="rId6" Type="http://schemas.openxmlformats.org/officeDocument/2006/relationships/image" Target="../media/image49.png"/><Relationship Id="rId11" Type="http://schemas.openxmlformats.org/officeDocument/2006/relationships/image" Target="../media/image105.png"/><Relationship Id="rId5" Type="http://schemas.openxmlformats.org/officeDocument/2006/relationships/image" Target="../media/image56.png"/><Relationship Id="rId10" Type="http://schemas.openxmlformats.org/officeDocument/2006/relationships/image" Target="../media/image58.png"/><Relationship Id="rId4" Type="http://schemas.openxmlformats.org/officeDocument/2006/relationships/image" Target="../media/image55.JPG"/><Relationship Id="rId9" Type="http://schemas.openxmlformats.org/officeDocument/2006/relationships/image" Target="../media/image57.png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107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Master" Target="../slideMasters/slideMaster9.xml"/><Relationship Id="rId6" Type="http://schemas.openxmlformats.org/officeDocument/2006/relationships/image" Target="../media/image66.jp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9" Type="http://schemas.openxmlformats.org/officeDocument/2006/relationships/image" Target="../media/image81.png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Master" Target="../slideMasters/slideMaster9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9.xml"/></Relationships>
</file>

<file path=ppt/slideLayouts/_rels/slideLayout3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9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9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82.png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84.png"/><Relationship Id="rId5" Type="http://schemas.openxmlformats.org/officeDocument/2006/relationships/image" Target="../media/image5.svg"/><Relationship Id="rId4" Type="http://schemas.openxmlformats.org/officeDocument/2006/relationships/image" Target="../media/image83.png"/></Relationships>
</file>

<file path=ppt/slideLayouts/_rels/slideLayout3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87.png"/><Relationship Id="rId5" Type="http://schemas.openxmlformats.org/officeDocument/2006/relationships/image" Target="../media/image11.svg"/><Relationship Id="rId4" Type="http://schemas.openxmlformats.org/officeDocument/2006/relationships/image" Target="../media/image86.png"/></Relationships>
</file>

<file path=ppt/slideLayouts/_rels/slideLayout3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7.svg"/><Relationship Id="rId2" Type="http://schemas.openxmlformats.org/officeDocument/2006/relationships/image" Target="../media/image88.png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89.png"/><Relationship Id="rId5" Type="http://schemas.openxmlformats.org/officeDocument/2006/relationships/image" Target="../media/image7.svg"/><Relationship Id="rId4" Type="http://schemas.openxmlformats.org/officeDocument/2006/relationships/image" Target="../media/image84.png"/></Relationships>
</file>

<file path=ppt/slideLayouts/_rels/slideLayout3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10.xml"/><Relationship Id="rId5" Type="http://schemas.openxmlformats.org/officeDocument/2006/relationships/image" Target="../media/image19.svg"/><Relationship Id="rId4" Type="http://schemas.openxmlformats.org/officeDocument/2006/relationships/image" Target="../media/image90.png"/></Relationships>
</file>

<file path=ppt/slideLayouts/_rels/slideLayout3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10.xml"/><Relationship Id="rId5" Type="http://schemas.openxmlformats.org/officeDocument/2006/relationships/image" Target="../media/image21.svg"/><Relationship Id="rId4" Type="http://schemas.openxmlformats.org/officeDocument/2006/relationships/image" Target="../media/image91.png"/></Relationships>
</file>

<file path=ppt/slideLayouts/_rels/slideLayout3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7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93.png"/><Relationship Id="rId1" Type="http://schemas.openxmlformats.org/officeDocument/2006/relationships/slideMaster" Target="../slideMasters/slideMaster10.xml"/></Relationships>
</file>

<file path=ppt/slideLayouts/_rels/slideLayout40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94.png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96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0" Type="http://schemas.openxmlformats.org/officeDocument/2006/relationships/image" Target="../media/image98.png"/><Relationship Id="rId4" Type="http://schemas.openxmlformats.org/officeDocument/2006/relationships/image" Target="../media/image95.png"/><Relationship Id="rId9" Type="http://schemas.openxmlformats.org/officeDocument/2006/relationships/image" Target="../media/image32.svg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10.xml"/></Relationships>
</file>

<file path=ppt/slideLayouts/_rels/slideLayout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240.svg"/><Relationship Id="rId3" Type="http://schemas.openxmlformats.org/officeDocument/2006/relationships/image" Target="../media/image60.svg"/><Relationship Id="rId7" Type="http://schemas.openxmlformats.org/officeDocument/2006/relationships/image" Target="../media/image180.svg"/><Relationship Id="rId12" Type="http://schemas.openxmlformats.org/officeDocument/2006/relationships/image" Target="../media/image12.png"/><Relationship Id="rId17" Type="http://schemas.openxmlformats.org/officeDocument/2006/relationships/image" Target="../media/image280.svg"/><Relationship Id="rId2" Type="http://schemas.openxmlformats.org/officeDocument/2006/relationships/image" Target="../media/image1.png"/><Relationship Id="rId16" Type="http://schemas.openxmlformats.org/officeDocument/2006/relationships/image" Target="../media/image1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9.png"/><Relationship Id="rId11" Type="http://schemas.openxmlformats.org/officeDocument/2006/relationships/image" Target="../media/image220.svg"/><Relationship Id="rId5" Type="http://schemas.openxmlformats.org/officeDocument/2006/relationships/image" Target="../media/image160.svg"/><Relationship Id="rId15" Type="http://schemas.openxmlformats.org/officeDocument/2006/relationships/image" Target="../media/image260.svg"/><Relationship Id="rId10" Type="http://schemas.openxmlformats.org/officeDocument/2006/relationships/image" Target="../media/image11.png"/><Relationship Id="rId4" Type="http://schemas.openxmlformats.org/officeDocument/2006/relationships/image" Target="../media/image8.png"/><Relationship Id="rId9" Type="http://schemas.openxmlformats.org/officeDocument/2006/relationships/image" Target="../media/image200.svg"/><Relationship Id="rId14" Type="http://schemas.openxmlformats.org/officeDocument/2006/relationships/image" Target="../media/image13.png"/></Relationships>
</file>

<file path=ppt/slideLayouts/_rels/slideLayout4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36.svg"/></Relationships>
</file>

<file path=ppt/slideLayouts/_rels/slideLayout4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10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38.svg"/><Relationship Id="rId7" Type="http://schemas.openxmlformats.org/officeDocument/2006/relationships/image" Target="../media/image5.svg"/><Relationship Id="rId2" Type="http://schemas.openxmlformats.org/officeDocument/2006/relationships/image" Target="../media/image100.png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83.png"/><Relationship Id="rId5" Type="http://schemas.openxmlformats.org/officeDocument/2006/relationships/image" Target="../media/image3.svg"/><Relationship Id="rId4" Type="http://schemas.openxmlformats.org/officeDocument/2006/relationships/image" Target="../media/image82.png"/><Relationship Id="rId9" Type="http://schemas.openxmlformats.org/officeDocument/2006/relationships/image" Target="../media/image7.svg"/></Relationships>
</file>

<file path=ppt/slideLayouts/_rels/slideLayout4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1.pn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13.svg"/></Relationships>
</file>

<file path=ppt/slideLayouts/_rels/slideLayout4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2.pn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13.svg"/></Relationships>
</file>

<file path=ppt/slideLayouts/_rels/slideLayout4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7.svg"/></Relationships>
</file>

<file path=ppt/slideLayouts/_rels/slideLayout4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54.png"/><Relationship Id="rId7" Type="http://schemas.openxmlformats.org/officeDocument/2006/relationships/image" Target="../media/image51.png"/><Relationship Id="rId12" Type="http://schemas.openxmlformats.org/officeDocument/2006/relationships/image" Target="../media/image106.png"/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49.png"/><Relationship Id="rId11" Type="http://schemas.openxmlformats.org/officeDocument/2006/relationships/image" Target="../media/image105.png"/><Relationship Id="rId5" Type="http://schemas.openxmlformats.org/officeDocument/2006/relationships/image" Target="../media/image56.png"/><Relationship Id="rId10" Type="http://schemas.openxmlformats.org/officeDocument/2006/relationships/image" Target="../media/image58.png"/><Relationship Id="rId4" Type="http://schemas.openxmlformats.org/officeDocument/2006/relationships/image" Target="../media/image55.JPG"/><Relationship Id="rId9" Type="http://schemas.openxmlformats.org/officeDocument/2006/relationships/image" Target="../media/image57.png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0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107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66.jp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9" Type="http://schemas.openxmlformats.org/officeDocument/2006/relationships/image" Target="../media/image81.png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Master" Target="../slideMasters/slideMaster2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Master" Target="../slideMasters/slideMaster10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10.xml"/></Relationships>
</file>

<file path=ppt/slideLayouts/_rels/slideLayout4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10.xml"/></Relationships>
</file>

<file path=ppt/slideLayouts/_rels/slideLayout4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10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0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6.png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82.png"/><Relationship Id="rId1" Type="http://schemas.openxmlformats.org/officeDocument/2006/relationships/slideMaster" Target="../slideMasters/slideMaster11.xml"/><Relationship Id="rId6" Type="http://schemas.openxmlformats.org/officeDocument/2006/relationships/image" Target="../media/image84.png"/><Relationship Id="rId5" Type="http://schemas.openxmlformats.org/officeDocument/2006/relationships/image" Target="../media/image5.svg"/><Relationship Id="rId4" Type="http://schemas.openxmlformats.org/officeDocument/2006/relationships/image" Target="../media/image83.png"/></Relationships>
</file>

<file path=ppt/slideLayouts/_rels/slideLayout4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11.xml"/><Relationship Id="rId6" Type="http://schemas.openxmlformats.org/officeDocument/2006/relationships/image" Target="../media/image87.png"/><Relationship Id="rId5" Type="http://schemas.openxmlformats.org/officeDocument/2006/relationships/image" Target="../media/image11.svg"/><Relationship Id="rId4" Type="http://schemas.openxmlformats.org/officeDocument/2006/relationships/image" Target="../media/image86.png"/></Relationships>
</file>

<file path=ppt/slideLayouts/_rels/slideLayout4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7.svg"/><Relationship Id="rId2" Type="http://schemas.openxmlformats.org/officeDocument/2006/relationships/image" Target="../media/image88.png"/><Relationship Id="rId1" Type="http://schemas.openxmlformats.org/officeDocument/2006/relationships/slideMaster" Target="../slideMasters/slideMaster11.xml"/><Relationship Id="rId6" Type="http://schemas.openxmlformats.org/officeDocument/2006/relationships/image" Target="../media/image89.png"/><Relationship Id="rId5" Type="http://schemas.openxmlformats.org/officeDocument/2006/relationships/image" Target="../media/image7.svg"/><Relationship Id="rId4" Type="http://schemas.openxmlformats.org/officeDocument/2006/relationships/image" Target="../media/image84.png"/></Relationships>
</file>

<file path=ppt/slideLayouts/_rels/slideLayout4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11.xml"/><Relationship Id="rId5" Type="http://schemas.openxmlformats.org/officeDocument/2006/relationships/image" Target="../media/image19.svg"/><Relationship Id="rId4" Type="http://schemas.openxmlformats.org/officeDocument/2006/relationships/image" Target="../media/image90.png"/></Relationships>
</file>

<file path=ppt/slideLayouts/_rels/slideLayout4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11.xml"/><Relationship Id="rId5" Type="http://schemas.openxmlformats.org/officeDocument/2006/relationships/image" Target="../media/image21.svg"/><Relationship Id="rId4" Type="http://schemas.openxmlformats.org/officeDocument/2006/relationships/image" Target="../media/image91.png"/></Relationships>
</file>

<file path=ppt/slideLayouts/_rels/slideLayout4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11.xml"/><Relationship Id="rId4" Type="http://schemas.openxmlformats.org/officeDocument/2006/relationships/image" Target="../media/image7.svg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4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93.png"/><Relationship Id="rId1" Type="http://schemas.openxmlformats.org/officeDocument/2006/relationships/slideMaster" Target="../slideMasters/slideMaster11.xml"/></Relationships>
</file>

<file path=ppt/slideLayouts/_rels/slideLayout4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94.png"/><Relationship Id="rId1" Type="http://schemas.openxmlformats.org/officeDocument/2006/relationships/slideMaster" Target="../slideMasters/slideMaster11.xml"/><Relationship Id="rId6" Type="http://schemas.openxmlformats.org/officeDocument/2006/relationships/image" Target="../media/image96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0" Type="http://schemas.openxmlformats.org/officeDocument/2006/relationships/image" Target="../media/image98.png"/><Relationship Id="rId4" Type="http://schemas.openxmlformats.org/officeDocument/2006/relationships/image" Target="../media/image95.png"/><Relationship Id="rId9" Type="http://schemas.openxmlformats.org/officeDocument/2006/relationships/image" Target="../media/image32.svg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11.xml"/></Relationships>
</file>

<file path=ppt/slideLayouts/_rels/slideLayout4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11.xml"/><Relationship Id="rId4" Type="http://schemas.openxmlformats.org/officeDocument/2006/relationships/image" Target="../media/image36.svg"/></Relationships>
</file>

<file path=ppt/slideLayouts/_rels/slideLayout4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11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4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38.svg"/><Relationship Id="rId7" Type="http://schemas.openxmlformats.org/officeDocument/2006/relationships/image" Target="../media/image5.svg"/><Relationship Id="rId2" Type="http://schemas.openxmlformats.org/officeDocument/2006/relationships/image" Target="../media/image100.png"/><Relationship Id="rId1" Type="http://schemas.openxmlformats.org/officeDocument/2006/relationships/slideMaster" Target="../slideMasters/slideMaster11.xml"/><Relationship Id="rId6" Type="http://schemas.openxmlformats.org/officeDocument/2006/relationships/image" Target="../media/image83.png"/><Relationship Id="rId5" Type="http://schemas.openxmlformats.org/officeDocument/2006/relationships/image" Target="../media/image3.svg"/><Relationship Id="rId4" Type="http://schemas.openxmlformats.org/officeDocument/2006/relationships/image" Target="../media/image82.png"/><Relationship Id="rId9" Type="http://schemas.openxmlformats.org/officeDocument/2006/relationships/image" Target="../media/image7.svg"/></Relationships>
</file>

<file path=ppt/slideLayouts/_rels/slideLayout4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1.png"/><Relationship Id="rId1" Type="http://schemas.openxmlformats.org/officeDocument/2006/relationships/slideMaster" Target="../slideMasters/slideMaster11.xml"/><Relationship Id="rId4" Type="http://schemas.openxmlformats.org/officeDocument/2006/relationships/image" Target="../media/image13.svg"/></Relationships>
</file>

<file path=ppt/slideLayouts/_rels/slideLayout4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2.png"/><Relationship Id="rId1" Type="http://schemas.openxmlformats.org/officeDocument/2006/relationships/slideMaster" Target="../slideMasters/slideMaster11.xml"/><Relationship Id="rId4" Type="http://schemas.openxmlformats.org/officeDocument/2006/relationships/image" Target="../media/image13.svg"/></Relationships>
</file>

<file path=ppt/slideLayouts/_rels/slideLayout4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11.xml"/><Relationship Id="rId4" Type="http://schemas.openxmlformats.org/officeDocument/2006/relationships/image" Target="../media/image7.svg"/></Relationships>
</file>

<file path=ppt/slideLayouts/_rels/slideLayout4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54.png"/><Relationship Id="rId7" Type="http://schemas.openxmlformats.org/officeDocument/2006/relationships/image" Target="../media/image51.png"/><Relationship Id="rId12" Type="http://schemas.openxmlformats.org/officeDocument/2006/relationships/image" Target="../media/image106.png"/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11.xml"/><Relationship Id="rId6" Type="http://schemas.openxmlformats.org/officeDocument/2006/relationships/image" Target="../media/image49.png"/><Relationship Id="rId11" Type="http://schemas.openxmlformats.org/officeDocument/2006/relationships/image" Target="../media/image105.png"/><Relationship Id="rId5" Type="http://schemas.openxmlformats.org/officeDocument/2006/relationships/image" Target="../media/image56.png"/><Relationship Id="rId10" Type="http://schemas.openxmlformats.org/officeDocument/2006/relationships/image" Target="../media/image58.png"/><Relationship Id="rId4" Type="http://schemas.openxmlformats.org/officeDocument/2006/relationships/image" Target="../media/image55.JPG"/><Relationship Id="rId9" Type="http://schemas.openxmlformats.org/officeDocument/2006/relationships/image" Target="../media/image57.png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13" Type="http://schemas.openxmlformats.org/officeDocument/2006/relationships/image" Target="../media/image27.jpeg"/><Relationship Id="rId3" Type="http://schemas.openxmlformats.org/officeDocument/2006/relationships/image" Target="../media/image340.svg"/><Relationship Id="rId7" Type="http://schemas.openxmlformats.org/officeDocument/2006/relationships/image" Target="../media/image21.jpeg"/><Relationship Id="rId12" Type="http://schemas.openxmlformats.org/officeDocument/2006/relationships/image" Target="../media/image26.jpeg"/><Relationship Id="rId17" Type="http://schemas.openxmlformats.org/officeDocument/2006/relationships/hyperlink" Target="https://commons.wikimedia.org/wiki/File:Singapore_location_map.svg" TargetMode="External"/><Relationship Id="rId2" Type="http://schemas.openxmlformats.org/officeDocument/2006/relationships/image" Target="../media/image18.png"/><Relationship Id="rId16" Type="http://schemas.openxmlformats.org/officeDocument/2006/relationships/image" Target="../media/image30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0.jpeg"/><Relationship Id="rId11" Type="http://schemas.openxmlformats.org/officeDocument/2006/relationships/image" Target="../media/image25.jpeg"/><Relationship Id="rId5" Type="http://schemas.openxmlformats.org/officeDocument/2006/relationships/image" Target="../media/image360.svg"/><Relationship Id="rId15" Type="http://schemas.openxmlformats.org/officeDocument/2006/relationships/image" Target="../media/image29.jpeg"/><Relationship Id="rId10" Type="http://schemas.openxmlformats.org/officeDocument/2006/relationships/image" Target="../media/image24.jpeg"/><Relationship Id="rId4" Type="http://schemas.openxmlformats.org/officeDocument/2006/relationships/image" Target="../media/image19.png"/><Relationship Id="rId9" Type="http://schemas.openxmlformats.org/officeDocument/2006/relationships/image" Target="../media/image23.jpeg"/><Relationship Id="rId14" Type="http://schemas.openxmlformats.org/officeDocument/2006/relationships/image" Target="../media/image28.jpeg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107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Master" Target="../slideMasters/slideMaster11.xml"/><Relationship Id="rId6" Type="http://schemas.openxmlformats.org/officeDocument/2006/relationships/image" Target="../media/image66.jp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9" Type="http://schemas.openxmlformats.org/officeDocument/2006/relationships/image" Target="../media/image81.png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Master" Target="../slideMasters/slideMaster11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570.svg"/><Relationship Id="rId18" Type="http://schemas.openxmlformats.org/officeDocument/2006/relationships/image" Target="../media/image38.emf"/><Relationship Id="rId3" Type="http://schemas.openxmlformats.org/officeDocument/2006/relationships/image" Target="../media/image60.svg"/><Relationship Id="rId7" Type="http://schemas.openxmlformats.org/officeDocument/2006/relationships/image" Target="../media/image510.svg"/><Relationship Id="rId12" Type="http://schemas.openxmlformats.org/officeDocument/2006/relationships/image" Target="../media/image35.png"/><Relationship Id="rId17" Type="http://schemas.openxmlformats.org/officeDocument/2006/relationships/image" Target="../media/image610.svg"/><Relationship Id="rId2" Type="http://schemas.openxmlformats.org/officeDocument/2006/relationships/image" Target="../media/image1.png"/><Relationship Id="rId16" Type="http://schemas.openxmlformats.org/officeDocument/2006/relationships/image" Target="../media/image37.png"/><Relationship Id="rId20" Type="http://schemas.openxmlformats.org/officeDocument/2006/relationships/image" Target="../media/image260.sv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2.png"/><Relationship Id="rId11" Type="http://schemas.openxmlformats.org/officeDocument/2006/relationships/image" Target="../media/image550.svg"/><Relationship Id="rId5" Type="http://schemas.openxmlformats.org/officeDocument/2006/relationships/image" Target="../media/image490.svg"/><Relationship Id="rId15" Type="http://schemas.openxmlformats.org/officeDocument/2006/relationships/image" Target="../media/image590.svg"/><Relationship Id="rId10" Type="http://schemas.openxmlformats.org/officeDocument/2006/relationships/image" Target="../media/image34.png"/><Relationship Id="rId19" Type="http://schemas.openxmlformats.org/officeDocument/2006/relationships/image" Target="../media/image13.png"/><Relationship Id="rId4" Type="http://schemas.openxmlformats.org/officeDocument/2006/relationships/image" Target="../media/image31.png"/><Relationship Id="rId9" Type="http://schemas.openxmlformats.org/officeDocument/2006/relationships/image" Target="../media/image530.svg"/><Relationship Id="rId14" Type="http://schemas.openxmlformats.org/officeDocument/2006/relationships/image" Target="../media/image36.png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11.xml"/></Relationships>
</file>

<file path=ppt/slideLayouts/_rels/slideLayout4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11.xml"/></Relationships>
</file>

<file path=ppt/slideLayouts/_rels/slideLayout4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11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82.png"/><Relationship Id="rId1" Type="http://schemas.openxmlformats.org/officeDocument/2006/relationships/slideMaster" Target="../slideMasters/slideMaster12.xml"/><Relationship Id="rId6" Type="http://schemas.openxmlformats.org/officeDocument/2006/relationships/image" Target="../media/image84.png"/><Relationship Id="rId5" Type="http://schemas.openxmlformats.org/officeDocument/2006/relationships/image" Target="../media/image5.svg"/><Relationship Id="rId4" Type="http://schemas.openxmlformats.org/officeDocument/2006/relationships/image" Target="../media/image83.png"/></Relationships>
</file>

<file path=ppt/slideLayouts/_rels/slideLayout4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12.xml"/><Relationship Id="rId6" Type="http://schemas.openxmlformats.org/officeDocument/2006/relationships/image" Target="../media/image87.png"/><Relationship Id="rId5" Type="http://schemas.openxmlformats.org/officeDocument/2006/relationships/image" Target="../media/image11.svg"/><Relationship Id="rId4" Type="http://schemas.openxmlformats.org/officeDocument/2006/relationships/image" Target="../media/image86.png"/></Relationships>
</file>

<file path=ppt/slideLayouts/_rels/slideLayout49.xml.rels><?xml version="1.0" encoding="UTF-8" standalone="yes"?>
<Relationships xmlns="http://schemas.openxmlformats.org/package/2006/relationships"><Relationship Id="rId8" Type="http://schemas.openxmlformats.org/officeDocument/2006/relationships/hyperlink" Target="https://commons.wikimedia.org/wiki/File:Singapore_location_map.svg" TargetMode="External"/><Relationship Id="rId3" Type="http://schemas.openxmlformats.org/officeDocument/2006/relationships/image" Target="../media/image60.svg"/><Relationship Id="rId7" Type="http://schemas.openxmlformats.org/officeDocument/2006/relationships/image" Target="../media/image640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9.png"/><Relationship Id="rId5" Type="http://schemas.openxmlformats.org/officeDocument/2006/relationships/image" Target="../media/image280.svg"/><Relationship Id="rId4" Type="http://schemas.openxmlformats.org/officeDocument/2006/relationships/image" Target="../media/image14.png"/></Relationships>
</file>

<file path=ppt/slideLayouts/_rels/slideLayout4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7.svg"/><Relationship Id="rId2" Type="http://schemas.openxmlformats.org/officeDocument/2006/relationships/image" Target="../media/image88.png"/><Relationship Id="rId1" Type="http://schemas.openxmlformats.org/officeDocument/2006/relationships/slideMaster" Target="../slideMasters/slideMaster12.xml"/><Relationship Id="rId6" Type="http://schemas.openxmlformats.org/officeDocument/2006/relationships/image" Target="../media/image89.png"/><Relationship Id="rId5" Type="http://schemas.openxmlformats.org/officeDocument/2006/relationships/image" Target="../media/image7.svg"/><Relationship Id="rId4" Type="http://schemas.openxmlformats.org/officeDocument/2006/relationships/image" Target="../media/image84.png"/></Relationships>
</file>

<file path=ppt/slideLayouts/_rels/slideLayout4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12.xml"/><Relationship Id="rId5" Type="http://schemas.openxmlformats.org/officeDocument/2006/relationships/image" Target="../media/image19.svg"/><Relationship Id="rId4" Type="http://schemas.openxmlformats.org/officeDocument/2006/relationships/image" Target="../media/image90.png"/></Relationships>
</file>

<file path=ppt/slideLayouts/_rels/slideLayout4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12.xml"/><Relationship Id="rId5" Type="http://schemas.openxmlformats.org/officeDocument/2006/relationships/image" Target="../media/image21.svg"/><Relationship Id="rId4" Type="http://schemas.openxmlformats.org/officeDocument/2006/relationships/image" Target="../media/image91.png"/></Relationships>
</file>

<file path=ppt/slideLayouts/_rels/slideLayout4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12.xml"/><Relationship Id="rId4" Type="http://schemas.openxmlformats.org/officeDocument/2006/relationships/image" Target="../media/image7.svg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93.png"/><Relationship Id="rId1" Type="http://schemas.openxmlformats.org/officeDocument/2006/relationships/slideMaster" Target="../slideMasters/slideMaster12.xml"/></Relationships>
</file>

<file path=ppt/slideLayouts/_rels/slideLayout49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94.png"/><Relationship Id="rId1" Type="http://schemas.openxmlformats.org/officeDocument/2006/relationships/slideMaster" Target="../slideMasters/slideMaster12.xml"/><Relationship Id="rId6" Type="http://schemas.openxmlformats.org/officeDocument/2006/relationships/image" Target="../media/image96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0" Type="http://schemas.openxmlformats.org/officeDocument/2006/relationships/image" Target="../media/image98.png"/><Relationship Id="rId4" Type="http://schemas.openxmlformats.org/officeDocument/2006/relationships/image" Target="../media/image95.png"/><Relationship Id="rId9" Type="http://schemas.openxmlformats.org/officeDocument/2006/relationships/image" Target="../media/image32.svg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Layouts/_rels/slideLayout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0.svg"/><Relationship Id="rId3" Type="http://schemas.openxmlformats.org/officeDocument/2006/relationships/image" Target="../media/image660.svg"/><Relationship Id="rId7" Type="http://schemas.openxmlformats.org/officeDocument/2006/relationships/image" Target="../media/image42.png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1.jpg"/><Relationship Id="rId5" Type="http://schemas.openxmlformats.org/officeDocument/2006/relationships/image" Target="../media/image300.svg"/><Relationship Id="rId10" Type="http://schemas.openxmlformats.org/officeDocument/2006/relationships/image" Target="../media/image710.svg"/><Relationship Id="rId4" Type="http://schemas.openxmlformats.org/officeDocument/2006/relationships/image" Target="../media/image15.png"/><Relationship Id="rId9" Type="http://schemas.openxmlformats.org/officeDocument/2006/relationships/image" Target="../media/image43.png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12.xml"/></Relationships>
</file>

<file path=ppt/slideLayouts/_rels/slideLayout5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12.xml"/><Relationship Id="rId4" Type="http://schemas.openxmlformats.org/officeDocument/2006/relationships/image" Target="../media/image36.svg"/></Relationships>
</file>

<file path=ppt/slideLayouts/_rels/slideLayout5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12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0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38.svg"/><Relationship Id="rId7" Type="http://schemas.openxmlformats.org/officeDocument/2006/relationships/image" Target="../media/image5.svg"/><Relationship Id="rId2" Type="http://schemas.openxmlformats.org/officeDocument/2006/relationships/image" Target="../media/image100.png"/><Relationship Id="rId1" Type="http://schemas.openxmlformats.org/officeDocument/2006/relationships/slideMaster" Target="../slideMasters/slideMaster12.xml"/><Relationship Id="rId6" Type="http://schemas.openxmlformats.org/officeDocument/2006/relationships/image" Target="../media/image83.png"/><Relationship Id="rId5" Type="http://schemas.openxmlformats.org/officeDocument/2006/relationships/image" Target="../media/image3.svg"/><Relationship Id="rId4" Type="http://schemas.openxmlformats.org/officeDocument/2006/relationships/image" Target="../media/image82.png"/><Relationship Id="rId9" Type="http://schemas.openxmlformats.org/officeDocument/2006/relationships/image" Target="../media/image7.svg"/></Relationships>
</file>

<file path=ppt/slideLayouts/_rels/slideLayout5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1.png"/><Relationship Id="rId1" Type="http://schemas.openxmlformats.org/officeDocument/2006/relationships/slideMaster" Target="../slideMasters/slideMaster12.xml"/><Relationship Id="rId4" Type="http://schemas.openxmlformats.org/officeDocument/2006/relationships/image" Target="../media/image13.svg"/></Relationships>
</file>

<file path=ppt/slideLayouts/_rels/slideLayout5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2.png"/><Relationship Id="rId1" Type="http://schemas.openxmlformats.org/officeDocument/2006/relationships/slideMaster" Target="../slideMasters/slideMaster12.xml"/><Relationship Id="rId4" Type="http://schemas.openxmlformats.org/officeDocument/2006/relationships/image" Target="../media/image13.svg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12.xml"/><Relationship Id="rId4" Type="http://schemas.openxmlformats.org/officeDocument/2006/relationships/image" Target="../media/image7.svg"/></Relationships>
</file>

<file path=ppt/slideLayouts/_rels/slideLayout5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54.png"/><Relationship Id="rId7" Type="http://schemas.openxmlformats.org/officeDocument/2006/relationships/image" Target="../media/image51.png"/><Relationship Id="rId12" Type="http://schemas.openxmlformats.org/officeDocument/2006/relationships/image" Target="../media/image106.png"/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12.xml"/><Relationship Id="rId6" Type="http://schemas.openxmlformats.org/officeDocument/2006/relationships/image" Target="../media/image49.png"/><Relationship Id="rId11" Type="http://schemas.openxmlformats.org/officeDocument/2006/relationships/image" Target="../media/image105.png"/><Relationship Id="rId5" Type="http://schemas.openxmlformats.org/officeDocument/2006/relationships/image" Target="../media/image56.png"/><Relationship Id="rId10" Type="http://schemas.openxmlformats.org/officeDocument/2006/relationships/image" Target="../media/image58.png"/><Relationship Id="rId4" Type="http://schemas.openxmlformats.org/officeDocument/2006/relationships/image" Target="../media/image55.JPG"/><Relationship Id="rId9" Type="http://schemas.openxmlformats.org/officeDocument/2006/relationships/image" Target="../media/image57.png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0.svg"/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2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107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Master" Target="../slideMasters/slideMaster12.xml"/><Relationship Id="rId6" Type="http://schemas.openxmlformats.org/officeDocument/2006/relationships/image" Target="../media/image66.jp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9" Type="http://schemas.openxmlformats.org/officeDocument/2006/relationships/image" Target="../media/image81.png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Master" Target="../slideMasters/slideMaster12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1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12.xml"/></Relationships>
</file>

<file path=ppt/slideLayouts/_rels/slideLayout5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12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82.png"/><Relationship Id="rId1" Type="http://schemas.openxmlformats.org/officeDocument/2006/relationships/slideMaster" Target="../slideMasters/slideMaster13.xml"/><Relationship Id="rId6" Type="http://schemas.openxmlformats.org/officeDocument/2006/relationships/image" Target="../media/image84.png"/><Relationship Id="rId5" Type="http://schemas.openxmlformats.org/officeDocument/2006/relationships/image" Target="../media/image5.svg"/><Relationship Id="rId4" Type="http://schemas.openxmlformats.org/officeDocument/2006/relationships/image" Target="../media/image83.png"/></Relationships>
</file>

<file path=ppt/slideLayouts/_rels/slideLayout5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13.xml"/><Relationship Id="rId6" Type="http://schemas.openxmlformats.org/officeDocument/2006/relationships/image" Target="../media/image87.png"/><Relationship Id="rId5" Type="http://schemas.openxmlformats.org/officeDocument/2006/relationships/image" Target="../media/image11.svg"/><Relationship Id="rId4" Type="http://schemas.openxmlformats.org/officeDocument/2006/relationships/image" Target="../media/image86.png"/></Relationships>
</file>

<file path=ppt/slideLayouts/_rels/slideLayout5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7.svg"/><Relationship Id="rId2" Type="http://schemas.openxmlformats.org/officeDocument/2006/relationships/image" Target="../media/image88.png"/><Relationship Id="rId1" Type="http://schemas.openxmlformats.org/officeDocument/2006/relationships/slideMaster" Target="../slideMasters/slideMaster13.xml"/><Relationship Id="rId6" Type="http://schemas.openxmlformats.org/officeDocument/2006/relationships/image" Target="../media/image89.png"/><Relationship Id="rId5" Type="http://schemas.openxmlformats.org/officeDocument/2006/relationships/image" Target="../media/image7.svg"/><Relationship Id="rId4" Type="http://schemas.openxmlformats.org/officeDocument/2006/relationships/image" Target="../media/image84.png"/></Relationships>
</file>

<file path=ppt/slideLayouts/_rels/slideLayout5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13.xml"/><Relationship Id="rId5" Type="http://schemas.openxmlformats.org/officeDocument/2006/relationships/image" Target="../media/image19.svg"/><Relationship Id="rId4" Type="http://schemas.openxmlformats.org/officeDocument/2006/relationships/image" Target="../media/image90.png"/></Relationships>
</file>

<file path=ppt/slideLayouts/_rels/slideLayout5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13.xml"/><Relationship Id="rId5" Type="http://schemas.openxmlformats.org/officeDocument/2006/relationships/image" Target="../media/image21.svg"/><Relationship Id="rId4" Type="http://schemas.openxmlformats.org/officeDocument/2006/relationships/image" Target="../media/image91.pn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0.svg"/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0.svg"/><Relationship Id="rId4" Type="http://schemas.openxmlformats.org/officeDocument/2006/relationships/image" Target="../media/image1.png"/></Relationships>
</file>

<file path=ppt/slideLayouts/_rels/slideLayout5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13.xml"/><Relationship Id="rId4" Type="http://schemas.openxmlformats.org/officeDocument/2006/relationships/image" Target="../media/image7.svg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93.png"/><Relationship Id="rId1" Type="http://schemas.openxmlformats.org/officeDocument/2006/relationships/slideMaster" Target="../slideMasters/slideMaster13.xml"/></Relationships>
</file>

<file path=ppt/slideLayouts/_rels/slideLayout5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94.png"/><Relationship Id="rId1" Type="http://schemas.openxmlformats.org/officeDocument/2006/relationships/slideMaster" Target="../slideMasters/slideMaster13.xml"/><Relationship Id="rId6" Type="http://schemas.openxmlformats.org/officeDocument/2006/relationships/image" Target="../media/image96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0" Type="http://schemas.openxmlformats.org/officeDocument/2006/relationships/image" Target="../media/image98.png"/><Relationship Id="rId4" Type="http://schemas.openxmlformats.org/officeDocument/2006/relationships/image" Target="../media/image95.png"/><Relationship Id="rId9" Type="http://schemas.openxmlformats.org/officeDocument/2006/relationships/image" Target="../media/image32.svg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13.xml"/></Relationships>
</file>

<file path=ppt/slideLayouts/_rels/slideLayout5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13.xml"/><Relationship Id="rId4" Type="http://schemas.openxmlformats.org/officeDocument/2006/relationships/image" Target="../media/image36.svg"/></Relationships>
</file>

<file path=ppt/slideLayouts/_rels/slideLayout5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13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38.svg"/><Relationship Id="rId7" Type="http://schemas.openxmlformats.org/officeDocument/2006/relationships/image" Target="../media/image5.svg"/><Relationship Id="rId2" Type="http://schemas.openxmlformats.org/officeDocument/2006/relationships/image" Target="../media/image100.png"/><Relationship Id="rId1" Type="http://schemas.openxmlformats.org/officeDocument/2006/relationships/slideMaster" Target="../slideMasters/slideMaster13.xml"/><Relationship Id="rId6" Type="http://schemas.openxmlformats.org/officeDocument/2006/relationships/image" Target="../media/image83.png"/><Relationship Id="rId5" Type="http://schemas.openxmlformats.org/officeDocument/2006/relationships/image" Target="../media/image3.svg"/><Relationship Id="rId4" Type="http://schemas.openxmlformats.org/officeDocument/2006/relationships/image" Target="../media/image82.png"/><Relationship Id="rId9" Type="http://schemas.openxmlformats.org/officeDocument/2006/relationships/image" Target="../media/image7.svg"/></Relationships>
</file>

<file path=ppt/slideLayouts/_rels/slideLayout5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1.png"/><Relationship Id="rId1" Type="http://schemas.openxmlformats.org/officeDocument/2006/relationships/slideMaster" Target="../slideMasters/slideMaster13.xml"/><Relationship Id="rId4" Type="http://schemas.openxmlformats.org/officeDocument/2006/relationships/image" Target="../media/image13.svg"/></Relationships>
</file>

<file path=ppt/slideLayouts/_rels/slideLayout5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2.png"/><Relationship Id="rId1" Type="http://schemas.openxmlformats.org/officeDocument/2006/relationships/slideMaster" Target="../slideMasters/slideMaster13.xml"/><Relationship Id="rId4" Type="http://schemas.openxmlformats.org/officeDocument/2006/relationships/image" Target="../media/image13.svg"/></Relationships>
</file>

<file path=ppt/slideLayouts/_rels/slideLayout5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13.xml"/><Relationship Id="rId4" Type="http://schemas.openxmlformats.org/officeDocument/2006/relationships/image" Target="../media/image7.svg"/></Relationships>
</file>

<file path=ppt/slideLayouts/_rels/slideLayout5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54.png"/><Relationship Id="rId7" Type="http://schemas.openxmlformats.org/officeDocument/2006/relationships/image" Target="../media/image51.png"/><Relationship Id="rId12" Type="http://schemas.openxmlformats.org/officeDocument/2006/relationships/image" Target="../media/image106.png"/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13.xml"/><Relationship Id="rId6" Type="http://schemas.openxmlformats.org/officeDocument/2006/relationships/image" Target="../media/image49.png"/><Relationship Id="rId11" Type="http://schemas.openxmlformats.org/officeDocument/2006/relationships/image" Target="../media/image105.png"/><Relationship Id="rId5" Type="http://schemas.openxmlformats.org/officeDocument/2006/relationships/image" Target="../media/image56.png"/><Relationship Id="rId10" Type="http://schemas.openxmlformats.org/officeDocument/2006/relationships/image" Target="../media/image58.png"/><Relationship Id="rId4" Type="http://schemas.openxmlformats.org/officeDocument/2006/relationships/image" Target="../media/image55.JPG"/><Relationship Id="rId9" Type="http://schemas.openxmlformats.org/officeDocument/2006/relationships/image" Target="../media/image57.png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107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Master" Target="../slideMasters/slideMaster13.xml"/><Relationship Id="rId6" Type="http://schemas.openxmlformats.org/officeDocument/2006/relationships/image" Target="../media/image66.jp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9" Type="http://schemas.openxmlformats.org/officeDocument/2006/relationships/image" Target="../media/image81.png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7.JPG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Master" Target="../slideMasters/slideMaster13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13.xml"/></Relationships>
</file>

<file path=ppt/slideLayouts/_rels/slideLayout5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13.xml"/></Relationships>
</file>

<file path=ppt/slideLayouts/_rels/slideLayout5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13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8.png"/><Relationship Id="rId3" Type="http://schemas.openxmlformats.org/officeDocument/2006/relationships/image" Target="http://www.businesscertification.org/images/IMCB-Seal.JPG" TargetMode="External"/><Relationship Id="rId7" Type="http://schemas.openxmlformats.org/officeDocument/2006/relationships/image" Target="../media/image52.png"/><Relationship Id="rId12" Type="http://schemas.openxmlformats.org/officeDocument/2006/relationships/image" Target="../media/image57.png"/><Relationship Id="rId2" Type="http://schemas.openxmlformats.org/officeDocument/2006/relationships/image" Target="../media/image48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5" Type="http://schemas.openxmlformats.org/officeDocument/2006/relationships/image" Target="../media/image50.jpeg"/><Relationship Id="rId10" Type="http://schemas.openxmlformats.org/officeDocument/2006/relationships/image" Target="../media/image55.JP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82.png"/><Relationship Id="rId1" Type="http://schemas.openxmlformats.org/officeDocument/2006/relationships/slideMaster" Target="../slideMasters/slideMaster14.xml"/><Relationship Id="rId6" Type="http://schemas.openxmlformats.org/officeDocument/2006/relationships/image" Target="../media/image84.png"/><Relationship Id="rId5" Type="http://schemas.openxmlformats.org/officeDocument/2006/relationships/image" Target="../media/image5.svg"/><Relationship Id="rId4" Type="http://schemas.openxmlformats.org/officeDocument/2006/relationships/image" Target="../media/image83.png"/></Relationships>
</file>

<file path=ppt/slideLayouts/_rels/slideLayout5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14.xml"/><Relationship Id="rId6" Type="http://schemas.openxmlformats.org/officeDocument/2006/relationships/image" Target="../media/image87.png"/><Relationship Id="rId5" Type="http://schemas.openxmlformats.org/officeDocument/2006/relationships/image" Target="../media/image11.svg"/><Relationship Id="rId4" Type="http://schemas.openxmlformats.org/officeDocument/2006/relationships/image" Target="../media/image86.png"/></Relationships>
</file>

<file path=ppt/slideLayouts/_rels/slideLayout5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7.svg"/><Relationship Id="rId2" Type="http://schemas.openxmlformats.org/officeDocument/2006/relationships/image" Target="../media/image88.png"/><Relationship Id="rId1" Type="http://schemas.openxmlformats.org/officeDocument/2006/relationships/slideMaster" Target="../slideMasters/slideMaster14.xml"/><Relationship Id="rId6" Type="http://schemas.openxmlformats.org/officeDocument/2006/relationships/image" Target="../media/image89.png"/><Relationship Id="rId5" Type="http://schemas.openxmlformats.org/officeDocument/2006/relationships/image" Target="../media/image7.svg"/><Relationship Id="rId4" Type="http://schemas.openxmlformats.org/officeDocument/2006/relationships/image" Target="../media/image84.png"/></Relationships>
</file>

<file path=ppt/slideLayouts/_rels/slideLayout5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14.xml"/><Relationship Id="rId5" Type="http://schemas.openxmlformats.org/officeDocument/2006/relationships/image" Target="../media/image19.svg"/><Relationship Id="rId4" Type="http://schemas.openxmlformats.org/officeDocument/2006/relationships/image" Target="../media/image90.png"/></Relationships>
</file>

<file path=ppt/slideLayouts/_rels/slideLayout5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14.xml"/><Relationship Id="rId5" Type="http://schemas.openxmlformats.org/officeDocument/2006/relationships/image" Target="../media/image21.svg"/><Relationship Id="rId4" Type="http://schemas.openxmlformats.org/officeDocument/2006/relationships/image" Target="../media/image91.png"/></Relationships>
</file>

<file path=ppt/slideLayouts/_rels/slideLayout5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14.xml"/><Relationship Id="rId4" Type="http://schemas.openxmlformats.org/officeDocument/2006/relationships/image" Target="../media/image7.svg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93.png"/><Relationship Id="rId1" Type="http://schemas.openxmlformats.org/officeDocument/2006/relationships/slideMaster" Target="../slideMasters/slideMaster14.xml"/></Relationships>
</file>

<file path=ppt/slideLayouts/_rels/slideLayout59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94.png"/><Relationship Id="rId1" Type="http://schemas.openxmlformats.org/officeDocument/2006/relationships/slideMaster" Target="../slideMasters/slideMaster14.xml"/><Relationship Id="rId6" Type="http://schemas.openxmlformats.org/officeDocument/2006/relationships/image" Target="../media/image96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0" Type="http://schemas.openxmlformats.org/officeDocument/2006/relationships/image" Target="../media/image98.png"/><Relationship Id="rId4" Type="http://schemas.openxmlformats.org/officeDocument/2006/relationships/image" Target="../media/image95.png"/><Relationship Id="rId9" Type="http://schemas.openxmlformats.org/officeDocument/2006/relationships/image" Target="../media/image32.svg"/></Relationships>
</file>

<file path=ppt/slideLayouts/_rels/slideLayout5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14.xml"/></Relationships>
</file>

<file path=ppt/slideLayouts/_rels/slideLayout5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14.xml"/><Relationship Id="rId4" Type="http://schemas.openxmlformats.org/officeDocument/2006/relationships/image" Target="../media/image36.svg"/></Relationships>
</file>

<file path=ppt/slideLayouts/_rels/slideLayout5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14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3.xml"/></Relationships>
</file>

<file path=ppt/slideLayouts/_rels/slideLayout6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0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38.svg"/><Relationship Id="rId7" Type="http://schemas.openxmlformats.org/officeDocument/2006/relationships/image" Target="../media/image5.svg"/><Relationship Id="rId2" Type="http://schemas.openxmlformats.org/officeDocument/2006/relationships/image" Target="../media/image100.png"/><Relationship Id="rId1" Type="http://schemas.openxmlformats.org/officeDocument/2006/relationships/slideMaster" Target="../slideMasters/slideMaster14.xml"/><Relationship Id="rId6" Type="http://schemas.openxmlformats.org/officeDocument/2006/relationships/image" Target="../media/image83.png"/><Relationship Id="rId5" Type="http://schemas.openxmlformats.org/officeDocument/2006/relationships/image" Target="../media/image3.svg"/><Relationship Id="rId4" Type="http://schemas.openxmlformats.org/officeDocument/2006/relationships/image" Target="../media/image82.png"/><Relationship Id="rId9" Type="http://schemas.openxmlformats.org/officeDocument/2006/relationships/image" Target="../media/image7.svg"/></Relationships>
</file>

<file path=ppt/slideLayouts/_rels/slideLayout6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1.png"/><Relationship Id="rId1" Type="http://schemas.openxmlformats.org/officeDocument/2006/relationships/slideMaster" Target="../slideMasters/slideMaster14.xml"/><Relationship Id="rId4" Type="http://schemas.openxmlformats.org/officeDocument/2006/relationships/image" Target="../media/image13.svg"/></Relationships>
</file>

<file path=ppt/slideLayouts/_rels/slideLayout6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2.png"/><Relationship Id="rId1" Type="http://schemas.openxmlformats.org/officeDocument/2006/relationships/slideMaster" Target="../slideMasters/slideMaster14.xml"/><Relationship Id="rId4" Type="http://schemas.openxmlformats.org/officeDocument/2006/relationships/image" Target="../media/image13.svg"/></Relationships>
</file>

<file path=ppt/slideLayouts/_rels/slideLayout6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14.xml"/><Relationship Id="rId4" Type="http://schemas.openxmlformats.org/officeDocument/2006/relationships/image" Target="../media/image7.svg"/></Relationships>
</file>

<file path=ppt/slideLayouts/_rels/slideLayout60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54.png"/><Relationship Id="rId7" Type="http://schemas.openxmlformats.org/officeDocument/2006/relationships/image" Target="../media/image51.png"/><Relationship Id="rId12" Type="http://schemas.openxmlformats.org/officeDocument/2006/relationships/image" Target="../media/image106.png"/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14.xml"/><Relationship Id="rId6" Type="http://schemas.openxmlformats.org/officeDocument/2006/relationships/image" Target="../media/image49.png"/><Relationship Id="rId11" Type="http://schemas.openxmlformats.org/officeDocument/2006/relationships/image" Target="../media/image105.png"/><Relationship Id="rId5" Type="http://schemas.openxmlformats.org/officeDocument/2006/relationships/image" Target="../media/image56.png"/><Relationship Id="rId10" Type="http://schemas.openxmlformats.org/officeDocument/2006/relationships/image" Target="../media/image58.png"/><Relationship Id="rId4" Type="http://schemas.openxmlformats.org/officeDocument/2006/relationships/image" Target="../media/image55.JPG"/><Relationship Id="rId9" Type="http://schemas.openxmlformats.org/officeDocument/2006/relationships/image" Target="../media/image57.png"/></Relationships>
</file>

<file path=ppt/slideLayouts/_rels/slideLayout6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3.xml"/></Relationships>
</file>

<file path=ppt/slideLayouts/_rels/slideLayout6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107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Master" Target="../slideMasters/slideMaster14.xml"/><Relationship Id="rId6" Type="http://schemas.openxmlformats.org/officeDocument/2006/relationships/image" Target="../media/image66.jp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9" Type="http://schemas.openxmlformats.org/officeDocument/2006/relationships/image" Target="../media/image81.png"/></Relationships>
</file>

<file path=ppt/slideLayouts/_rels/slideLayout6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Master" Target="../slideMasters/slideMaster14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3.xml"/></Relationships>
</file>

<file path=ppt/slideLayouts/_rels/slideLayout6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14.xml"/></Relationships>
</file>

<file path=ppt/slideLayouts/_rels/slideLayout6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14.xml"/></Relationships>
</file>

<file path=ppt/slideLayouts/_rels/slideLayout6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14.xml"/></Relationships>
</file>

<file path=ppt/slideLayouts/_rels/slideLayout6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82.png"/><Relationship Id="rId1" Type="http://schemas.openxmlformats.org/officeDocument/2006/relationships/slideMaster" Target="../slideMasters/slideMaster15.xml"/><Relationship Id="rId6" Type="http://schemas.openxmlformats.org/officeDocument/2006/relationships/image" Target="../media/image84.png"/><Relationship Id="rId5" Type="http://schemas.openxmlformats.org/officeDocument/2006/relationships/image" Target="../media/image5.svg"/><Relationship Id="rId4" Type="http://schemas.openxmlformats.org/officeDocument/2006/relationships/image" Target="../media/image83.png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15.xml"/><Relationship Id="rId6" Type="http://schemas.openxmlformats.org/officeDocument/2006/relationships/image" Target="../media/image87.png"/><Relationship Id="rId5" Type="http://schemas.openxmlformats.org/officeDocument/2006/relationships/image" Target="../media/image11.svg"/><Relationship Id="rId4" Type="http://schemas.openxmlformats.org/officeDocument/2006/relationships/image" Target="../media/image86.png"/></Relationships>
</file>

<file path=ppt/slideLayouts/_rels/slideLayout6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7.svg"/><Relationship Id="rId2" Type="http://schemas.openxmlformats.org/officeDocument/2006/relationships/image" Target="../media/image88.png"/><Relationship Id="rId1" Type="http://schemas.openxmlformats.org/officeDocument/2006/relationships/slideMaster" Target="../slideMasters/slideMaster15.xml"/><Relationship Id="rId6" Type="http://schemas.openxmlformats.org/officeDocument/2006/relationships/image" Target="../media/image89.png"/><Relationship Id="rId5" Type="http://schemas.openxmlformats.org/officeDocument/2006/relationships/image" Target="../media/image7.svg"/><Relationship Id="rId4" Type="http://schemas.openxmlformats.org/officeDocument/2006/relationships/image" Target="../media/image84.png"/></Relationships>
</file>

<file path=ppt/slideLayouts/_rels/slideLayout6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15.xml"/><Relationship Id="rId5" Type="http://schemas.openxmlformats.org/officeDocument/2006/relationships/image" Target="../media/image19.svg"/><Relationship Id="rId4" Type="http://schemas.openxmlformats.org/officeDocument/2006/relationships/image" Target="../media/image90.png"/></Relationships>
</file>

<file path=ppt/slideLayouts/_rels/slideLayout6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15.xml"/><Relationship Id="rId5" Type="http://schemas.openxmlformats.org/officeDocument/2006/relationships/image" Target="../media/image21.svg"/><Relationship Id="rId4" Type="http://schemas.openxmlformats.org/officeDocument/2006/relationships/image" Target="../media/image91.png"/></Relationships>
</file>

<file path=ppt/slideLayouts/_rels/slideLayout6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15.xml"/><Relationship Id="rId4" Type="http://schemas.openxmlformats.org/officeDocument/2006/relationships/image" Target="../media/image7.svg"/></Relationships>
</file>

<file path=ppt/slideLayouts/_rels/slideLayout6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93.png"/><Relationship Id="rId1" Type="http://schemas.openxmlformats.org/officeDocument/2006/relationships/slideMaster" Target="../slideMasters/slideMaster15.xml"/></Relationships>
</file>

<file path=ppt/slideLayouts/_rels/slideLayout6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94.png"/><Relationship Id="rId1" Type="http://schemas.openxmlformats.org/officeDocument/2006/relationships/slideMaster" Target="../slideMasters/slideMaster15.xml"/><Relationship Id="rId6" Type="http://schemas.openxmlformats.org/officeDocument/2006/relationships/image" Target="../media/image96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0" Type="http://schemas.openxmlformats.org/officeDocument/2006/relationships/image" Target="../media/image98.png"/><Relationship Id="rId4" Type="http://schemas.openxmlformats.org/officeDocument/2006/relationships/image" Target="../media/image95.png"/><Relationship Id="rId9" Type="http://schemas.openxmlformats.org/officeDocument/2006/relationships/image" Target="../media/image32.svg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Master" Target="../slideMasters/slideMaster3.xml"/></Relationships>
</file>

<file path=ppt/slideLayouts/_rels/slideLayout6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15.xml"/></Relationships>
</file>

<file path=ppt/slideLayouts/_rels/slideLayout6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15.xml"/><Relationship Id="rId4" Type="http://schemas.openxmlformats.org/officeDocument/2006/relationships/image" Target="../media/image36.svg"/></Relationships>
</file>

<file path=ppt/slideLayouts/_rels/slideLayout6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15.xml"/></Relationships>
</file>

<file path=ppt/slideLayouts/_rels/slideLayout6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38.svg"/><Relationship Id="rId7" Type="http://schemas.openxmlformats.org/officeDocument/2006/relationships/image" Target="../media/image5.svg"/><Relationship Id="rId2" Type="http://schemas.openxmlformats.org/officeDocument/2006/relationships/image" Target="../media/image100.png"/><Relationship Id="rId1" Type="http://schemas.openxmlformats.org/officeDocument/2006/relationships/slideMaster" Target="../slideMasters/slideMaster15.xml"/><Relationship Id="rId6" Type="http://schemas.openxmlformats.org/officeDocument/2006/relationships/image" Target="../media/image83.png"/><Relationship Id="rId5" Type="http://schemas.openxmlformats.org/officeDocument/2006/relationships/image" Target="../media/image3.svg"/><Relationship Id="rId4" Type="http://schemas.openxmlformats.org/officeDocument/2006/relationships/image" Target="../media/image82.png"/><Relationship Id="rId9" Type="http://schemas.openxmlformats.org/officeDocument/2006/relationships/image" Target="../media/image7.svg"/></Relationships>
</file>

<file path=ppt/slideLayouts/_rels/slideLayout6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1.png"/><Relationship Id="rId1" Type="http://schemas.openxmlformats.org/officeDocument/2006/relationships/slideMaster" Target="../slideMasters/slideMaster15.xml"/><Relationship Id="rId4" Type="http://schemas.openxmlformats.org/officeDocument/2006/relationships/image" Target="../media/image13.svg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47.JPG"/><Relationship Id="rId1" Type="http://schemas.openxmlformats.org/officeDocument/2006/relationships/slideMaster" Target="../slideMasters/slideMaster3.xml"/></Relationships>
</file>

<file path=ppt/slideLayouts/_rels/slideLayout6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2.png"/><Relationship Id="rId1" Type="http://schemas.openxmlformats.org/officeDocument/2006/relationships/slideMaster" Target="../slideMasters/slideMaster15.xml"/><Relationship Id="rId4" Type="http://schemas.openxmlformats.org/officeDocument/2006/relationships/image" Target="../media/image13.svg"/></Relationships>
</file>

<file path=ppt/slideLayouts/_rels/slideLayout6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15.xml"/><Relationship Id="rId4" Type="http://schemas.openxmlformats.org/officeDocument/2006/relationships/image" Target="../media/image7.svg"/></Relationships>
</file>

<file path=ppt/slideLayouts/_rels/slideLayout6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54.png"/><Relationship Id="rId7" Type="http://schemas.openxmlformats.org/officeDocument/2006/relationships/image" Target="../media/image51.png"/><Relationship Id="rId12" Type="http://schemas.openxmlformats.org/officeDocument/2006/relationships/image" Target="../media/image106.png"/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15.xml"/><Relationship Id="rId6" Type="http://schemas.openxmlformats.org/officeDocument/2006/relationships/image" Target="../media/image49.png"/><Relationship Id="rId11" Type="http://schemas.openxmlformats.org/officeDocument/2006/relationships/image" Target="../media/image105.png"/><Relationship Id="rId5" Type="http://schemas.openxmlformats.org/officeDocument/2006/relationships/image" Target="../media/image56.png"/><Relationship Id="rId10" Type="http://schemas.openxmlformats.org/officeDocument/2006/relationships/image" Target="../media/image58.png"/><Relationship Id="rId4" Type="http://schemas.openxmlformats.org/officeDocument/2006/relationships/image" Target="../media/image55.JPG"/><Relationship Id="rId9" Type="http://schemas.openxmlformats.org/officeDocument/2006/relationships/image" Target="../media/image57.png"/></Relationships>
</file>

<file path=ppt/slideLayouts/_rels/slideLayout6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107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Master" Target="../slideMasters/slideMaster15.xml"/><Relationship Id="rId6" Type="http://schemas.openxmlformats.org/officeDocument/2006/relationships/image" Target="../media/image66.jp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9" Type="http://schemas.openxmlformats.org/officeDocument/2006/relationships/image" Target="../media/image81.png"/></Relationships>
</file>

<file path=ppt/slideLayouts/_rels/slideLayout6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Master" Target="../slideMasters/slideMaster15.xml"/></Relationships>
</file>

<file path=ppt/slideLayouts/_rels/slideLayout6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3.xml"/></Relationships>
</file>

<file path=ppt/slideLayouts/_rels/slideLayout6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15.xml"/></Relationships>
</file>

<file path=ppt/slideLayouts/_rels/slideLayout6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15.xml"/></Relationships>
</file>

<file path=ppt/slideLayouts/_rels/slideLayout6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15.xml"/></Relationships>
</file>

<file path=ppt/slideLayouts/_rels/slideLayout6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82.png"/><Relationship Id="rId1" Type="http://schemas.openxmlformats.org/officeDocument/2006/relationships/slideMaster" Target="../slideMasters/slideMaster16.xml"/><Relationship Id="rId6" Type="http://schemas.openxmlformats.org/officeDocument/2006/relationships/image" Target="../media/image84.png"/><Relationship Id="rId5" Type="http://schemas.openxmlformats.org/officeDocument/2006/relationships/image" Target="../media/image5.svg"/><Relationship Id="rId4" Type="http://schemas.openxmlformats.org/officeDocument/2006/relationships/image" Target="../media/image83.png"/></Relationships>
</file>

<file path=ppt/slideLayouts/_rels/slideLayout6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16.xml"/><Relationship Id="rId6" Type="http://schemas.openxmlformats.org/officeDocument/2006/relationships/image" Target="../media/image87.png"/><Relationship Id="rId5" Type="http://schemas.openxmlformats.org/officeDocument/2006/relationships/image" Target="../media/image11.svg"/><Relationship Id="rId4" Type="http://schemas.openxmlformats.org/officeDocument/2006/relationships/image" Target="../media/image86.png"/></Relationships>
</file>

<file path=ppt/slideLayouts/_rels/slideLayout6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7.svg"/><Relationship Id="rId2" Type="http://schemas.openxmlformats.org/officeDocument/2006/relationships/image" Target="../media/image88.png"/><Relationship Id="rId1" Type="http://schemas.openxmlformats.org/officeDocument/2006/relationships/slideMaster" Target="../slideMasters/slideMaster16.xml"/><Relationship Id="rId6" Type="http://schemas.openxmlformats.org/officeDocument/2006/relationships/image" Target="../media/image89.png"/><Relationship Id="rId5" Type="http://schemas.openxmlformats.org/officeDocument/2006/relationships/image" Target="../media/image7.svg"/><Relationship Id="rId4" Type="http://schemas.openxmlformats.org/officeDocument/2006/relationships/image" Target="../media/image84.png"/></Relationships>
</file>

<file path=ppt/slideLayouts/_rels/slideLayout6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16.xml"/><Relationship Id="rId5" Type="http://schemas.openxmlformats.org/officeDocument/2006/relationships/image" Target="../media/image19.svg"/><Relationship Id="rId4" Type="http://schemas.openxmlformats.org/officeDocument/2006/relationships/image" Target="../media/image90.png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Master" Target="../slideMasters/slideMaster3.xml"/></Relationships>
</file>

<file path=ppt/slideLayouts/_rels/slideLayout6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16.xml"/><Relationship Id="rId5" Type="http://schemas.openxmlformats.org/officeDocument/2006/relationships/image" Target="../media/image21.svg"/><Relationship Id="rId4" Type="http://schemas.openxmlformats.org/officeDocument/2006/relationships/image" Target="../media/image91.png"/></Relationships>
</file>

<file path=ppt/slideLayouts/_rels/slideLayout6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16.xml"/><Relationship Id="rId4" Type="http://schemas.openxmlformats.org/officeDocument/2006/relationships/image" Target="../media/image7.svg"/></Relationships>
</file>

<file path=ppt/slideLayouts/_rels/slideLayout6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93.png"/><Relationship Id="rId1" Type="http://schemas.openxmlformats.org/officeDocument/2006/relationships/slideMaster" Target="../slideMasters/slideMaster16.xml"/></Relationships>
</file>

<file path=ppt/slideLayouts/_rels/slideLayout6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94.png"/><Relationship Id="rId1" Type="http://schemas.openxmlformats.org/officeDocument/2006/relationships/slideMaster" Target="../slideMasters/slideMaster16.xml"/><Relationship Id="rId6" Type="http://schemas.openxmlformats.org/officeDocument/2006/relationships/image" Target="../media/image96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0" Type="http://schemas.openxmlformats.org/officeDocument/2006/relationships/image" Target="../media/image98.png"/><Relationship Id="rId4" Type="http://schemas.openxmlformats.org/officeDocument/2006/relationships/image" Target="../media/image95.png"/><Relationship Id="rId9" Type="http://schemas.openxmlformats.org/officeDocument/2006/relationships/image" Target="../media/image32.svg"/></Relationships>
</file>

<file path=ppt/slideLayouts/_rels/slideLayout6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3.xml"/></Relationships>
</file>

<file path=ppt/slideLayouts/_rels/slideLayout6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16.xml"/></Relationships>
</file>

<file path=ppt/slideLayouts/_rels/slideLayout6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16.xml"/><Relationship Id="rId4" Type="http://schemas.openxmlformats.org/officeDocument/2006/relationships/image" Target="../media/image36.svg"/></Relationships>
</file>

<file path=ppt/slideLayouts/_rels/slideLayout6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16.xml"/></Relationships>
</file>

<file path=ppt/slideLayouts/_rels/slideLayout6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9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38.svg"/><Relationship Id="rId7" Type="http://schemas.openxmlformats.org/officeDocument/2006/relationships/image" Target="../media/image5.svg"/><Relationship Id="rId2" Type="http://schemas.openxmlformats.org/officeDocument/2006/relationships/image" Target="../media/image100.png"/><Relationship Id="rId1" Type="http://schemas.openxmlformats.org/officeDocument/2006/relationships/slideMaster" Target="../slideMasters/slideMaster16.xml"/><Relationship Id="rId6" Type="http://schemas.openxmlformats.org/officeDocument/2006/relationships/image" Target="../media/image83.png"/><Relationship Id="rId5" Type="http://schemas.openxmlformats.org/officeDocument/2006/relationships/image" Target="../media/image3.svg"/><Relationship Id="rId4" Type="http://schemas.openxmlformats.org/officeDocument/2006/relationships/image" Target="../media/image82.png"/><Relationship Id="rId9" Type="http://schemas.openxmlformats.org/officeDocument/2006/relationships/image" Target="../media/image7.svg"/></Relationships>
</file>

<file path=ppt/slideLayouts/_rels/slideLayout6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1.png"/><Relationship Id="rId1" Type="http://schemas.openxmlformats.org/officeDocument/2006/relationships/slideMaster" Target="../slideMasters/slideMaster16.xml"/><Relationship Id="rId4" Type="http://schemas.openxmlformats.org/officeDocument/2006/relationships/image" Target="../media/image13.svg"/></Relationships>
</file>

<file path=ppt/slideLayouts/_rels/slideLayout6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2.png"/><Relationship Id="rId1" Type="http://schemas.openxmlformats.org/officeDocument/2006/relationships/slideMaster" Target="../slideMasters/slideMaster16.xml"/><Relationship Id="rId4" Type="http://schemas.openxmlformats.org/officeDocument/2006/relationships/image" Target="../media/image13.svg"/></Relationships>
</file>

<file path=ppt/slideLayouts/_rels/slideLayout6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16.xml"/><Relationship Id="rId4" Type="http://schemas.openxmlformats.org/officeDocument/2006/relationships/image" Target="../media/image7.svg"/></Relationships>
</file>

<file path=ppt/slideLayouts/_rels/slideLayout69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54.png"/><Relationship Id="rId7" Type="http://schemas.openxmlformats.org/officeDocument/2006/relationships/image" Target="../media/image51.png"/><Relationship Id="rId12" Type="http://schemas.openxmlformats.org/officeDocument/2006/relationships/image" Target="../media/image106.png"/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16.xml"/><Relationship Id="rId6" Type="http://schemas.openxmlformats.org/officeDocument/2006/relationships/image" Target="../media/image49.png"/><Relationship Id="rId11" Type="http://schemas.openxmlformats.org/officeDocument/2006/relationships/image" Target="../media/image105.png"/><Relationship Id="rId5" Type="http://schemas.openxmlformats.org/officeDocument/2006/relationships/image" Target="../media/image56.png"/><Relationship Id="rId10" Type="http://schemas.openxmlformats.org/officeDocument/2006/relationships/image" Target="../media/image58.png"/><Relationship Id="rId4" Type="http://schemas.openxmlformats.org/officeDocument/2006/relationships/image" Target="../media/image55.JPG"/><Relationship Id="rId9" Type="http://schemas.openxmlformats.org/officeDocument/2006/relationships/image" Target="../media/image5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3.xml"/></Relationships>
</file>

<file path=ppt/slideLayouts/_rels/slideLayout7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7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7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7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7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7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7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7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7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70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107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Master" Target="../slideMasters/slideMaster16.xml"/><Relationship Id="rId6" Type="http://schemas.openxmlformats.org/officeDocument/2006/relationships/image" Target="../media/image66.jp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9" Type="http://schemas.openxmlformats.org/officeDocument/2006/relationships/image" Target="../media/image81.png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3.xml"/></Relationships>
</file>

<file path=ppt/slideLayouts/_rels/slideLayout7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7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7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7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Master" Target="../slideMasters/slideMaster16.xml"/></Relationships>
</file>

<file path=ppt/slideLayouts/_rels/slideLayout7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7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7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7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16.xml"/></Relationships>
</file>

<file path=ppt/slideLayouts/_rels/slideLayout7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16.xml"/></Relationships>
</file>

<file path=ppt/slideLayouts/_rels/slideLayout7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16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59.png"/><Relationship Id="rId1" Type="http://schemas.openxmlformats.org/officeDocument/2006/relationships/slideMaster" Target="../slideMasters/slideMaster3.xml"/></Relationships>
</file>

<file path=ppt/slideLayouts/_rels/slideLayout7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7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7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7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82.png"/><Relationship Id="rId1" Type="http://schemas.openxmlformats.org/officeDocument/2006/relationships/slideMaster" Target="../slideMasters/slideMaster17.xml"/><Relationship Id="rId6" Type="http://schemas.openxmlformats.org/officeDocument/2006/relationships/image" Target="../media/image84.png"/><Relationship Id="rId5" Type="http://schemas.openxmlformats.org/officeDocument/2006/relationships/image" Target="../media/image5.svg"/><Relationship Id="rId4" Type="http://schemas.openxmlformats.org/officeDocument/2006/relationships/image" Target="../media/image83.png"/></Relationships>
</file>

<file path=ppt/slideLayouts/_rels/slideLayout7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17.xml"/><Relationship Id="rId6" Type="http://schemas.openxmlformats.org/officeDocument/2006/relationships/image" Target="../media/image87.png"/><Relationship Id="rId5" Type="http://schemas.openxmlformats.org/officeDocument/2006/relationships/image" Target="../media/image11.svg"/><Relationship Id="rId4" Type="http://schemas.openxmlformats.org/officeDocument/2006/relationships/image" Target="../media/image86.png"/></Relationships>
</file>

<file path=ppt/slideLayouts/_rels/slideLayout7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7.svg"/><Relationship Id="rId2" Type="http://schemas.openxmlformats.org/officeDocument/2006/relationships/image" Target="../media/image88.png"/><Relationship Id="rId1" Type="http://schemas.openxmlformats.org/officeDocument/2006/relationships/slideMaster" Target="../slideMasters/slideMaster17.xml"/><Relationship Id="rId6" Type="http://schemas.openxmlformats.org/officeDocument/2006/relationships/image" Target="../media/image89.png"/><Relationship Id="rId5" Type="http://schemas.openxmlformats.org/officeDocument/2006/relationships/image" Target="../media/image7.svg"/><Relationship Id="rId4" Type="http://schemas.openxmlformats.org/officeDocument/2006/relationships/image" Target="../media/image84.png"/></Relationships>
</file>

<file path=ppt/slideLayouts/_rels/slideLayout7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17.xml"/><Relationship Id="rId5" Type="http://schemas.openxmlformats.org/officeDocument/2006/relationships/image" Target="../media/image19.svg"/><Relationship Id="rId4" Type="http://schemas.openxmlformats.org/officeDocument/2006/relationships/image" Target="../media/image90.png"/></Relationships>
</file>

<file path=ppt/slideLayouts/_rels/slideLayout7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17.xml"/><Relationship Id="rId5" Type="http://schemas.openxmlformats.org/officeDocument/2006/relationships/image" Target="../media/image21.svg"/><Relationship Id="rId4" Type="http://schemas.openxmlformats.org/officeDocument/2006/relationships/image" Target="../media/image91.png"/></Relationships>
</file>

<file path=ppt/slideLayouts/_rels/slideLayout7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17.xml"/><Relationship Id="rId4" Type="http://schemas.openxmlformats.org/officeDocument/2006/relationships/image" Target="../media/image7.svg"/></Relationships>
</file>

<file path=ppt/slideLayouts/_rels/slideLayout7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59.png"/><Relationship Id="rId1" Type="http://schemas.openxmlformats.org/officeDocument/2006/relationships/slideMaster" Target="../slideMasters/slideMaster3.xml"/></Relationships>
</file>

<file path=ppt/slideLayouts/_rels/slideLayout7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93.png"/><Relationship Id="rId1" Type="http://schemas.openxmlformats.org/officeDocument/2006/relationships/slideMaster" Target="../slideMasters/slideMaster17.xml"/></Relationships>
</file>

<file path=ppt/slideLayouts/_rels/slideLayout7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94.png"/><Relationship Id="rId1" Type="http://schemas.openxmlformats.org/officeDocument/2006/relationships/slideMaster" Target="../slideMasters/slideMaster17.xml"/><Relationship Id="rId6" Type="http://schemas.openxmlformats.org/officeDocument/2006/relationships/image" Target="../media/image96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0" Type="http://schemas.openxmlformats.org/officeDocument/2006/relationships/image" Target="../media/image98.png"/><Relationship Id="rId4" Type="http://schemas.openxmlformats.org/officeDocument/2006/relationships/image" Target="../media/image95.png"/><Relationship Id="rId9" Type="http://schemas.openxmlformats.org/officeDocument/2006/relationships/image" Target="../media/image32.svg"/></Relationships>
</file>

<file path=ppt/slideLayouts/_rels/slideLayout7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17.xml"/></Relationships>
</file>

<file path=ppt/slideLayouts/_rels/slideLayout7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17.xml"/><Relationship Id="rId4" Type="http://schemas.openxmlformats.org/officeDocument/2006/relationships/image" Target="../media/image36.svg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3.xml"/></Relationships>
</file>

<file path=ppt/slideLayouts/_rels/slideLayout7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17.xml"/></Relationships>
</file>

<file path=ppt/slideLayouts/_rels/slideLayout7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38.svg"/><Relationship Id="rId7" Type="http://schemas.openxmlformats.org/officeDocument/2006/relationships/image" Target="../media/image5.svg"/><Relationship Id="rId2" Type="http://schemas.openxmlformats.org/officeDocument/2006/relationships/image" Target="../media/image100.png"/><Relationship Id="rId1" Type="http://schemas.openxmlformats.org/officeDocument/2006/relationships/slideMaster" Target="../slideMasters/slideMaster17.xml"/><Relationship Id="rId6" Type="http://schemas.openxmlformats.org/officeDocument/2006/relationships/image" Target="../media/image83.png"/><Relationship Id="rId5" Type="http://schemas.openxmlformats.org/officeDocument/2006/relationships/image" Target="../media/image3.svg"/><Relationship Id="rId4" Type="http://schemas.openxmlformats.org/officeDocument/2006/relationships/image" Target="../media/image82.png"/><Relationship Id="rId9" Type="http://schemas.openxmlformats.org/officeDocument/2006/relationships/image" Target="../media/image7.svg"/></Relationships>
</file>

<file path=ppt/slideLayouts/_rels/slideLayout7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1.png"/><Relationship Id="rId1" Type="http://schemas.openxmlformats.org/officeDocument/2006/relationships/slideMaster" Target="../slideMasters/slideMaster17.xml"/><Relationship Id="rId4" Type="http://schemas.openxmlformats.org/officeDocument/2006/relationships/image" Target="../media/image13.svg"/></Relationships>
</file>

<file path=ppt/slideLayouts/_rels/slideLayout7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2.png"/><Relationship Id="rId1" Type="http://schemas.openxmlformats.org/officeDocument/2006/relationships/slideMaster" Target="../slideMasters/slideMaster17.xml"/><Relationship Id="rId4" Type="http://schemas.openxmlformats.org/officeDocument/2006/relationships/image" Target="../media/image13.svg"/></Relationships>
</file>

<file path=ppt/slideLayouts/_rels/slideLayout7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17.xml"/><Relationship Id="rId4" Type="http://schemas.openxmlformats.org/officeDocument/2006/relationships/image" Target="../media/image7.svg"/></Relationships>
</file>

<file path=ppt/slideLayouts/_rels/slideLayout7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54.png"/><Relationship Id="rId7" Type="http://schemas.openxmlformats.org/officeDocument/2006/relationships/image" Target="../media/image51.png"/><Relationship Id="rId12" Type="http://schemas.openxmlformats.org/officeDocument/2006/relationships/image" Target="../media/image106.png"/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17.xml"/><Relationship Id="rId6" Type="http://schemas.openxmlformats.org/officeDocument/2006/relationships/image" Target="../media/image49.png"/><Relationship Id="rId11" Type="http://schemas.openxmlformats.org/officeDocument/2006/relationships/image" Target="../media/image105.png"/><Relationship Id="rId5" Type="http://schemas.openxmlformats.org/officeDocument/2006/relationships/image" Target="../media/image56.png"/><Relationship Id="rId10" Type="http://schemas.openxmlformats.org/officeDocument/2006/relationships/image" Target="../media/image58.png"/><Relationship Id="rId4" Type="http://schemas.openxmlformats.org/officeDocument/2006/relationships/image" Target="../media/image55.JPG"/><Relationship Id="rId9" Type="http://schemas.openxmlformats.org/officeDocument/2006/relationships/image" Target="../media/image57.png"/></Relationships>
</file>

<file path=ppt/slideLayouts/_rels/slideLayout7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3.xml"/></Relationships>
</file>

<file path=ppt/slideLayouts/_rels/slideLayout7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107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Master" Target="../slideMasters/slideMaster17.xml"/><Relationship Id="rId6" Type="http://schemas.openxmlformats.org/officeDocument/2006/relationships/image" Target="../media/image66.jp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9" Type="http://schemas.openxmlformats.org/officeDocument/2006/relationships/image" Target="../media/image81.png"/></Relationships>
</file>

<file path=ppt/slideLayouts/_rels/slideLayout7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Master" Target="../slideMasters/slideMaster17.xml"/></Relationships>
</file>

<file path=ppt/slideLayouts/_rels/slideLayout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2.png"/><Relationship Id="rId7" Type="http://schemas.openxmlformats.org/officeDocument/2006/relationships/image" Target="../media/image66.jpg"/><Relationship Id="rId2" Type="http://schemas.openxmlformats.org/officeDocument/2006/relationships/image" Target="../media/image61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10" Type="http://schemas.openxmlformats.org/officeDocument/2006/relationships/image" Target="../media/image68.png"/><Relationship Id="rId4" Type="http://schemas.openxmlformats.org/officeDocument/2006/relationships/image" Target="../media/image63.png"/><Relationship Id="rId9" Type="http://schemas.openxmlformats.org/officeDocument/2006/relationships/image" Target="../media/image44.png"/></Relationships>
</file>

<file path=ppt/slideLayouts/_rels/slideLayout7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17.xml"/></Relationships>
</file>

<file path=ppt/slideLayouts/_rels/slideLayout7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17.xml"/></Relationships>
</file>

<file path=ppt/slideLayouts/_rels/slideLayout7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17.xml"/></Relationships>
</file>

<file path=ppt/slideLayouts/_rels/slideLayout7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82.png"/><Relationship Id="rId1" Type="http://schemas.openxmlformats.org/officeDocument/2006/relationships/slideMaster" Target="../slideMasters/slideMaster18.xml"/><Relationship Id="rId6" Type="http://schemas.openxmlformats.org/officeDocument/2006/relationships/image" Target="../media/image84.png"/><Relationship Id="rId5" Type="http://schemas.openxmlformats.org/officeDocument/2006/relationships/image" Target="../media/image5.svg"/><Relationship Id="rId4" Type="http://schemas.openxmlformats.org/officeDocument/2006/relationships/image" Target="../media/image83.png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18.xml"/><Relationship Id="rId6" Type="http://schemas.openxmlformats.org/officeDocument/2006/relationships/image" Target="../media/image87.png"/><Relationship Id="rId5" Type="http://schemas.openxmlformats.org/officeDocument/2006/relationships/image" Target="../media/image11.svg"/><Relationship Id="rId4" Type="http://schemas.openxmlformats.org/officeDocument/2006/relationships/image" Target="../media/image86.png"/></Relationships>
</file>

<file path=ppt/slideLayouts/_rels/slideLayout7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7.svg"/><Relationship Id="rId2" Type="http://schemas.openxmlformats.org/officeDocument/2006/relationships/image" Target="../media/image88.png"/><Relationship Id="rId1" Type="http://schemas.openxmlformats.org/officeDocument/2006/relationships/slideMaster" Target="../slideMasters/slideMaster18.xml"/><Relationship Id="rId6" Type="http://schemas.openxmlformats.org/officeDocument/2006/relationships/image" Target="../media/image89.png"/><Relationship Id="rId5" Type="http://schemas.openxmlformats.org/officeDocument/2006/relationships/image" Target="../media/image7.svg"/><Relationship Id="rId4" Type="http://schemas.openxmlformats.org/officeDocument/2006/relationships/image" Target="../media/image84.png"/></Relationships>
</file>

<file path=ppt/slideLayouts/_rels/slideLayout7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18.xml"/><Relationship Id="rId5" Type="http://schemas.openxmlformats.org/officeDocument/2006/relationships/image" Target="../media/image19.svg"/><Relationship Id="rId4" Type="http://schemas.openxmlformats.org/officeDocument/2006/relationships/image" Target="../media/image90.png"/></Relationships>
</file>

<file path=ppt/slideLayouts/_rels/slideLayout7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18.xml"/><Relationship Id="rId5" Type="http://schemas.openxmlformats.org/officeDocument/2006/relationships/image" Target="../media/image21.svg"/><Relationship Id="rId4" Type="http://schemas.openxmlformats.org/officeDocument/2006/relationships/image" Target="../media/image91.png"/></Relationships>
</file>

<file path=ppt/slideLayouts/_rels/slideLayout7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18.xml"/><Relationship Id="rId4" Type="http://schemas.openxmlformats.org/officeDocument/2006/relationships/image" Target="../media/image7.svg"/></Relationships>
</file>

<file path=ppt/slideLayouts/_rels/slideLayout7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93.png"/><Relationship Id="rId1" Type="http://schemas.openxmlformats.org/officeDocument/2006/relationships/slideMaster" Target="../slideMasters/slideMaster18.xml"/></Relationships>
</file>

<file path=ppt/slideLayouts/_rels/slideLayout7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94.png"/><Relationship Id="rId1" Type="http://schemas.openxmlformats.org/officeDocument/2006/relationships/slideMaster" Target="../slideMasters/slideMaster18.xml"/><Relationship Id="rId6" Type="http://schemas.openxmlformats.org/officeDocument/2006/relationships/image" Target="../media/image96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0" Type="http://schemas.openxmlformats.org/officeDocument/2006/relationships/image" Target="../media/image98.png"/><Relationship Id="rId4" Type="http://schemas.openxmlformats.org/officeDocument/2006/relationships/image" Target="../media/image95.png"/><Relationship Id="rId9" Type="http://schemas.openxmlformats.org/officeDocument/2006/relationships/image" Target="../media/image32.svg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18.xml"/></Relationships>
</file>

<file path=ppt/slideLayouts/_rels/slideLayout7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18.xml"/><Relationship Id="rId4" Type="http://schemas.openxmlformats.org/officeDocument/2006/relationships/image" Target="../media/image36.svg"/></Relationships>
</file>

<file path=ppt/slideLayouts/_rels/slideLayout7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18.xml"/></Relationships>
</file>

<file path=ppt/slideLayouts/_rels/slideLayout7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8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38.svg"/><Relationship Id="rId7" Type="http://schemas.openxmlformats.org/officeDocument/2006/relationships/image" Target="../media/image5.svg"/><Relationship Id="rId2" Type="http://schemas.openxmlformats.org/officeDocument/2006/relationships/image" Target="../media/image100.png"/><Relationship Id="rId1" Type="http://schemas.openxmlformats.org/officeDocument/2006/relationships/slideMaster" Target="../slideMasters/slideMaster18.xml"/><Relationship Id="rId6" Type="http://schemas.openxmlformats.org/officeDocument/2006/relationships/image" Target="../media/image83.png"/><Relationship Id="rId5" Type="http://schemas.openxmlformats.org/officeDocument/2006/relationships/image" Target="../media/image3.svg"/><Relationship Id="rId4" Type="http://schemas.openxmlformats.org/officeDocument/2006/relationships/image" Target="../media/image82.png"/><Relationship Id="rId9" Type="http://schemas.openxmlformats.org/officeDocument/2006/relationships/image" Target="../media/image7.svg"/></Relationships>
</file>

<file path=ppt/slideLayouts/_rels/slideLayout7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1.png"/><Relationship Id="rId1" Type="http://schemas.openxmlformats.org/officeDocument/2006/relationships/slideMaster" Target="../slideMasters/slideMaster18.xml"/><Relationship Id="rId4" Type="http://schemas.openxmlformats.org/officeDocument/2006/relationships/image" Target="../media/image13.svg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2.png"/><Relationship Id="rId1" Type="http://schemas.openxmlformats.org/officeDocument/2006/relationships/slideMaster" Target="../slideMasters/slideMaster18.xml"/><Relationship Id="rId4" Type="http://schemas.openxmlformats.org/officeDocument/2006/relationships/image" Target="../media/image13.svg"/></Relationships>
</file>

<file path=ppt/slideLayouts/_rels/slideLayout7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18.xml"/><Relationship Id="rId4" Type="http://schemas.openxmlformats.org/officeDocument/2006/relationships/image" Target="../media/image7.svg"/></Relationships>
</file>

<file path=ppt/slideLayouts/_rels/slideLayout79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54.png"/><Relationship Id="rId7" Type="http://schemas.openxmlformats.org/officeDocument/2006/relationships/image" Target="../media/image51.png"/><Relationship Id="rId12" Type="http://schemas.openxmlformats.org/officeDocument/2006/relationships/image" Target="../media/image106.png"/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18.xml"/><Relationship Id="rId6" Type="http://schemas.openxmlformats.org/officeDocument/2006/relationships/image" Target="../media/image49.png"/><Relationship Id="rId11" Type="http://schemas.openxmlformats.org/officeDocument/2006/relationships/image" Target="../media/image105.png"/><Relationship Id="rId5" Type="http://schemas.openxmlformats.org/officeDocument/2006/relationships/image" Target="../media/image56.png"/><Relationship Id="rId10" Type="http://schemas.openxmlformats.org/officeDocument/2006/relationships/image" Target="../media/image58.png"/><Relationship Id="rId4" Type="http://schemas.openxmlformats.org/officeDocument/2006/relationships/image" Target="../media/image55.JPG"/><Relationship Id="rId9" Type="http://schemas.openxmlformats.org/officeDocument/2006/relationships/image" Target="../media/image57.png"/></Relationships>
</file>

<file path=ppt/slideLayouts/_rels/slideLayout7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8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80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107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Master" Target="../slideMasters/slideMaster18.xml"/><Relationship Id="rId6" Type="http://schemas.openxmlformats.org/officeDocument/2006/relationships/image" Target="../media/image66.jp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9" Type="http://schemas.openxmlformats.org/officeDocument/2006/relationships/image" Target="../media/image81.png"/></Relationships>
</file>

<file path=ppt/slideLayouts/_rels/slideLayout8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8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8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8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Master" Target="../slideMasters/slideMaster18.xml"/></Relationships>
</file>

<file path=ppt/slideLayouts/_rels/slideLayout8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8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8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18.xml"/></Relationships>
</file>

<file path=ppt/slideLayouts/_rels/slideLayout8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18.xml"/></Relationships>
</file>

<file path=ppt/slideLayouts/_rels/slideLayout8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18.xml"/></Relationships>
</file>

<file path=ppt/slideLayouts/_rels/slideLayout8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8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8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8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82.png"/><Relationship Id="rId1" Type="http://schemas.openxmlformats.org/officeDocument/2006/relationships/slideMaster" Target="../slideMasters/slideMaster19.xml"/><Relationship Id="rId6" Type="http://schemas.openxmlformats.org/officeDocument/2006/relationships/image" Target="../media/image84.png"/><Relationship Id="rId5" Type="http://schemas.openxmlformats.org/officeDocument/2006/relationships/image" Target="../media/image5.svg"/><Relationship Id="rId4" Type="http://schemas.openxmlformats.org/officeDocument/2006/relationships/image" Target="../media/image83.png"/></Relationships>
</file>

<file path=ppt/slideLayouts/_rels/slideLayout8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19.xml"/><Relationship Id="rId6" Type="http://schemas.openxmlformats.org/officeDocument/2006/relationships/image" Target="../media/image87.png"/><Relationship Id="rId5" Type="http://schemas.openxmlformats.org/officeDocument/2006/relationships/image" Target="../media/image11.svg"/><Relationship Id="rId4" Type="http://schemas.openxmlformats.org/officeDocument/2006/relationships/image" Target="../media/image86.png"/></Relationships>
</file>

<file path=ppt/slideLayouts/_rels/slideLayout8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7.svg"/><Relationship Id="rId2" Type="http://schemas.openxmlformats.org/officeDocument/2006/relationships/image" Target="../media/image88.png"/><Relationship Id="rId1" Type="http://schemas.openxmlformats.org/officeDocument/2006/relationships/slideMaster" Target="../slideMasters/slideMaster19.xml"/><Relationship Id="rId6" Type="http://schemas.openxmlformats.org/officeDocument/2006/relationships/image" Target="../media/image89.png"/><Relationship Id="rId5" Type="http://schemas.openxmlformats.org/officeDocument/2006/relationships/image" Target="../media/image7.svg"/><Relationship Id="rId4" Type="http://schemas.openxmlformats.org/officeDocument/2006/relationships/image" Target="../media/image84.png"/></Relationships>
</file>

<file path=ppt/slideLayouts/_rels/slideLayout8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19.xml"/><Relationship Id="rId5" Type="http://schemas.openxmlformats.org/officeDocument/2006/relationships/image" Target="../media/image19.svg"/><Relationship Id="rId4" Type="http://schemas.openxmlformats.org/officeDocument/2006/relationships/image" Target="../media/image90.png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jpeg"/><Relationship Id="rId1" Type="http://schemas.openxmlformats.org/officeDocument/2006/relationships/slideMaster" Target="../slideMasters/slideMaster3.xml"/></Relationships>
</file>

<file path=ppt/slideLayouts/_rels/slideLayout8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19.xml"/><Relationship Id="rId5" Type="http://schemas.openxmlformats.org/officeDocument/2006/relationships/image" Target="../media/image21.svg"/><Relationship Id="rId4" Type="http://schemas.openxmlformats.org/officeDocument/2006/relationships/image" Target="../media/image91.png"/></Relationships>
</file>

<file path=ppt/slideLayouts/_rels/slideLayout8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19.xml"/><Relationship Id="rId4" Type="http://schemas.openxmlformats.org/officeDocument/2006/relationships/image" Target="../media/image7.svg"/></Relationships>
</file>

<file path=ppt/slideLayouts/_rels/slideLayout8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93.png"/><Relationship Id="rId1" Type="http://schemas.openxmlformats.org/officeDocument/2006/relationships/slideMaster" Target="../slideMasters/slideMaster19.xml"/></Relationships>
</file>

<file path=ppt/slideLayouts/_rels/slideLayout8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94.png"/><Relationship Id="rId1" Type="http://schemas.openxmlformats.org/officeDocument/2006/relationships/slideMaster" Target="../slideMasters/slideMaster19.xml"/><Relationship Id="rId6" Type="http://schemas.openxmlformats.org/officeDocument/2006/relationships/image" Target="../media/image96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0" Type="http://schemas.openxmlformats.org/officeDocument/2006/relationships/image" Target="../media/image98.png"/><Relationship Id="rId4" Type="http://schemas.openxmlformats.org/officeDocument/2006/relationships/image" Target="../media/image95.png"/><Relationship Id="rId9" Type="http://schemas.openxmlformats.org/officeDocument/2006/relationships/image" Target="../media/image32.svg"/></Relationships>
</file>

<file path=ppt/slideLayouts/_rels/slideLayout8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Master" Target="../slideMasters/slideMaster3.xml"/></Relationships>
</file>

<file path=ppt/slideLayouts/_rels/slideLayout8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19.xml"/></Relationships>
</file>

<file path=ppt/slideLayouts/_rels/slideLayout8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19.xml"/><Relationship Id="rId4" Type="http://schemas.openxmlformats.org/officeDocument/2006/relationships/image" Target="../media/image36.svg"/></Relationships>
</file>

<file path=ppt/slideLayouts/_rels/slideLayout8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19.xml"/></Relationships>
</file>

<file path=ppt/slideLayouts/_rels/slideLayout8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38.svg"/><Relationship Id="rId7" Type="http://schemas.openxmlformats.org/officeDocument/2006/relationships/image" Target="../media/image5.svg"/><Relationship Id="rId2" Type="http://schemas.openxmlformats.org/officeDocument/2006/relationships/image" Target="../media/image100.png"/><Relationship Id="rId1" Type="http://schemas.openxmlformats.org/officeDocument/2006/relationships/slideMaster" Target="../slideMasters/slideMaster19.xml"/><Relationship Id="rId6" Type="http://schemas.openxmlformats.org/officeDocument/2006/relationships/image" Target="../media/image83.png"/><Relationship Id="rId5" Type="http://schemas.openxmlformats.org/officeDocument/2006/relationships/image" Target="../media/image3.svg"/><Relationship Id="rId4" Type="http://schemas.openxmlformats.org/officeDocument/2006/relationships/image" Target="../media/image82.png"/><Relationship Id="rId9" Type="http://schemas.openxmlformats.org/officeDocument/2006/relationships/image" Target="../media/image7.svg"/></Relationships>
</file>

<file path=ppt/slideLayouts/_rels/slideLayout8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1.png"/><Relationship Id="rId1" Type="http://schemas.openxmlformats.org/officeDocument/2006/relationships/slideMaster" Target="../slideMasters/slideMaster19.xml"/><Relationship Id="rId4" Type="http://schemas.openxmlformats.org/officeDocument/2006/relationships/image" Target="../media/image13.svg"/></Relationships>
</file>

<file path=ppt/slideLayouts/_rels/slideLayout8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2.png"/><Relationship Id="rId1" Type="http://schemas.openxmlformats.org/officeDocument/2006/relationships/slideMaster" Target="../slideMasters/slideMaster19.xml"/><Relationship Id="rId4" Type="http://schemas.openxmlformats.org/officeDocument/2006/relationships/image" Target="../media/image13.svg"/></Relationships>
</file>

<file path=ppt/slideLayouts/_rels/slideLayout8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19.xml"/><Relationship Id="rId4" Type="http://schemas.openxmlformats.org/officeDocument/2006/relationships/image" Target="../media/image7.svg"/></Relationships>
</file>

<file path=ppt/slideLayouts/_rels/slideLayout8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54.png"/><Relationship Id="rId7" Type="http://schemas.openxmlformats.org/officeDocument/2006/relationships/image" Target="../media/image51.png"/><Relationship Id="rId12" Type="http://schemas.openxmlformats.org/officeDocument/2006/relationships/image" Target="../media/image106.png"/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19.xml"/><Relationship Id="rId6" Type="http://schemas.openxmlformats.org/officeDocument/2006/relationships/image" Target="../media/image49.png"/><Relationship Id="rId11" Type="http://schemas.openxmlformats.org/officeDocument/2006/relationships/image" Target="../media/image105.png"/><Relationship Id="rId5" Type="http://schemas.openxmlformats.org/officeDocument/2006/relationships/image" Target="../media/image56.png"/><Relationship Id="rId10" Type="http://schemas.openxmlformats.org/officeDocument/2006/relationships/image" Target="../media/image58.png"/><Relationship Id="rId4" Type="http://schemas.openxmlformats.org/officeDocument/2006/relationships/image" Target="../media/image55.JPG"/><Relationship Id="rId9" Type="http://schemas.openxmlformats.org/officeDocument/2006/relationships/image" Target="../media/image57.png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107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Master" Target="../slideMasters/slideMaster19.xml"/><Relationship Id="rId6" Type="http://schemas.openxmlformats.org/officeDocument/2006/relationships/image" Target="../media/image66.jp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9" Type="http://schemas.openxmlformats.org/officeDocument/2006/relationships/image" Target="../media/image81.png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Master" Target="../slideMasters/slideMaster19.xml"/></Relationships>
</file>

<file path=ppt/slideLayouts/_rels/slideLayout8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19.xml"/></Relationships>
</file>

<file path=ppt/slideLayouts/_rels/slideLayout8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19.xml"/></Relationships>
</file>

<file path=ppt/slideLayouts/_rels/slideLayout8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19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4.png"/></Relationships>
</file>

<file path=ppt/slideLayouts/_rels/slideLayout8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82.png"/><Relationship Id="rId1" Type="http://schemas.openxmlformats.org/officeDocument/2006/relationships/slideMaster" Target="../slideMasters/slideMaster20.xml"/><Relationship Id="rId6" Type="http://schemas.openxmlformats.org/officeDocument/2006/relationships/image" Target="../media/image84.png"/><Relationship Id="rId5" Type="http://schemas.openxmlformats.org/officeDocument/2006/relationships/image" Target="../media/image5.svg"/><Relationship Id="rId4" Type="http://schemas.openxmlformats.org/officeDocument/2006/relationships/image" Target="../media/image83.png"/></Relationships>
</file>

<file path=ppt/slideLayouts/_rels/slideLayout8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20.xml"/><Relationship Id="rId6" Type="http://schemas.openxmlformats.org/officeDocument/2006/relationships/image" Target="../media/image87.png"/><Relationship Id="rId5" Type="http://schemas.openxmlformats.org/officeDocument/2006/relationships/image" Target="../media/image11.svg"/><Relationship Id="rId4" Type="http://schemas.openxmlformats.org/officeDocument/2006/relationships/image" Target="../media/image86.png"/></Relationships>
</file>

<file path=ppt/slideLayouts/_rels/slideLayout8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7.svg"/><Relationship Id="rId2" Type="http://schemas.openxmlformats.org/officeDocument/2006/relationships/image" Target="../media/image88.png"/><Relationship Id="rId1" Type="http://schemas.openxmlformats.org/officeDocument/2006/relationships/slideMaster" Target="../slideMasters/slideMaster20.xml"/><Relationship Id="rId6" Type="http://schemas.openxmlformats.org/officeDocument/2006/relationships/image" Target="../media/image89.png"/><Relationship Id="rId5" Type="http://schemas.openxmlformats.org/officeDocument/2006/relationships/image" Target="../media/image7.svg"/><Relationship Id="rId4" Type="http://schemas.openxmlformats.org/officeDocument/2006/relationships/image" Target="../media/image84.png"/></Relationships>
</file>

<file path=ppt/slideLayouts/_rels/slideLayout8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20.xml"/><Relationship Id="rId5" Type="http://schemas.openxmlformats.org/officeDocument/2006/relationships/image" Target="../media/image19.svg"/><Relationship Id="rId4" Type="http://schemas.openxmlformats.org/officeDocument/2006/relationships/image" Target="../media/image90.png"/></Relationships>
</file>

<file path=ppt/slideLayouts/_rels/slideLayout8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20.xml"/><Relationship Id="rId5" Type="http://schemas.openxmlformats.org/officeDocument/2006/relationships/image" Target="../media/image21.svg"/><Relationship Id="rId4" Type="http://schemas.openxmlformats.org/officeDocument/2006/relationships/image" Target="../media/image91.png"/></Relationships>
</file>

<file path=ppt/slideLayouts/_rels/slideLayout8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20.xml"/><Relationship Id="rId4" Type="http://schemas.openxmlformats.org/officeDocument/2006/relationships/image" Target="../media/image7.svg"/></Relationships>
</file>

<file path=ppt/slideLayouts/_rels/slideLayout8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3.png"/></Relationships>
</file>

<file path=ppt/slideLayouts/_rels/slideLayout8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93.png"/><Relationship Id="rId1" Type="http://schemas.openxmlformats.org/officeDocument/2006/relationships/slideMaster" Target="../slideMasters/slideMaster20.xml"/></Relationships>
</file>

<file path=ppt/slideLayouts/_rels/slideLayout8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94.png"/><Relationship Id="rId1" Type="http://schemas.openxmlformats.org/officeDocument/2006/relationships/slideMaster" Target="../slideMasters/slideMaster20.xml"/><Relationship Id="rId6" Type="http://schemas.openxmlformats.org/officeDocument/2006/relationships/image" Target="../media/image96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0" Type="http://schemas.openxmlformats.org/officeDocument/2006/relationships/image" Target="../media/image98.png"/><Relationship Id="rId4" Type="http://schemas.openxmlformats.org/officeDocument/2006/relationships/image" Target="../media/image95.png"/><Relationship Id="rId9" Type="http://schemas.openxmlformats.org/officeDocument/2006/relationships/image" Target="../media/image32.svg"/></Relationships>
</file>

<file path=ppt/slideLayouts/_rels/slideLayout8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20.xml"/></Relationships>
</file>

<file path=ppt/slideLayouts/_rels/slideLayout8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20.xml"/><Relationship Id="rId4" Type="http://schemas.openxmlformats.org/officeDocument/2006/relationships/image" Target="../media/image36.svg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7.png"/></Relationships>
</file>

<file path=ppt/slideLayouts/_rels/slideLayout8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20.xml"/></Relationships>
</file>

<file path=ppt/slideLayouts/_rels/slideLayout8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38.svg"/><Relationship Id="rId7" Type="http://schemas.openxmlformats.org/officeDocument/2006/relationships/image" Target="../media/image5.svg"/><Relationship Id="rId2" Type="http://schemas.openxmlformats.org/officeDocument/2006/relationships/image" Target="../media/image100.png"/><Relationship Id="rId1" Type="http://schemas.openxmlformats.org/officeDocument/2006/relationships/slideMaster" Target="../slideMasters/slideMaster20.xml"/><Relationship Id="rId6" Type="http://schemas.openxmlformats.org/officeDocument/2006/relationships/image" Target="../media/image83.png"/><Relationship Id="rId5" Type="http://schemas.openxmlformats.org/officeDocument/2006/relationships/image" Target="../media/image3.svg"/><Relationship Id="rId4" Type="http://schemas.openxmlformats.org/officeDocument/2006/relationships/image" Target="../media/image82.png"/><Relationship Id="rId9" Type="http://schemas.openxmlformats.org/officeDocument/2006/relationships/image" Target="../media/image7.svg"/></Relationships>
</file>

<file path=ppt/slideLayouts/_rels/slideLayout8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1.png"/><Relationship Id="rId1" Type="http://schemas.openxmlformats.org/officeDocument/2006/relationships/slideMaster" Target="../slideMasters/slideMaster20.xml"/><Relationship Id="rId4" Type="http://schemas.openxmlformats.org/officeDocument/2006/relationships/image" Target="../media/image13.svg"/></Relationships>
</file>

<file path=ppt/slideLayouts/_rels/slideLayout8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2.png"/><Relationship Id="rId1" Type="http://schemas.openxmlformats.org/officeDocument/2006/relationships/slideMaster" Target="../slideMasters/slideMaster20.xml"/><Relationship Id="rId4" Type="http://schemas.openxmlformats.org/officeDocument/2006/relationships/image" Target="../media/image13.svg"/></Relationships>
</file>

<file path=ppt/slideLayouts/_rels/slideLayout8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20.xml"/><Relationship Id="rId4" Type="http://schemas.openxmlformats.org/officeDocument/2006/relationships/image" Target="../media/image7.svg"/></Relationships>
</file>

<file path=ppt/slideLayouts/_rels/slideLayout8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54.png"/><Relationship Id="rId7" Type="http://schemas.openxmlformats.org/officeDocument/2006/relationships/image" Target="../media/image51.png"/><Relationship Id="rId12" Type="http://schemas.openxmlformats.org/officeDocument/2006/relationships/image" Target="../media/image106.png"/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20.xml"/><Relationship Id="rId6" Type="http://schemas.openxmlformats.org/officeDocument/2006/relationships/image" Target="../media/image49.png"/><Relationship Id="rId11" Type="http://schemas.openxmlformats.org/officeDocument/2006/relationships/image" Target="../media/image105.png"/><Relationship Id="rId5" Type="http://schemas.openxmlformats.org/officeDocument/2006/relationships/image" Target="../media/image56.png"/><Relationship Id="rId10" Type="http://schemas.openxmlformats.org/officeDocument/2006/relationships/image" Target="../media/image58.png"/><Relationship Id="rId4" Type="http://schemas.openxmlformats.org/officeDocument/2006/relationships/image" Target="../media/image55.JPG"/><Relationship Id="rId9" Type="http://schemas.openxmlformats.org/officeDocument/2006/relationships/image" Target="../media/image57.png"/></Relationships>
</file>

<file path=ppt/slideLayouts/_rels/slideLayout8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8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9.png"/></Relationships>
</file>

<file path=ppt/slideLayouts/_rels/slideLayout8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9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107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Master" Target="../slideMasters/slideMaster20.xml"/><Relationship Id="rId6" Type="http://schemas.openxmlformats.org/officeDocument/2006/relationships/image" Target="../media/image66.jp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9" Type="http://schemas.openxmlformats.org/officeDocument/2006/relationships/image" Target="../media/image81.png"/></Relationships>
</file>

<file path=ppt/slideLayouts/_rels/slideLayout8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Master" Target="../slideMasters/slideMaster20.xml"/></Relationships>
</file>

<file path=ppt/slideLayouts/_rels/slideLayout9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9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9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9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20.xml"/></Relationships>
</file>

<file path=ppt/slideLayouts/_rels/slideLayout9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20.xml"/></Relationships>
</file>

<file path=ppt/slideLayouts/_rels/slideLayout9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20.xml"/></Relationships>
</file>

<file path=ppt/slideLayouts/_rels/slideLayout9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9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9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82.png"/><Relationship Id="rId1" Type="http://schemas.openxmlformats.org/officeDocument/2006/relationships/slideMaster" Target="../slideMasters/slideMaster21.xml"/><Relationship Id="rId6" Type="http://schemas.openxmlformats.org/officeDocument/2006/relationships/image" Target="../media/image84.png"/><Relationship Id="rId5" Type="http://schemas.openxmlformats.org/officeDocument/2006/relationships/image" Target="../media/image5.svg"/><Relationship Id="rId4" Type="http://schemas.openxmlformats.org/officeDocument/2006/relationships/image" Target="../media/image83.png"/></Relationships>
</file>

<file path=ppt/slideLayouts/_rels/slideLayout9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21.xml"/><Relationship Id="rId6" Type="http://schemas.openxmlformats.org/officeDocument/2006/relationships/image" Target="../media/image87.png"/><Relationship Id="rId5" Type="http://schemas.openxmlformats.org/officeDocument/2006/relationships/image" Target="../media/image11.svg"/><Relationship Id="rId4" Type="http://schemas.openxmlformats.org/officeDocument/2006/relationships/image" Target="../media/image86.png"/></Relationships>
</file>

<file path=ppt/slideLayouts/_rels/slideLayout9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7.svg"/><Relationship Id="rId2" Type="http://schemas.openxmlformats.org/officeDocument/2006/relationships/image" Target="../media/image88.png"/><Relationship Id="rId1" Type="http://schemas.openxmlformats.org/officeDocument/2006/relationships/slideMaster" Target="../slideMasters/slideMaster21.xml"/><Relationship Id="rId6" Type="http://schemas.openxmlformats.org/officeDocument/2006/relationships/image" Target="../media/image89.png"/><Relationship Id="rId5" Type="http://schemas.openxmlformats.org/officeDocument/2006/relationships/image" Target="../media/image7.svg"/><Relationship Id="rId4" Type="http://schemas.openxmlformats.org/officeDocument/2006/relationships/image" Target="../media/image84.png"/></Relationships>
</file>

<file path=ppt/slideLayouts/_rels/slideLayout9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21.xml"/><Relationship Id="rId5" Type="http://schemas.openxmlformats.org/officeDocument/2006/relationships/image" Target="../media/image19.svg"/><Relationship Id="rId4" Type="http://schemas.openxmlformats.org/officeDocument/2006/relationships/image" Target="../media/image90.png"/></Relationships>
</file>

<file path=ppt/slideLayouts/_rels/slideLayout9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21.xml"/><Relationship Id="rId5" Type="http://schemas.openxmlformats.org/officeDocument/2006/relationships/image" Target="../media/image21.svg"/><Relationship Id="rId4" Type="http://schemas.openxmlformats.org/officeDocument/2006/relationships/image" Target="../media/image91.png"/></Relationships>
</file>

<file path=ppt/slideLayouts/_rels/slideLayout9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21.xml"/><Relationship Id="rId4" Type="http://schemas.openxmlformats.org/officeDocument/2006/relationships/image" Target="../media/image7.svg"/></Relationships>
</file>

<file path=ppt/slideLayouts/_rels/slideLayout9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93.png"/><Relationship Id="rId1" Type="http://schemas.openxmlformats.org/officeDocument/2006/relationships/slideMaster" Target="../slideMasters/slideMaster21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94.png"/><Relationship Id="rId1" Type="http://schemas.openxmlformats.org/officeDocument/2006/relationships/slideMaster" Target="../slideMasters/slideMaster21.xml"/><Relationship Id="rId6" Type="http://schemas.openxmlformats.org/officeDocument/2006/relationships/image" Target="../media/image96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0" Type="http://schemas.openxmlformats.org/officeDocument/2006/relationships/image" Target="../media/image98.png"/><Relationship Id="rId4" Type="http://schemas.openxmlformats.org/officeDocument/2006/relationships/image" Target="../media/image95.png"/><Relationship Id="rId9" Type="http://schemas.openxmlformats.org/officeDocument/2006/relationships/image" Target="../media/image32.svg"/></Relationships>
</file>

<file path=ppt/slideLayouts/_rels/slideLayout9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21.xml"/></Relationships>
</file>

<file path=ppt/slideLayouts/_rels/slideLayout9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21.xml"/><Relationship Id="rId4" Type="http://schemas.openxmlformats.org/officeDocument/2006/relationships/image" Target="../media/image36.svg"/></Relationships>
</file>

<file path=ppt/slideLayouts/_rels/slideLayout9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21.xml"/></Relationships>
</file>

<file path=ppt/slideLayouts/_rels/slideLayout9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38.svg"/><Relationship Id="rId7" Type="http://schemas.openxmlformats.org/officeDocument/2006/relationships/image" Target="../media/image5.svg"/><Relationship Id="rId2" Type="http://schemas.openxmlformats.org/officeDocument/2006/relationships/image" Target="../media/image100.png"/><Relationship Id="rId1" Type="http://schemas.openxmlformats.org/officeDocument/2006/relationships/slideMaster" Target="../slideMasters/slideMaster21.xml"/><Relationship Id="rId6" Type="http://schemas.openxmlformats.org/officeDocument/2006/relationships/image" Target="../media/image83.png"/><Relationship Id="rId5" Type="http://schemas.openxmlformats.org/officeDocument/2006/relationships/image" Target="../media/image3.svg"/><Relationship Id="rId4" Type="http://schemas.openxmlformats.org/officeDocument/2006/relationships/image" Target="../media/image82.png"/><Relationship Id="rId9" Type="http://schemas.openxmlformats.org/officeDocument/2006/relationships/image" Target="../media/image7.svg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Master" Target="../slideMasters/slideMaster3.xml"/></Relationships>
</file>

<file path=ppt/slideLayouts/_rels/slideLayout9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1.png"/><Relationship Id="rId1" Type="http://schemas.openxmlformats.org/officeDocument/2006/relationships/slideMaster" Target="../slideMasters/slideMaster21.xml"/><Relationship Id="rId4" Type="http://schemas.openxmlformats.org/officeDocument/2006/relationships/image" Target="../media/image13.svg"/></Relationships>
</file>

<file path=ppt/slideLayouts/_rels/slideLayout9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2.png"/><Relationship Id="rId1" Type="http://schemas.openxmlformats.org/officeDocument/2006/relationships/slideMaster" Target="../slideMasters/slideMaster21.xml"/><Relationship Id="rId4" Type="http://schemas.openxmlformats.org/officeDocument/2006/relationships/image" Target="../media/image13.svg"/></Relationships>
</file>

<file path=ppt/slideLayouts/_rels/slideLayout9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21.xml"/><Relationship Id="rId4" Type="http://schemas.openxmlformats.org/officeDocument/2006/relationships/image" Target="../media/image7.svg"/></Relationships>
</file>

<file path=ppt/slideLayouts/_rels/slideLayout9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54.png"/><Relationship Id="rId7" Type="http://schemas.openxmlformats.org/officeDocument/2006/relationships/image" Target="../media/image51.png"/><Relationship Id="rId12" Type="http://schemas.openxmlformats.org/officeDocument/2006/relationships/image" Target="../media/image106.png"/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21.xml"/><Relationship Id="rId6" Type="http://schemas.openxmlformats.org/officeDocument/2006/relationships/image" Target="../media/image49.png"/><Relationship Id="rId11" Type="http://schemas.openxmlformats.org/officeDocument/2006/relationships/image" Target="../media/image105.png"/><Relationship Id="rId5" Type="http://schemas.openxmlformats.org/officeDocument/2006/relationships/image" Target="../media/image56.png"/><Relationship Id="rId10" Type="http://schemas.openxmlformats.org/officeDocument/2006/relationships/image" Target="../media/image58.png"/><Relationship Id="rId4" Type="http://schemas.openxmlformats.org/officeDocument/2006/relationships/image" Target="../media/image55.JPG"/><Relationship Id="rId9" Type="http://schemas.openxmlformats.org/officeDocument/2006/relationships/image" Target="../media/image57.png"/></Relationships>
</file>

<file path=ppt/slideLayouts/_rels/slideLayout9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Master" Target="../slideMasters/slideMaster3.xml"/></Relationships>
</file>

<file path=ppt/slideLayouts/_rels/slideLayout9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107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Master" Target="../slideMasters/slideMaster21.xml"/><Relationship Id="rId6" Type="http://schemas.openxmlformats.org/officeDocument/2006/relationships/image" Target="../media/image66.jp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9" Type="http://schemas.openxmlformats.org/officeDocument/2006/relationships/image" Target="../media/image81.png"/></Relationships>
</file>

<file path=ppt/slideLayouts/_rels/slideLayout9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Master" Target="../slideMasters/slideMaster21.xml"/></Relationships>
</file>

<file path=ppt/slideLayouts/_rels/slideLayout9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21.xml"/></Relationships>
</file>

<file path=ppt/slideLayouts/_rels/slideLayout9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21.xml"/></Relationships>
</file>

<file path=ppt/slideLayouts/_rels/slideLayout9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21.xml"/></Relationships>
</file>

<file path=ppt/slideLayouts/_rels/slideLayout9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82.png"/><Relationship Id="rId1" Type="http://schemas.openxmlformats.org/officeDocument/2006/relationships/slideMaster" Target="../slideMasters/slideMaster22.xml"/><Relationship Id="rId6" Type="http://schemas.openxmlformats.org/officeDocument/2006/relationships/image" Target="../media/image84.png"/><Relationship Id="rId5" Type="http://schemas.openxmlformats.org/officeDocument/2006/relationships/image" Target="../media/image5.svg"/><Relationship Id="rId4" Type="http://schemas.openxmlformats.org/officeDocument/2006/relationships/image" Target="../media/image83.png"/></Relationships>
</file>

<file path=ppt/slideLayouts/_rels/slideLayout9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22.xml"/><Relationship Id="rId6" Type="http://schemas.openxmlformats.org/officeDocument/2006/relationships/image" Target="../media/image87.png"/><Relationship Id="rId5" Type="http://schemas.openxmlformats.org/officeDocument/2006/relationships/image" Target="../media/image11.svg"/><Relationship Id="rId4" Type="http://schemas.openxmlformats.org/officeDocument/2006/relationships/image" Target="../media/image86.png"/></Relationships>
</file>

<file path=ppt/slideLayouts/_rels/slideLayout9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7.svg"/><Relationship Id="rId2" Type="http://schemas.openxmlformats.org/officeDocument/2006/relationships/image" Target="../media/image88.png"/><Relationship Id="rId1" Type="http://schemas.openxmlformats.org/officeDocument/2006/relationships/slideMaster" Target="../slideMasters/slideMaster22.xml"/><Relationship Id="rId6" Type="http://schemas.openxmlformats.org/officeDocument/2006/relationships/image" Target="../media/image89.png"/><Relationship Id="rId5" Type="http://schemas.openxmlformats.org/officeDocument/2006/relationships/image" Target="../media/image7.svg"/><Relationship Id="rId4" Type="http://schemas.openxmlformats.org/officeDocument/2006/relationships/image" Target="../media/image84.png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22.xml"/><Relationship Id="rId5" Type="http://schemas.openxmlformats.org/officeDocument/2006/relationships/image" Target="../media/image19.svg"/><Relationship Id="rId4" Type="http://schemas.openxmlformats.org/officeDocument/2006/relationships/image" Target="../media/image90.png"/></Relationships>
</file>

<file path=ppt/slideLayouts/_rels/slideLayout9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22.xml"/><Relationship Id="rId5" Type="http://schemas.openxmlformats.org/officeDocument/2006/relationships/image" Target="../media/image21.svg"/><Relationship Id="rId4" Type="http://schemas.openxmlformats.org/officeDocument/2006/relationships/image" Target="../media/image91.png"/></Relationships>
</file>

<file path=ppt/slideLayouts/_rels/slideLayout9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22.xml"/><Relationship Id="rId4" Type="http://schemas.openxmlformats.org/officeDocument/2006/relationships/image" Target="../media/image7.svg"/></Relationships>
</file>

<file path=ppt/slideLayouts/_rels/slideLayout9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93.png"/><Relationship Id="rId1" Type="http://schemas.openxmlformats.org/officeDocument/2006/relationships/slideMaster" Target="../slideMasters/slideMaster22.xml"/></Relationships>
</file>

<file path=ppt/slideLayouts/_rels/slideLayout9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94.png"/><Relationship Id="rId1" Type="http://schemas.openxmlformats.org/officeDocument/2006/relationships/slideMaster" Target="../slideMasters/slideMaster22.xml"/><Relationship Id="rId6" Type="http://schemas.openxmlformats.org/officeDocument/2006/relationships/image" Target="../media/image96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0" Type="http://schemas.openxmlformats.org/officeDocument/2006/relationships/image" Target="../media/image98.png"/><Relationship Id="rId4" Type="http://schemas.openxmlformats.org/officeDocument/2006/relationships/image" Target="../media/image95.png"/><Relationship Id="rId9" Type="http://schemas.openxmlformats.org/officeDocument/2006/relationships/image" Target="../media/image32.svg"/></Relationships>
</file>

<file path=ppt/slideLayouts/_rels/slideLayout9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22.xml"/></Relationships>
</file>

<file path=ppt/slideLayouts/_rels/slideLayout9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22.xml"/><Relationship Id="rId4" Type="http://schemas.openxmlformats.org/officeDocument/2006/relationships/image" Target="../media/image36.svg"/></Relationships>
</file>

<file path=ppt/slideLayouts/_rels/slideLayout9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22.xml"/></Relationships>
</file>

<file path=ppt/slideLayouts/_rels/slideLayout9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38.svg"/><Relationship Id="rId7" Type="http://schemas.openxmlformats.org/officeDocument/2006/relationships/image" Target="../media/image5.svg"/><Relationship Id="rId2" Type="http://schemas.openxmlformats.org/officeDocument/2006/relationships/image" Target="../media/image100.png"/><Relationship Id="rId1" Type="http://schemas.openxmlformats.org/officeDocument/2006/relationships/slideMaster" Target="../slideMasters/slideMaster22.xml"/><Relationship Id="rId6" Type="http://schemas.openxmlformats.org/officeDocument/2006/relationships/image" Target="../media/image83.png"/><Relationship Id="rId5" Type="http://schemas.openxmlformats.org/officeDocument/2006/relationships/image" Target="../media/image3.svg"/><Relationship Id="rId4" Type="http://schemas.openxmlformats.org/officeDocument/2006/relationships/image" Target="../media/image82.png"/><Relationship Id="rId9" Type="http://schemas.openxmlformats.org/officeDocument/2006/relationships/image" Target="../media/image7.svg"/></Relationships>
</file>

<file path=ppt/slideLayouts/_rels/slideLayout9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1.png"/><Relationship Id="rId1" Type="http://schemas.openxmlformats.org/officeDocument/2006/relationships/slideMaster" Target="../slideMasters/slideMaster22.xml"/><Relationship Id="rId4" Type="http://schemas.openxmlformats.org/officeDocument/2006/relationships/image" Target="../media/image13.svg"/></Relationships>
</file>

<file path=ppt/slideLayouts/_rels/slideLayout9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2.png"/><Relationship Id="rId1" Type="http://schemas.openxmlformats.org/officeDocument/2006/relationships/slideMaster" Target="../slideMasters/slideMaster22.xml"/><Relationship Id="rId4" Type="http://schemas.openxmlformats.org/officeDocument/2006/relationships/image" Target="../media/image13.svg"/></Relationships>
</file>

<file path=ppt/slideLayouts/_rels/slideLayout9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22.xml"/><Relationship Id="rId4" Type="http://schemas.openxmlformats.org/officeDocument/2006/relationships/image" Target="../media/image7.svg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54.png"/><Relationship Id="rId7" Type="http://schemas.openxmlformats.org/officeDocument/2006/relationships/image" Target="../media/image51.png"/><Relationship Id="rId12" Type="http://schemas.openxmlformats.org/officeDocument/2006/relationships/image" Target="../media/image106.png"/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22.xml"/><Relationship Id="rId6" Type="http://schemas.openxmlformats.org/officeDocument/2006/relationships/image" Target="../media/image49.png"/><Relationship Id="rId11" Type="http://schemas.openxmlformats.org/officeDocument/2006/relationships/image" Target="../media/image105.png"/><Relationship Id="rId5" Type="http://schemas.openxmlformats.org/officeDocument/2006/relationships/image" Target="../media/image56.png"/><Relationship Id="rId10" Type="http://schemas.openxmlformats.org/officeDocument/2006/relationships/image" Target="../media/image58.png"/><Relationship Id="rId4" Type="http://schemas.openxmlformats.org/officeDocument/2006/relationships/image" Target="../media/image55.JPG"/><Relationship Id="rId9" Type="http://schemas.openxmlformats.org/officeDocument/2006/relationships/image" Target="../media/image57.png"/></Relationships>
</file>

<file path=ppt/slideLayouts/_rels/slideLayout9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107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Master" Target="../slideMasters/slideMaster22.xml"/><Relationship Id="rId6" Type="http://schemas.openxmlformats.org/officeDocument/2006/relationships/image" Target="../media/image66.jp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9" Type="http://schemas.openxmlformats.org/officeDocument/2006/relationships/image" Target="../media/image81.png"/></Relationships>
</file>

<file path=ppt/slideLayouts/_rels/slideLayout9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Master" Target="../slideMasters/slideMaster22.xml"/></Relationships>
</file>

<file path=ppt/slideLayouts/_rels/slideLayout9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22.xml"/></Relationships>
</file>

<file path=ppt/slideLayouts/_rels/slideLayout9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2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40310D-42CA-6C45-80FA-39CE23EB66F6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4229A41-1E5A-EF45-B753-DBCE4255FA0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3BA7426-6952-634E-B4BE-B8FF8BB755A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249600" y="1316568"/>
            <a:ext cx="11692587" cy="5032633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AE29565-32D7-E945-A8AD-E5E0FE936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DAAAE302-FAFC-AA40-9A68-EC3AFEE406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192501-D7BF-495D-9A3C-18D45E44CA4D}"/>
              </a:ext>
            </a:extLst>
          </p:cNvPr>
          <p:cNvSpPr txBox="1"/>
          <p:nvPr userDrawn="1"/>
        </p:nvSpPr>
        <p:spPr bwMode="auto">
          <a:xfrm>
            <a:off x="10369298" y="6633053"/>
            <a:ext cx="126957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Retail</a:t>
            </a:r>
          </a:p>
        </p:txBody>
      </p:sp>
    </p:spTree>
    <p:extLst>
      <p:ext uri="{BB962C8B-B14F-4D97-AF65-F5344CB8AC3E}">
        <p14:creationId xmlns:p14="http://schemas.microsoft.com/office/powerpoint/2010/main" val="175452454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irds with bulle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Placeholder 9">
            <a:extLst>
              <a:ext uri="{FF2B5EF4-FFF2-40B4-BE49-F238E27FC236}">
                <a16:creationId xmlns:a16="http://schemas.microsoft.com/office/drawing/2014/main" id="{3040446B-66AF-1B42-A846-84175B271E6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7950" y="2056863"/>
            <a:ext cx="3663755" cy="30394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b="1" dirty="0">
                <a:latin typeface="Arial" panose="020B0504040504020204" pitchFamily="34" charset="77"/>
              </a:defRPr>
            </a:lvl1pPr>
          </a:lstStyle>
          <a:p>
            <a:pPr lvl="0" algn="ctr" eaLnBrk="1" hangingPunct="1">
              <a:lnSpc>
                <a:spcPct val="114000"/>
              </a:lnSpc>
              <a:spcAft>
                <a:spcPct val="0"/>
              </a:spcAft>
            </a:pPr>
            <a:r>
              <a:rPr lang="en-GB" dirty="0"/>
              <a:t>Point 1</a:t>
            </a:r>
            <a:endParaRPr lang="en-US" dirty="0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0786E6F-CB87-C546-985A-C1FF52C320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39570" y="2056863"/>
            <a:ext cx="3663755" cy="30394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b="1" dirty="0">
                <a:latin typeface="Arial" panose="020B0504040504020204" pitchFamily="34" charset="77"/>
              </a:defRPr>
            </a:lvl1pPr>
          </a:lstStyle>
          <a:p>
            <a:pPr lvl="0" algn="ctr" eaLnBrk="1" hangingPunct="1">
              <a:lnSpc>
                <a:spcPct val="114000"/>
              </a:lnSpc>
              <a:spcAft>
                <a:spcPct val="0"/>
              </a:spcAft>
            </a:pPr>
            <a:r>
              <a:rPr lang="en-GB" dirty="0"/>
              <a:t>Point 2</a:t>
            </a:r>
            <a:endParaRPr lang="en-US" dirty="0"/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41CE2FAA-8832-464F-9BD2-39666589B3D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78431" y="2056863"/>
            <a:ext cx="3663752" cy="30394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b="1" dirty="0">
                <a:latin typeface="Arial" panose="020B0504040504020204" pitchFamily="34" charset="77"/>
              </a:defRPr>
            </a:lvl1pPr>
          </a:lstStyle>
          <a:p>
            <a:pPr lvl="0" algn="ctr" eaLnBrk="1" hangingPunct="1">
              <a:lnSpc>
                <a:spcPct val="114000"/>
              </a:lnSpc>
              <a:spcAft>
                <a:spcPct val="0"/>
              </a:spcAft>
            </a:pPr>
            <a:r>
              <a:rPr lang="en-GB" dirty="0"/>
              <a:t>Point 3</a:t>
            </a:r>
            <a:endParaRPr lang="en-US" dirty="0"/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2D1970A2-4FA9-5F4F-A7CC-FD3A322B654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58981" y="3283210"/>
            <a:ext cx="3652724" cy="2880491"/>
          </a:xfrm>
          <a:solidFill>
            <a:schemeClr val="tx1">
              <a:alpha val="10000"/>
            </a:schemeClr>
          </a:solidFill>
          <a:ln>
            <a:noFill/>
          </a:ln>
        </p:spPr>
        <p:txBody>
          <a:bodyPr wrap="square" lIns="180000" tIns="144000" rIns="180000" bIns="180000">
            <a:noAutofit/>
          </a:bodyPr>
          <a:lstStyle>
            <a:lvl1pPr marL="191994" indent="-191994">
              <a:buClr>
                <a:schemeClr val="accent1"/>
              </a:buClr>
              <a:buSzPct val="70000"/>
              <a:buFont typeface="Arial"/>
              <a:buChar char="◆"/>
              <a:defRPr lang="en-GB" altLang="en-US" sz="1733" kern="1200" spc="-20" dirty="0" smtClean="0">
                <a:solidFill>
                  <a:schemeClr val="tx1"/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  <a:lvl2pPr marL="191994" indent="-191994">
              <a:defRPr lang="en-GB" smtClean="0">
                <a:latin typeface="Arial" panose="020B0604020202020204" pitchFamily="34" charset="0"/>
              </a:defRPr>
            </a:lvl2pPr>
            <a:lvl3pPr>
              <a:defRPr lang="en-GB" smtClean="0">
                <a:latin typeface="Arial" panose="020B0604020202020204" pitchFamily="34" charset="0"/>
              </a:defRPr>
            </a:lvl3pPr>
            <a:lvl4pPr>
              <a:defRPr lang="en-GB" smtClean="0">
                <a:latin typeface="Arial" panose="020B0604020202020204" pitchFamily="34" charset="0"/>
              </a:defRPr>
            </a:lvl4pPr>
            <a:lvl5pPr>
              <a:defRPr lang="en-US">
                <a:latin typeface="Arial" panose="020B0604020202020204" pitchFamily="34" charset="0"/>
              </a:defRPr>
            </a:lvl5pPr>
          </a:lstStyle>
          <a:p>
            <a:pPr marL="215993" lvl="0" indent="-215993" eaLnBrk="1" hangingPunct="1">
              <a:spcAft>
                <a:spcPts val="900"/>
              </a:spcAft>
              <a:buClr>
                <a:schemeClr val="accent1"/>
              </a:buClr>
              <a:buSzPct val="70000"/>
              <a:buFont typeface="Arial"/>
              <a:buChar char="◆"/>
            </a:pPr>
            <a:r>
              <a:rPr lang="en-GB" dirty="0"/>
              <a:t>Click to edit text</a:t>
            </a:r>
          </a:p>
        </p:txBody>
      </p:sp>
      <p:sp>
        <p:nvSpPr>
          <p:cNvPr id="27" name="Text Placeholder 9">
            <a:extLst>
              <a:ext uri="{FF2B5EF4-FFF2-40B4-BE49-F238E27FC236}">
                <a16:creationId xmlns:a16="http://schemas.microsoft.com/office/drawing/2014/main" id="{6B45D2B4-7D95-284B-81EA-2190FD0A04D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7950" y="2674225"/>
            <a:ext cx="3663756" cy="608984"/>
          </a:xfrm>
          <a:solidFill>
            <a:schemeClr val="tx2"/>
          </a:solidFill>
          <a:ln>
            <a:noFill/>
          </a:ln>
        </p:spPr>
        <p:txBody>
          <a:bodyPr wrap="square" lIns="144000" tIns="72000" rIns="144000" bIns="72000" anchor="ctr" anchorCtr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b="1" dirty="0">
                <a:solidFill>
                  <a:schemeClr val="bg1"/>
                </a:solidFill>
                <a:latin typeface="Arial" panose="020B0504040504020204" pitchFamily="34" charset="77"/>
              </a:defRPr>
            </a:lvl1pPr>
          </a:lstStyle>
          <a:p>
            <a:pPr lvl="0" algn="ctr" eaLnBrk="1" hangingPunct="1">
              <a:spcAft>
                <a:spcPct val="0"/>
              </a:spcAft>
            </a:pPr>
            <a:r>
              <a:rPr lang="en-GB" dirty="0"/>
              <a:t>Consequence 1</a:t>
            </a:r>
            <a:endParaRPr lang="en-US" dirty="0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4D29B670-775E-2A4C-AA34-D19AB84542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39570" y="2674225"/>
            <a:ext cx="3663756" cy="608984"/>
          </a:xfrm>
          <a:solidFill>
            <a:schemeClr val="tx2"/>
          </a:solidFill>
          <a:ln>
            <a:noFill/>
          </a:ln>
        </p:spPr>
        <p:txBody>
          <a:bodyPr wrap="square" lIns="144000" tIns="72000" rIns="144000" bIns="72000" anchor="ctr" anchorCtr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b="1" dirty="0">
                <a:solidFill>
                  <a:schemeClr val="bg1"/>
                </a:solidFill>
                <a:latin typeface="Arial" panose="020B0504040504020204" pitchFamily="34" charset="77"/>
              </a:defRPr>
            </a:lvl1pPr>
          </a:lstStyle>
          <a:p>
            <a:pPr lvl="0" algn="ctr" eaLnBrk="1" hangingPunct="1">
              <a:spcAft>
                <a:spcPct val="0"/>
              </a:spcAft>
            </a:pPr>
            <a:r>
              <a:rPr lang="en-GB" dirty="0"/>
              <a:t>Consequence 2</a:t>
            </a:r>
            <a:endParaRPr lang="en-US" dirty="0"/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10C152E7-0572-A54A-B2A1-565EE7799DF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78430" y="2674225"/>
            <a:ext cx="3663756" cy="608984"/>
          </a:xfrm>
          <a:solidFill>
            <a:schemeClr val="tx2"/>
          </a:solidFill>
          <a:ln>
            <a:noFill/>
          </a:ln>
        </p:spPr>
        <p:txBody>
          <a:bodyPr wrap="square" lIns="144000" tIns="72000" rIns="144000" bIns="72000" anchor="ctr" anchorCtr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b="1" dirty="0">
                <a:solidFill>
                  <a:schemeClr val="bg1"/>
                </a:solidFill>
                <a:latin typeface="Arial" panose="020B0504040504020204" pitchFamily="34" charset="77"/>
              </a:defRPr>
            </a:lvl1pPr>
          </a:lstStyle>
          <a:p>
            <a:pPr lvl="0" algn="ctr" eaLnBrk="1" hangingPunct="1">
              <a:spcAft>
                <a:spcPct val="0"/>
              </a:spcAft>
            </a:pPr>
            <a:r>
              <a:rPr lang="en-GB" dirty="0"/>
              <a:t>Consequence 3</a:t>
            </a:r>
            <a:endParaRPr lang="en-US" dirty="0"/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AA70474C-1C27-0C45-A0BD-09A728DDA15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250603" y="3283210"/>
            <a:ext cx="3652724" cy="2880491"/>
          </a:xfrm>
          <a:solidFill>
            <a:schemeClr val="tx1">
              <a:alpha val="10000"/>
            </a:schemeClr>
          </a:solidFill>
          <a:ln>
            <a:noFill/>
          </a:ln>
        </p:spPr>
        <p:txBody>
          <a:bodyPr wrap="square" lIns="180000" tIns="144000" rIns="180000" bIns="180000">
            <a:noAutofit/>
          </a:bodyPr>
          <a:lstStyle>
            <a:lvl1pPr marL="191994" indent="-191994">
              <a:buClr>
                <a:schemeClr val="accent1"/>
              </a:buClr>
              <a:buSzPct val="70000"/>
              <a:buFont typeface="Arial"/>
              <a:buChar char="◆"/>
              <a:defRPr lang="en-GB" altLang="en-US" sz="1733" kern="1200" spc="-20" dirty="0" smtClean="0">
                <a:solidFill>
                  <a:schemeClr val="tx1"/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  <a:lvl2pPr marL="191994" indent="-191994">
              <a:defRPr lang="en-GB" smtClean="0">
                <a:latin typeface="Arial" panose="020B0604020202020204" pitchFamily="34" charset="0"/>
              </a:defRPr>
            </a:lvl2pPr>
            <a:lvl3pPr>
              <a:defRPr lang="en-GB" smtClean="0">
                <a:latin typeface="Arial" panose="020B0604020202020204" pitchFamily="34" charset="0"/>
              </a:defRPr>
            </a:lvl3pPr>
            <a:lvl4pPr>
              <a:defRPr lang="en-GB" smtClean="0">
                <a:latin typeface="Arial" panose="020B0604020202020204" pitchFamily="34" charset="0"/>
              </a:defRPr>
            </a:lvl4pPr>
            <a:lvl5pPr>
              <a:defRPr lang="en-US">
                <a:latin typeface="Arial" panose="020B0604020202020204" pitchFamily="34" charset="0"/>
              </a:defRPr>
            </a:lvl5pPr>
          </a:lstStyle>
          <a:p>
            <a:pPr marL="215993" lvl="0" indent="-215993" eaLnBrk="1" hangingPunct="1">
              <a:spcAft>
                <a:spcPts val="900"/>
              </a:spcAft>
              <a:buClr>
                <a:schemeClr val="accent1"/>
              </a:buClr>
              <a:buSzPct val="70000"/>
              <a:buFont typeface="Arial"/>
              <a:buChar char="◆"/>
            </a:pPr>
            <a:r>
              <a:rPr lang="en-GB" dirty="0"/>
              <a:t>Click to edit text</a:t>
            </a:r>
          </a:p>
        </p:txBody>
      </p:sp>
      <p:sp>
        <p:nvSpPr>
          <p:cNvPr id="37" name="Text Placeholder 34">
            <a:extLst>
              <a:ext uri="{FF2B5EF4-FFF2-40B4-BE49-F238E27FC236}">
                <a16:creationId xmlns:a16="http://schemas.microsoft.com/office/drawing/2014/main" id="{81349D35-9C45-FA44-9A63-FC2B8D73334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289462" y="3283210"/>
            <a:ext cx="3652724" cy="2880491"/>
          </a:xfrm>
          <a:solidFill>
            <a:schemeClr val="tx1">
              <a:alpha val="10000"/>
            </a:schemeClr>
          </a:solidFill>
          <a:ln>
            <a:noFill/>
          </a:ln>
        </p:spPr>
        <p:txBody>
          <a:bodyPr wrap="square" lIns="180000" tIns="144000" rIns="180000" bIns="180000">
            <a:noAutofit/>
          </a:bodyPr>
          <a:lstStyle>
            <a:lvl1pPr marL="191994" indent="-191994">
              <a:buClr>
                <a:schemeClr val="accent1"/>
              </a:buClr>
              <a:buSzPct val="70000"/>
              <a:buFont typeface="Arial"/>
              <a:buChar char="◆"/>
              <a:defRPr lang="en-GB" altLang="en-US" sz="1733" kern="1200" spc="-20" dirty="0" smtClean="0">
                <a:solidFill>
                  <a:schemeClr val="tx1"/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  <a:lvl2pPr marL="191994" indent="-191994">
              <a:defRPr lang="en-GB" smtClean="0">
                <a:latin typeface="Arial" panose="020B0604020202020204" pitchFamily="34" charset="0"/>
              </a:defRPr>
            </a:lvl2pPr>
            <a:lvl3pPr>
              <a:defRPr lang="en-GB" smtClean="0">
                <a:latin typeface="Arial" panose="020B0604020202020204" pitchFamily="34" charset="0"/>
              </a:defRPr>
            </a:lvl3pPr>
            <a:lvl4pPr>
              <a:defRPr lang="en-GB" smtClean="0">
                <a:latin typeface="Arial" panose="020B0604020202020204" pitchFamily="34" charset="0"/>
              </a:defRPr>
            </a:lvl4pPr>
            <a:lvl5pPr>
              <a:defRPr lang="en-US">
                <a:latin typeface="Arial" panose="020B0604020202020204" pitchFamily="34" charset="0"/>
              </a:defRPr>
            </a:lvl5pPr>
          </a:lstStyle>
          <a:p>
            <a:pPr marL="215993" lvl="0" indent="-215993" eaLnBrk="1" hangingPunct="1">
              <a:spcAft>
                <a:spcPts val="900"/>
              </a:spcAft>
              <a:buClr>
                <a:schemeClr val="accent1"/>
              </a:buClr>
              <a:buSzPct val="70000"/>
              <a:buFont typeface="Arial"/>
              <a:buChar char="◆"/>
            </a:pPr>
            <a:r>
              <a:rPr lang="en-GB" dirty="0"/>
              <a:t>Click to edit text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D49AD6E4-53D7-1A41-BEDC-DAAAD1C0FCC1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E6C96C65-7C58-3941-BEFA-9BE27DF2F4D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8" name="Picture Placeholder 5">
            <a:extLst>
              <a:ext uri="{FF2B5EF4-FFF2-40B4-BE49-F238E27FC236}">
                <a16:creationId xmlns:a16="http://schemas.microsoft.com/office/drawing/2014/main" id="{9D8775A6-8947-E64B-9EC4-3F4AE6542EE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657461" y="1316566"/>
            <a:ext cx="844735" cy="7165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icon</a:t>
            </a:r>
          </a:p>
        </p:txBody>
      </p:sp>
      <p:sp>
        <p:nvSpPr>
          <p:cNvPr id="19" name="Picture Placeholder 5">
            <a:extLst>
              <a:ext uri="{FF2B5EF4-FFF2-40B4-BE49-F238E27FC236}">
                <a16:creationId xmlns:a16="http://schemas.microsoft.com/office/drawing/2014/main" id="{182403EF-23F7-3048-9267-12C2A591872D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5649082" y="1316566"/>
            <a:ext cx="844735" cy="7165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icon</a:t>
            </a:r>
          </a:p>
        </p:txBody>
      </p:sp>
      <p:sp>
        <p:nvSpPr>
          <p:cNvPr id="20" name="Picture Placeholder 5">
            <a:extLst>
              <a:ext uri="{FF2B5EF4-FFF2-40B4-BE49-F238E27FC236}">
                <a16:creationId xmlns:a16="http://schemas.microsoft.com/office/drawing/2014/main" id="{E6198ACD-3878-474A-BD5A-B60BD53E4A81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9687941" y="1316566"/>
            <a:ext cx="844735" cy="7165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icon</a:t>
            </a: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96980E61-F0BD-9C4E-9B7E-E02B6F299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3872FA23-3E04-AE4F-8C2C-4E5CD041872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8C6025A5-551F-DA47-AD0D-F61B4E670F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185883">
            <a:off x="1979494" y="2271031"/>
            <a:ext cx="218464" cy="322932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E8A830BC-BFC0-7B42-903E-57BB7DA3F2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185883">
            <a:off x="5948765" y="2304455"/>
            <a:ext cx="218464" cy="322932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86C660B-77DC-D044-BD08-F3C6F3C817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185883">
            <a:off x="9994045" y="2304457"/>
            <a:ext cx="218464" cy="32293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6D96078D-F0CD-254B-8F52-58BC53A956D1}"/>
              </a:ext>
            </a:extLst>
          </p:cNvPr>
          <p:cNvSpPr txBox="1"/>
          <p:nvPr userDrawn="1"/>
        </p:nvSpPr>
        <p:spPr bwMode="auto">
          <a:xfrm>
            <a:off x="10337240" y="6633053"/>
            <a:ext cx="1301638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Group</a:t>
            </a:r>
          </a:p>
        </p:txBody>
      </p:sp>
    </p:spTree>
    <p:extLst>
      <p:ext uri="{BB962C8B-B14F-4D97-AF65-F5344CB8AC3E}">
        <p14:creationId xmlns:p14="http://schemas.microsoft.com/office/powerpoint/2010/main" val="2340680488"/>
      </p:ext>
    </p:extLst>
  </p:cSld>
  <p:clrMapOvr>
    <a:masterClrMapping/>
  </p:clrMapOvr>
  <p:transition spd="med">
    <p:fade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s layou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093A6116-20D5-0241-B52C-15D7BE9BF56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67473" y="1346200"/>
            <a:ext cx="5718048" cy="48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A985EA25-2FC5-154A-86B0-74B2B21BD9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826" y="343754"/>
            <a:ext cx="10820400" cy="377825"/>
          </a:xfrm>
          <a:prstGeom prst="rect">
            <a:avLst/>
          </a:prstGeom>
        </p:spPr>
        <p:txBody>
          <a:bodyPr vert="horz" lIns="91440" tIns="45720" rIns="91440" bIns="36576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E8322FA-2625-9C41-A6CC-F72EFD007143}"/>
              </a:ext>
            </a:extLst>
          </p:cNvPr>
          <p:cNvCxnSpPr>
            <a:cxnSpLocks/>
          </p:cNvCxnSpPr>
          <p:nvPr userDrawn="1"/>
        </p:nvCxnSpPr>
        <p:spPr>
          <a:xfrm>
            <a:off x="683684" y="787541"/>
            <a:ext cx="464837" cy="0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C40CBB7F-13CC-BC41-9B10-79BB9627542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73952" y="1346200"/>
            <a:ext cx="5718048" cy="48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24238F98-FB54-3F42-86B1-D6BBEF0F35E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9826" y="825823"/>
            <a:ext cx="10971775" cy="342900"/>
          </a:xfrm>
        </p:spPr>
        <p:txBody>
          <a:bodyPr/>
          <a:lstStyle/>
          <a:p>
            <a:pPr lvl="0"/>
            <a:r>
              <a:rPr lang="en-US" dirty="0"/>
              <a:t>Click to edit master sub-title styles</a:t>
            </a:r>
          </a:p>
        </p:txBody>
      </p:sp>
    </p:spTree>
    <p:extLst>
      <p:ext uri="{BB962C8B-B14F-4D97-AF65-F5344CB8AC3E}">
        <p14:creationId xmlns:p14="http://schemas.microsoft.com/office/powerpoint/2010/main" val="837899963"/>
      </p:ext>
    </p:extLst>
  </p:cSld>
  <p:clrMapOvr>
    <a:masterClrMapping/>
  </p:clrMapOvr>
</p:sldLayout>
</file>

<file path=ppt/slideLayouts/slideLayout10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997824" y="365125"/>
            <a:ext cx="6355975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97824" y="1855694"/>
            <a:ext cx="6355976" cy="41691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67751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268063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0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SG" dirty="0"/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508000" y="1447800"/>
            <a:ext cx="10972800" cy="4724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193229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0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279895-DFFF-4EBF-9F22-3A021849A8D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9604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564356746"/>
      </p:ext>
    </p:extLst>
  </p:cSld>
  <p:clrMapOvr>
    <a:masterClrMapping/>
  </p:clrMapOvr>
</p:sldLayout>
</file>

<file path=ppt/slideLayouts/slideLayout10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8C15E88C-03D4-4DB3-A294-01AFD0238E6A}"/>
              </a:ext>
            </a:extLst>
          </p:cNvPr>
          <p:cNvGrpSpPr/>
          <p:nvPr/>
        </p:nvGrpSpPr>
        <p:grpSpPr>
          <a:xfrm>
            <a:off x="0" y="0"/>
            <a:ext cx="12201285" cy="3125387"/>
            <a:chOff x="0" y="0"/>
            <a:chExt cx="9150964" cy="2344040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6441D088-2608-489A-AFA7-12FB857C3D4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81" t="90" r="-1"/>
            <a:stretch/>
          </p:blipFill>
          <p:spPr>
            <a:xfrm>
              <a:off x="0" y="0"/>
              <a:ext cx="9150964" cy="1982539"/>
            </a:xfrm>
            <a:prstGeom prst="rect">
              <a:avLst/>
            </a:prstGeom>
          </p:spPr>
        </p:pic>
        <p:pic>
          <p:nvPicPr>
            <p:cNvPr id="36" name="Supergraphic 35">
              <a:extLst>
                <a:ext uri="{FF2B5EF4-FFF2-40B4-BE49-F238E27FC236}">
                  <a16:creationId xmlns:a16="http://schemas.microsoft.com/office/drawing/2014/main" id="{38ED6516-54EA-40DC-A3B9-12F312D5B7F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l="8161"/>
            <a:stretch/>
          </p:blipFill>
          <p:spPr>
            <a:xfrm>
              <a:off x="0" y="356654"/>
              <a:ext cx="5558576" cy="1987386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6936192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9" y="1024120"/>
            <a:ext cx="6920663" cy="205184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sz="1333" b="0">
                <a:latin typeface="Arial Black" panose="020B0A04020102020204" pitchFamily="34" charset="0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F33FAE9-5A77-4546-9E4F-8DB4789353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901594874"/>
      </p:ext>
    </p:extLst>
  </p:cSld>
  <p:clrMapOvr>
    <a:masterClrMapping/>
  </p:clrMapOvr>
</p:sldLayout>
</file>

<file path=ppt/slideLayouts/slideLayout10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6A84288-523C-468C-903D-37AE1A1DB582}"/>
              </a:ext>
            </a:extLst>
          </p:cNvPr>
          <p:cNvGrpSpPr/>
          <p:nvPr/>
        </p:nvGrpSpPr>
        <p:grpSpPr>
          <a:xfrm>
            <a:off x="1" y="3174"/>
            <a:ext cx="12192001" cy="3951183"/>
            <a:chOff x="0" y="2380"/>
            <a:chExt cx="9144001" cy="2963387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E775A16-290E-41A2-8A43-A04985C835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51" t="45547" r="39"/>
            <a:stretch/>
          </p:blipFill>
          <p:spPr>
            <a:xfrm>
              <a:off x="0" y="2380"/>
              <a:ext cx="9144000" cy="1984353"/>
            </a:xfrm>
            <a:prstGeom prst="rect">
              <a:avLst/>
            </a:prstGeom>
          </p:spPr>
        </p:pic>
        <p:pic>
          <p:nvPicPr>
            <p:cNvPr id="7" name="Supergraphic 6">
              <a:extLst>
                <a:ext uri="{FF2B5EF4-FFF2-40B4-BE49-F238E27FC236}">
                  <a16:creationId xmlns:a16="http://schemas.microsoft.com/office/drawing/2014/main" id="{A14DCB7B-2752-4E29-ABF6-7E00DCFE60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r="13965"/>
            <a:stretch/>
          </p:blipFill>
          <p:spPr>
            <a:xfrm>
              <a:off x="4038601" y="553853"/>
              <a:ext cx="5105400" cy="2411914"/>
            </a:xfrm>
            <a:prstGeom prst="rect">
              <a:avLst/>
            </a:prstGeom>
          </p:spPr>
        </p:pic>
        <p:pic>
          <p:nvPicPr>
            <p:cNvPr id="14" name="Frasers logo">
              <a:extLst>
                <a:ext uri="{FF2B5EF4-FFF2-40B4-BE49-F238E27FC236}">
                  <a16:creationId xmlns:a16="http://schemas.microsoft.com/office/drawing/2014/main" id="{22698AC3-2C23-4095-8A0D-4407CE65CC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70" y="1024121"/>
            <a:ext cx="692066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55181"/>
            <a:ext cx="6936191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8A9CB77-6A21-4007-A3A2-8B8C08DD90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692144149"/>
      </p:ext>
    </p:extLst>
  </p:cSld>
  <p:clrMapOvr>
    <a:masterClrMapping/>
  </p:clrMapOvr>
</p:sldLayout>
</file>

<file path=ppt/slideLayouts/slideLayout10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2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5ACB32D6-37F4-453D-9699-66028AE9508E}"/>
              </a:ext>
            </a:extLst>
          </p:cNvPr>
          <p:cNvGrpSpPr/>
          <p:nvPr/>
        </p:nvGrpSpPr>
        <p:grpSpPr>
          <a:xfrm>
            <a:off x="2595295" y="0"/>
            <a:ext cx="9596707" cy="6858000"/>
            <a:chOff x="1946471" y="0"/>
            <a:chExt cx="7197530" cy="5143500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8CCA5E0E-2F50-4B19-861A-B0979A5ACB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r="4097"/>
            <a:stretch/>
          </p:blipFill>
          <p:spPr>
            <a:xfrm>
              <a:off x="1946471" y="0"/>
              <a:ext cx="7197530" cy="5143500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5CEA7398-3960-401A-AF22-E24D249FF9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rcRect t="5774"/>
            <a:stretch/>
          </p:blipFill>
          <p:spPr>
            <a:xfrm>
              <a:off x="3397398" y="0"/>
              <a:ext cx="3101151" cy="4200526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srgbClr val="ED1C24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srgbClr val="ED1C24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11820" y="5994889"/>
            <a:ext cx="464574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5CA4945-3158-423A-A5F4-860969E5A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1820" y="4975837"/>
            <a:ext cx="4645747" cy="886396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AEFF863-D6C3-4BAA-9D46-9066F17DD3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61179025"/>
      </p:ext>
    </p:extLst>
  </p:cSld>
  <p:clrMapOvr>
    <a:masterClrMapping/>
  </p:clrMapOvr>
</p:sldLayout>
</file>

<file path=ppt/slideLayouts/slideLayout10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3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8337598-321F-451C-BF10-1EC48F825F8B}"/>
              </a:ext>
            </a:extLst>
          </p:cNvPr>
          <p:cNvGrpSpPr/>
          <p:nvPr/>
        </p:nvGrpSpPr>
        <p:grpSpPr>
          <a:xfrm>
            <a:off x="-3" y="2600666"/>
            <a:ext cx="12192003" cy="4260527"/>
            <a:chOff x="-2" y="1950499"/>
            <a:chExt cx="9144002" cy="3195395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AD51654-0AA4-4275-89E5-F65D83D31A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r="9861"/>
            <a:stretch/>
          </p:blipFill>
          <p:spPr>
            <a:xfrm>
              <a:off x="3374379" y="1950499"/>
              <a:ext cx="5769621" cy="246086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5DCE1DF-6B93-4E74-9805-860609A3A7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71410646"/>
      </p:ext>
    </p:extLst>
  </p:cSld>
  <p:clrMapOvr>
    <a:masterClrMapping/>
  </p:clrMapOvr>
</p:sldLayout>
</file>

<file path=ppt/slideLayouts/slideLayout10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4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3064C296-B90E-4762-82F5-0D6D7FB2B880}"/>
              </a:ext>
            </a:extLst>
          </p:cNvPr>
          <p:cNvGrpSpPr/>
          <p:nvPr/>
        </p:nvGrpSpPr>
        <p:grpSpPr>
          <a:xfrm>
            <a:off x="-2" y="2784728"/>
            <a:ext cx="12192004" cy="4076465"/>
            <a:chOff x="-2" y="2088545"/>
            <a:chExt cx="9144003" cy="3057349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DB12760D-26C5-459A-98CF-A856A96E3B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r="8717"/>
            <a:stretch/>
          </p:blipFill>
          <p:spPr>
            <a:xfrm>
              <a:off x="3882905" y="2088545"/>
              <a:ext cx="5261096" cy="199912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CCD481D-9B74-46B8-9F56-998633D332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39071904"/>
      </p:ext>
    </p:extLst>
  </p:cSld>
  <p:clrMapOvr>
    <a:masterClrMapping/>
  </p:clrMapOvr>
</p:sldLayout>
</file>

<file path=ppt/slideLayouts/slideLayout10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489061"/>
            <a:ext cx="11320523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958001"/>
            <a:ext cx="11320523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b="0" dirty="0">
                <a:latin typeface="Arial Black" panose="020B0A04020102020204" pitchFamily="34" charset="0"/>
              </a:defRPr>
            </a:lvl1pPr>
          </a:lstStyle>
          <a:p>
            <a:pPr marL="191995" lvl="0" indent="-191995"/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6519673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s layou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528A0EA7-D8F0-364B-9E23-CD17E02C8C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826" y="343754"/>
            <a:ext cx="10971775" cy="377825"/>
          </a:xfrm>
          <a:prstGeom prst="rect">
            <a:avLst/>
          </a:prstGeom>
        </p:spPr>
        <p:txBody>
          <a:bodyPr vert="horz" lIns="91440" tIns="45720" rIns="91440" bIns="36576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139E923-7002-BE4F-BC6E-9E2924FCDE3B}"/>
              </a:ext>
            </a:extLst>
          </p:cNvPr>
          <p:cNvCxnSpPr>
            <a:cxnSpLocks/>
          </p:cNvCxnSpPr>
          <p:nvPr userDrawn="1"/>
        </p:nvCxnSpPr>
        <p:spPr>
          <a:xfrm>
            <a:off x="683684" y="787541"/>
            <a:ext cx="464837" cy="0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BF7E8C7-CA17-C04D-8181-50F11E9C4EB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876800" y="1346200"/>
            <a:ext cx="7315200" cy="237744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D6AF40A-AE46-FD40-B2F6-DD969915729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7212" y="1346200"/>
            <a:ext cx="3707704" cy="4826000"/>
          </a:xfrm>
          <a:prstGeom prst="rect">
            <a:avLst/>
          </a:prstGeom>
        </p:spPr>
        <p:txBody>
          <a:bodyPr lIns="0"/>
          <a:lstStyle>
            <a:lvl1pPr marL="129113" indent="0">
              <a:buNone/>
              <a:defRPr/>
            </a:lvl1pPr>
            <a:lvl2pPr marL="300557" indent="0">
              <a:buNone/>
              <a:defRPr sz="1600"/>
            </a:lvl2pPr>
            <a:lvl3pPr marL="537617" indent="0">
              <a:buNone/>
              <a:defRPr sz="1600"/>
            </a:lvl3pPr>
            <a:lvl4pPr marL="778909" indent="0">
              <a:buNone/>
              <a:defRPr sz="1600"/>
            </a:lvl4pPr>
            <a:lvl5pPr marL="1032901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E06E5FD7-494D-694D-97AE-49BF77AF2C6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9826" y="825823"/>
            <a:ext cx="10971775" cy="342900"/>
          </a:xfrm>
        </p:spPr>
        <p:txBody>
          <a:bodyPr/>
          <a:lstStyle/>
          <a:p>
            <a:pPr lvl="0"/>
            <a:r>
              <a:rPr lang="en-US" dirty="0"/>
              <a:t>Click to edit master sub-title styles</a:t>
            </a:r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7970B962-468F-A248-9A8D-6C2603841B7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76800" y="3796496"/>
            <a:ext cx="3621024" cy="237744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83637672-929D-DE46-AB74-70536D46A63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570977" y="3796496"/>
            <a:ext cx="3621024" cy="237744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2563553"/>
      </p:ext>
    </p:extLst>
  </p:cSld>
  <p:clrMapOvr>
    <a:masterClrMapping/>
  </p:clrMapOvr>
</p:sldLayout>
</file>

<file path=ppt/slideLayouts/slideLayout10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7" y="1267884"/>
            <a:ext cx="115038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E26B09-3B8C-4D1D-B688-D9601153D5F2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327902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0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06745"/>
            <a:ext cx="11425765" cy="557220"/>
          </a:xfrm>
        </p:spPr>
        <p:txBody>
          <a:bodyPr anchor="t" anchorCtr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503809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549467"/>
      </p:ext>
    </p:extLst>
  </p:cSld>
  <p:clrMapOvr>
    <a:masterClrMapping/>
  </p:clrMapOvr>
</p:sldLayout>
</file>

<file path=ppt/slideLayouts/slideLayout10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ubtitle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702526"/>
            <a:ext cx="11409663" cy="369332"/>
          </a:xfrm>
        </p:spPr>
        <p:txBody>
          <a:bodyPr wrap="square" anchor="t" anchorCtr="0">
            <a:sp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4877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031EBBB4-82F7-4722-8871-FD14FF172B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407073"/>
            <a:ext cx="1140966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AU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77132730"/>
      </p:ext>
    </p:extLst>
  </p:cSld>
  <p:clrMapOvr>
    <a:masterClrMapping/>
  </p:clrMapOvr>
</p:sldLayout>
</file>

<file path=ppt/slideLayouts/slideLayout10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99">
            <a:extLst>
              <a:ext uri="{FF2B5EF4-FFF2-40B4-BE49-F238E27FC236}">
                <a16:creationId xmlns:a16="http://schemas.microsoft.com/office/drawing/2014/main" id="{5EDBAA30-1966-409D-A434-B2D7D27E2B97}"/>
              </a:ext>
            </a:extLst>
          </p:cNvPr>
          <p:cNvSpPr/>
          <p:nvPr/>
        </p:nvSpPr>
        <p:spPr>
          <a:xfrm>
            <a:off x="0" y="1286602"/>
            <a:ext cx="7870480" cy="49416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solidFill>
                <a:prstClr val="white"/>
              </a:solidFill>
            </a:endParaRPr>
          </a:p>
        </p:txBody>
      </p:sp>
      <p:pic>
        <p:nvPicPr>
          <p:cNvPr id="218" name="Graphic 217">
            <a:extLst>
              <a:ext uri="{FF2B5EF4-FFF2-40B4-BE49-F238E27FC236}">
                <a16:creationId xmlns:a16="http://schemas.microsoft.com/office/drawing/2014/main" id="{DA4B2B93-F7C6-4270-AA27-8D8512240D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33553"/>
          <a:stretch/>
        </p:blipFill>
        <p:spPr>
          <a:xfrm>
            <a:off x="-1" y="1331535"/>
            <a:ext cx="7472553" cy="517393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95340" y="3360580"/>
            <a:ext cx="3581197" cy="14643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6" name="Text Placeholder 16">
            <a:extLst>
              <a:ext uri="{FF2B5EF4-FFF2-40B4-BE49-F238E27FC236}">
                <a16:creationId xmlns:a16="http://schemas.microsoft.com/office/drawing/2014/main" id="{9F7DFDA2-E227-48C5-95C2-03C76A33A9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6021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5937C0C9-867E-4F9B-AE91-3494C718DE7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itle 1">
            <a:extLst>
              <a:ext uri="{FF2B5EF4-FFF2-40B4-BE49-F238E27FC236}">
                <a16:creationId xmlns:a16="http://schemas.microsoft.com/office/drawing/2014/main" id="{B52AF69C-500C-40F8-A28E-2B2CAAFC6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1" name="Text Placeholder 18">
            <a:extLst>
              <a:ext uri="{FF2B5EF4-FFF2-40B4-BE49-F238E27FC236}">
                <a16:creationId xmlns:a16="http://schemas.microsoft.com/office/drawing/2014/main" id="{B144788F-0211-477C-9B74-58F420928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0D76F93-3CB8-4044-9EC9-675391713D40}"/>
              </a:ext>
            </a:extLst>
          </p:cNvPr>
          <p:cNvGrpSpPr/>
          <p:nvPr/>
        </p:nvGrpSpPr>
        <p:grpSpPr>
          <a:xfrm>
            <a:off x="373482" y="5302629"/>
            <a:ext cx="1745468" cy="820738"/>
            <a:chOff x="2419492" y="3413386"/>
            <a:chExt cx="846335" cy="915735"/>
          </a:xfrm>
        </p:grpSpPr>
        <p:sp>
          <p:nvSpPr>
            <p:cNvPr id="105" name="TextBox 41">
              <a:extLst>
                <a:ext uri="{FF2B5EF4-FFF2-40B4-BE49-F238E27FC236}">
                  <a16:creationId xmlns:a16="http://schemas.microsoft.com/office/drawing/2014/main" id="{415E3E57-46A3-4D3C-AFCC-4C903EA0B5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8070" y="3413386"/>
              <a:ext cx="757757" cy="91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Residential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Commercial / Business Parks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Industrial &amp; Logistics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Hospitality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Retail</a:t>
              </a:r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BF94F5A-E719-4496-AF9F-234340D24ED3}"/>
                </a:ext>
              </a:extLst>
            </p:cNvPr>
            <p:cNvSpPr/>
            <p:nvPr/>
          </p:nvSpPr>
          <p:spPr bwMode="auto">
            <a:xfrm>
              <a:off x="2419492" y="3439675"/>
              <a:ext cx="44221" cy="101756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ABD0D790-45DD-4933-A860-63401E43FC16}"/>
                </a:ext>
              </a:extLst>
            </p:cNvPr>
            <p:cNvSpPr/>
            <p:nvPr/>
          </p:nvSpPr>
          <p:spPr bwMode="auto">
            <a:xfrm>
              <a:off x="2419492" y="3627766"/>
              <a:ext cx="44221" cy="101756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B5AAACF1-5F74-416C-8AA2-3E9C814BA79E}"/>
                </a:ext>
              </a:extLst>
            </p:cNvPr>
            <p:cNvSpPr/>
            <p:nvPr/>
          </p:nvSpPr>
          <p:spPr bwMode="auto">
            <a:xfrm>
              <a:off x="2419492" y="3815857"/>
              <a:ext cx="44221" cy="101756"/>
            </a:xfrm>
            <a:prstGeom prst="ellipse">
              <a:avLst/>
            </a:prstGeom>
            <a:solidFill>
              <a:schemeClr val="accent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BE1A761-3894-47DC-9973-C93F95672E6D}"/>
                </a:ext>
              </a:extLst>
            </p:cNvPr>
            <p:cNvSpPr/>
            <p:nvPr/>
          </p:nvSpPr>
          <p:spPr bwMode="auto">
            <a:xfrm>
              <a:off x="2419492" y="4009109"/>
              <a:ext cx="44221" cy="101756"/>
            </a:xfrm>
            <a:prstGeom prst="ellipse">
              <a:avLst/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 dirty="0">
                <a:solidFill>
                  <a:prstClr val="black"/>
                </a:solidFill>
              </a:endParaRP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501D7F4A-BACD-4B70-B62F-8296442B2CED}"/>
                </a:ext>
              </a:extLst>
            </p:cNvPr>
            <p:cNvSpPr/>
            <p:nvPr/>
          </p:nvSpPr>
          <p:spPr bwMode="auto">
            <a:xfrm>
              <a:off x="2419492" y="4205513"/>
              <a:ext cx="44221" cy="101756"/>
            </a:xfrm>
            <a:prstGeom prst="ellipse">
              <a:avLst/>
            </a:prstGeom>
            <a:solidFill>
              <a:srgbClr val="FF7F4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56603E6-EF90-4924-83A6-481582C34D50}"/>
              </a:ext>
            </a:extLst>
          </p:cNvPr>
          <p:cNvGrpSpPr/>
          <p:nvPr/>
        </p:nvGrpSpPr>
        <p:grpSpPr>
          <a:xfrm>
            <a:off x="981722" y="2370188"/>
            <a:ext cx="5409397" cy="3099726"/>
            <a:chOff x="821622" y="1745281"/>
            <a:chExt cx="4057048" cy="2324794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2F59246A-77D7-452C-9AA2-884CF3418CB3}"/>
                </a:ext>
              </a:extLst>
            </p:cNvPr>
            <p:cNvGrpSpPr/>
            <p:nvPr/>
          </p:nvGrpSpPr>
          <p:grpSpPr>
            <a:xfrm>
              <a:off x="4187047" y="3848079"/>
              <a:ext cx="394339" cy="221996"/>
              <a:chOff x="7928753" y="2037582"/>
              <a:chExt cx="394339" cy="221996"/>
            </a:xfrm>
          </p:grpSpPr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76CD4611-38D7-4664-93B2-C697F0063D8D}"/>
                  </a:ext>
                </a:extLst>
              </p:cNvPr>
              <p:cNvSpPr/>
              <p:nvPr/>
            </p:nvSpPr>
            <p:spPr bwMode="auto">
              <a:xfrm>
                <a:off x="7928753" y="2037582"/>
                <a:ext cx="394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Australia</a:t>
                </a:r>
              </a:p>
            </p:txBody>
          </p:sp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55016568-43E9-4B08-93C1-8BE2D27CEFBB}"/>
                  </a:ext>
                </a:extLst>
              </p:cNvPr>
              <p:cNvGrpSpPr/>
              <p:nvPr/>
            </p:nvGrpSpPr>
            <p:grpSpPr>
              <a:xfrm>
                <a:off x="7960853" y="2194446"/>
                <a:ext cx="330137" cy="65132"/>
                <a:chOff x="3961613" y="4186268"/>
                <a:chExt cx="273710" cy="54000"/>
              </a:xfrm>
            </p:grpSpPr>
            <p:sp>
              <p:nvSpPr>
                <p:cNvPr id="213" name="Oval 212">
                  <a:extLst>
                    <a:ext uri="{FF2B5EF4-FFF2-40B4-BE49-F238E27FC236}">
                      <a16:creationId xmlns:a16="http://schemas.microsoft.com/office/drawing/2014/main" id="{C4293C9D-A8B7-4881-A2EA-82ABC20FA3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4" name="Oval 213">
                  <a:extLst>
                    <a:ext uri="{FF2B5EF4-FFF2-40B4-BE49-F238E27FC236}">
                      <a16:creationId xmlns:a16="http://schemas.microsoft.com/office/drawing/2014/main" id="{D22D0234-FBF3-40A6-B286-E2E0B791EB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5" name="Oval 214">
                  <a:extLst>
                    <a:ext uri="{FF2B5EF4-FFF2-40B4-BE49-F238E27FC236}">
                      <a16:creationId xmlns:a16="http://schemas.microsoft.com/office/drawing/2014/main" id="{D76E4CE8-EB99-4A08-BF4C-E9401D9614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6" name="Oval 215">
                  <a:extLst>
                    <a:ext uri="{FF2B5EF4-FFF2-40B4-BE49-F238E27FC236}">
                      <a16:creationId xmlns:a16="http://schemas.microsoft.com/office/drawing/2014/main" id="{40BC8DBA-3AEC-443B-8C8C-43AB08B9D7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7" name="Oval 216">
                  <a:extLst>
                    <a:ext uri="{FF2B5EF4-FFF2-40B4-BE49-F238E27FC236}">
                      <a16:creationId xmlns:a16="http://schemas.microsoft.com/office/drawing/2014/main" id="{88885045-DD41-4E32-9DAB-A4A744FE811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8B1C2D96-E662-4AB4-901F-2E0916457B59}"/>
                </a:ext>
              </a:extLst>
            </p:cNvPr>
            <p:cNvGrpSpPr/>
            <p:nvPr/>
          </p:nvGrpSpPr>
          <p:grpSpPr>
            <a:xfrm>
              <a:off x="3775252" y="3474735"/>
              <a:ext cx="393136" cy="177771"/>
              <a:chOff x="7271871" y="1394500"/>
              <a:chExt cx="393136" cy="177771"/>
            </a:xfrm>
          </p:grpSpPr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E524DA48-423D-4409-9679-2FCB45BC06D2}"/>
                  </a:ext>
                </a:extLst>
              </p:cNvPr>
              <p:cNvSpPr/>
              <p:nvPr/>
            </p:nvSpPr>
            <p:spPr bwMode="auto">
              <a:xfrm>
                <a:off x="7271871" y="1464597"/>
                <a:ext cx="39313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Indonesia</a:t>
                </a:r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FFEFCA8C-9022-438E-BB06-C9216CD178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72547" y="1394500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427F6FA6-11EE-472C-A579-7996754D1BD8}"/>
                </a:ext>
              </a:extLst>
            </p:cNvPr>
            <p:cNvGrpSpPr/>
            <p:nvPr/>
          </p:nvGrpSpPr>
          <p:grpSpPr>
            <a:xfrm>
              <a:off x="3621419" y="3328513"/>
              <a:ext cx="721119" cy="107674"/>
              <a:chOff x="7403331" y="1139322"/>
              <a:chExt cx="721119" cy="107674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D2ED7A9A-27D3-4D47-B559-F495C800D56E}"/>
                  </a:ext>
                </a:extLst>
              </p:cNvPr>
              <p:cNvSpPr/>
              <p:nvPr/>
            </p:nvSpPr>
            <p:spPr bwMode="auto">
              <a:xfrm>
                <a:off x="7710875" y="1139322"/>
                <a:ext cx="41357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Singapore</a:t>
                </a:r>
              </a:p>
            </p:txBody>
          </p: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FB649A49-DA4E-47CF-9568-36420D106984}"/>
                  </a:ext>
                </a:extLst>
              </p:cNvPr>
              <p:cNvGrpSpPr/>
              <p:nvPr/>
            </p:nvGrpSpPr>
            <p:grpSpPr>
              <a:xfrm>
                <a:off x="7403331" y="1156102"/>
                <a:ext cx="266510" cy="65132"/>
                <a:chOff x="3680259" y="3430130"/>
                <a:chExt cx="220958" cy="54000"/>
              </a:xfrm>
            </p:grpSpPr>
            <p:sp>
              <p:nvSpPr>
                <p:cNvPr id="205" name="Oval 204">
                  <a:extLst>
                    <a:ext uri="{FF2B5EF4-FFF2-40B4-BE49-F238E27FC236}">
                      <a16:creationId xmlns:a16="http://schemas.microsoft.com/office/drawing/2014/main" id="{B1A33D23-D332-46D1-A0A4-9C2EBBAD477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5187" y="3430130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6" name="Oval 205">
                  <a:extLst>
                    <a:ext uri="{FF2B5EF4-FFF2-40B4-BE49-F238E27FC236}">
                      <a16:creationId xmlns:a16="http://schemas.microsoft.com/office/drawing/2014/main" id="{1D29F7D9-64F2-48C6-9C68-FD74C144188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7" name="Oval 206">
                  <a:extLst>
                    <a:ext uri="{FF2B5EF4-FFF2-40B4-BE49-F238E27FC236}">
                      <a16:creationId xmlns:a16="http://schemas.microsoft.com/office/drawing/2014/main" id="{0A618BD5-780F-434F-8BC0-4DF0DA85A6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92291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8" name="Oval 207">
                  <a:extLst>
                    <a:ext uri="{FF2B5EF4-FFF2-40B4-BE49-F238E27FC236}">
                      <a16:creationId xmlns:a16="http://schemas.microsoft.com/office/drawing/2014/main" id="{CD301EE0-7CAA-4338-9E07-67B6A9A123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47217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68FABD63-718C-4135-BE78-B08C23BF62E4}"/>
                </a:ext>
              </a:extLst>
            </p:cNvPr>
            <p:cNvGrpSpPr/>
            <p:nvPr/>
          </p:nvGrpSpPr>
          <p:grpSpPr>
            <a:xfrm>
              <a:off x="3105554" y="3199961"/>
              <a:ext cx="593265" cy="107674"/>
              <a:chOff x="6815465" y="980731"/>
              <a:chExt cx="593265" cy="107674"/>
            </a:xfrm>
          </p:grpSpPr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6F47B08D-A74A-487F-8050-ADF3D88D5C76}"/>
                  </a:ext>
                </a:extLst>
              </p:cNvPr>
              <p:cNvSpPr/>
              <p:nvPr/>
            </p:nvSpPr>
            <p:spPr bwMode="auto">
              <a:xfrm>
                <a:off x="6815465" y="980731"/>
                <a:ext cx="35586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Malaysia</a:t>
                </a:r>
              </a:p>
            </p:txBody>
          </p:sp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319ACEB5-28E2-4A29-BEF5-47A614876049}"/>
                  </a:ext>
                </a:extLst>
              </p:cNvPr>
              <p:cNvGrpSpPr/>
              <p:nvPr/>
            </p:nvGrpSpPr>
            <p:grpSpPr>
              <a:xfrm>
                <a:off x="7214688" y="1007265"/>
                <a:ext cx="194042" cy="65132"/>
                <a:chOff x="3680259" y="3430130"/>
                <a:chExt cx="160876" cy="54000"/>
              </a:xfrm>
            </p:grpSpPr>
            <p:sp>
              <p:nvSpPr>
                <p:cNvPr id="200" name="Oval 199">
                  <a:extLst>
                    <a:ext uri="{FF2B5EF4-FFF2-40B4-BE49-F238E27FC236}">
                      <a16:creationId xmlns:a16="http://schemas.microsoft.com/office/drawing/2014/main" id="{F5ACB297-66C4-4C02-A31C-8FB30E09A3B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1" name="Oval 200">
                  <a:extLst>
                    <a:ext uri="{FF2B5EF4-FFF2-40B4-BE49-F238E27FC236}">
                      <a16:creationId xmlns:a16="http://schemas.microsoft.com/office/drawing/2014/main" id="{B2EBFD43-E5C4-48A1-9A6E-F97D0D91EF7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2212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2" name="Oval 201">
                  <a:extLst>
                    <a:ext uri="{FF2B5EF4-FFF2-40B4-BE49-F238E27FC236}">
                      <a16:creationId xmlns:a16="http://schemas.microsoft.com/office/drawing/2014/main" id="{4C9E2F54-2E6C-4CB4-85C1-A618791443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87135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DC9DEECE-6BCC-4FD5-84FF-8B21BEF1F70C}"/>
                </a:ext>
              </a:extLst>
            </p:cNvPr>
            <p:cNvGrpSpPr/>
            <p:nvPr/>
          </p:nvGrpSpPr>
          <p:grpSpPr>
            <a:xfrm>
              <a:off x="4183061" y="2321258"/>
              <a:ext cx="620211" cy="88480"/>
              <a:chOff x="7856310" y="192759"/>
              <a:chExt cx="620211" cy="88480"/>
            </a:xfrm>
          </p:grpSpPr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F23DFC57-E65E-4272-9F83-1746D15E0F1B}"/>
                  </a:ext>
                </a:extLst>
              </p:cNvPr>
              <p:cNvSpPr/>
              <p:nvPr/>
            </p:nvSpPr>
            <p:spPr bwMode="auto">
              <a:xfrm>
                <a:off x="7972777" y="195109"/>
                <a:ext cx="503744" cy="86130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South Korea</a:t>
                </a:r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30343DDE-AC7A-4493-93DB-281FFB2A6D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56310" y="19275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B8FEF01E-B62C-4D08-AB9F-5E466760037C}"/>
                </a:ext>
              </a:extLst>
            </p:cNvPr>
            <p:cNvGrpSpPr/>
            <p:nvPr/>
          </p:nvGrpSpPr>
          <p:grpSpPr>
            <a:xfrm>
              <a:off x="4523102" y="2193944"/>
              <a:ext cx="355568" cy="107674"/>
              <a:chOff x="7962681" y="43208"/>
              <a:chExt cx="355568" cy="107674"/>
            </a:xfrm>
          </p:grpSpPr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E38477BF-022E-45F8-AB7E-7D918A3536FB}"/>
                  </a:ext>
                </a:extLst>
              </p:cNvPr>
              <p:cNvSpPr/>
              <p:nvPr/>
            </p:nvSpPr>
            <p:spPr bwMode="auto">
              <a:xfrm>
                <a:off x="8071787" y="43208"/>
                <a:ext cx="24646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Japan</a:t>
                </a:r>
              </a:p>
            </p:txBody>
          </p:sp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id="{A61EDE5C-1117-436B-8DBF-B186731904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62681" y="6248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3D756E39-027A-4282-B3DB-4EA102690567}"/>
                </a:ext>
              </a:extLst>
            </p:cNvPr>
            <p:cNvGrpSpPr/>
            <p:nvPr/>
          </p:nvGrpSpPr>
          <p:grpSpPr>
            <a:xfrm>
              <a:off x="3151161" y="2951109"/>
              <a:ext cx="724642" cy="107674"/>
              <a:chOff x="6678689" y="751823"/>
              <a:chExt cx="724642" cy="107674"/>
            </a:xfrm>
          </p:grpSpPr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910D434A-FFD8-4B5B-8255-B33F911013FA}"/>
                  </a:ext>
                </a:extLst>
              </p:cNvPr>
              <p:cNvSpPr/>
              <p:nvPr/>
            </p:nvSpPr>
            <p:spPr bwMode="auto">
              <a:xfrm>
                <a:off x="6678689" y="751823"/>
                <a:ext cx="34865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Thailand</a:t>
                </a:r>
              </a:p>
            </p:txBody>
          </p:sp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9B346F65-851C-4F82-B6CA-1185D10FD61B}"/>
                  </a:ext>
                </a:extLst>
              </p:cNvPr>
              <p:cNvGrpSpPr/>
              <p:nvPr/>
            </p:nvGrpSpPr>
            <p:grpSpPr>
              <a:xfrm>
                <a:off x="7073194" y="784736"/>
                <a:ext cx="330137" cy="65132"/>
                <a:chOff x="3961613" y="4186268"/>
                <a:chExt cx="273710" cy="54000"/>
              </a:xfrm>
            </p:grpSpPr>
            <p:sp>
              <p:nvSpPr>
                <p:cNvPr id="189" name="Oval 188">
                  <a:extLst>
                    <a:ext uri="{FF2B5EF4-FFF2-40B4-BE49-F238E27FC236}">
                      <a16:creationId xmlns:a16="http://schemas.microsoft.com/office/drawing/2014/main" id="{B5E98587-09EC-469C-9AE9-3C7AC5DC9D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0" name="Oval 189">
                  <a:extLst>
                    <a:ext uri="{FF2B5EF4-FFF2-40B4-BE49-F238E27FC236}">
                      <a16:creationId xmlns:a16="http://schemas.microsoft.com/office/drawing/2014/main" id="{C1F79BC8-AEFC-474B-802B-B4EA9639813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1" name="Oval 190">
                  <a:extLst>
                    <a:ext uri="{FF2B5EF4-FFF2-40B4-BE49-F238E27FC236}">
                      <a16:creationId xmlns:a16="http://schemas.microsoft.com/office/drawing/2014/main" id="{E6775623-E6AC-4867-BD58-BA55AFB53B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2" name="Oval 191">
                  <a:extLst>
                    <a:ext uri="{FF2B5EF4-FFF2-40B4-BE49-F238E27FC236}">
                      <a16:creationId xmlns:a16="http://schemas.microsoft.com/office/drawing/2014/main" id="{DFC4EEBD-3CB2-4505-A674-323DD022A6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3" name="Oval 192">
                  <a:extLst>
                    <a:ext uri="{FF2B5EF4-FFF2-40B4-BE49-F238E27FC236}">
                      <a16:creationId xmlns:a16="http://schemas.microsoft.com/office/drawing/2014/main" id="{4F1300D2-4FED-4BCA-AC4E-EE3D85965A3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E47FD3D7-9C5F-47A7-BF6E-CEAA851B7E30}"/>
                </a:ext>
              </a:extLst>
            </p:cNvPr>
            <p:cNvGrpSpPr/>
            <p:nvPr/>
          </p:nvGrpSpPr>
          <p:grpSpPr>
            <a:xfrm>
              <a:off x="2520701" y="2609274"/>
              <a:ext cx="276527" cy="107674"/>
              <a:chOff x="6172681" y="402472"/>
              <a:chExt cx="276527" cy="107674"/>
            </a:xfrm>
          </p:grpSpPr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E4BDC01B-5F77-4248-9B86-AA882A24DE2D}"/>
                  </a:ext>
                </a:extLst>
              </p:cNvPr>
              <p:cNvSpPr/>
              <p:nvPr/>
            </p:nvSpPr>
            <p:spPr bwMode="auto">
              <a:xfrm>
                <a:off x="6264061" y="402472"/>
                <a:ext cx="18514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UAE</a:t>
                </a:r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D2E84963-8831-4683-9633-3BE625EE2E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72681" y="418585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F63FF920-D0FA-4C1C-A248-CB082C935E3F}"/>
                </a:ext>
              </a:extLst>
            </p:cNvPr>
            <p:cNvGrpSpPr/>
            <p:nvPr/>
          </p:nvGrpSpPr>
          <p:grpSpPr>
            <a:xfrm>
              <a:off x="2149774" y="2564597"/>
              <a:ext cx="324126" cy="107674"/>
              <a:chOff x="5783097" y="294352"/>
              <a:chExt cx="324126" cy="107674"/>
            </a:xfrm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73D1F7AC-6A61-4F49-A6CD-AD22AB1BF9EF}"/>
                  </a:ext>
                </a:extLst>
              </p:cNvPr>
              <p:cNvSpPr/>
              <p:nvPr/>
            </p:nvSpPr>
            <p:spPr bwMode="auto">
              <a:xfrm>
                <a:off x="5783097" y="294352"/>
                <a:ext cx="22602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Qatar</a:t>
                </a:r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216D850A-D679-4D8A-B8A6-390D9917BA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42091" y="31895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040EC2E7-CE75-4A78-9190-5BDBF5645F76}"/>
                </a:ext>
              </a:extLst>
            </p:cNvPr>
            <p:cNvGrpSpPr/>
            <p:nvPr/>
          </p:nvGrpSpPr>
          <p:grpSpPr>
            <a:xfrm>
              <a:off x="2392906" y="2482049"/>
              <a:ext cx="427327" cy="107674"/>
              <a:chOff x="6015103" y="197183"/>
              <a:chExt cx="427327" cy="107674"/>
            </a:xfrm>
          </p:grpSpPr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75FFB7B8-2F76-4DB4-8DEF-E4A5090A5E25}"/>
                  </a:ext>
                </a:extLst>
              </p:cNvPr>
              <p:cNvSpPr/>
              <p:nvPr/>
            </p:nvSpPr>
            <p:spPr bwMode="auto">
              <a:xfrm>
                <a:off x="6129844" y="197183"/>
                <a:ext cx="31258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Bahrain</a:t>
                </a:r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43FD3B1C-DACB-4FCB-B366-570AB09215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15103" y="21847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B81B2D9C-4C5D-4DEF-8F4C-A70EE9CF9494}"/>
                </a:ext>
              </a:extLst>
            </p:cNvPr>
            <p:cNvGrpSpPr/>
            <p:nvPr/>
          </p:nvGrpSpPr>
          <p:grpSpPr>
            <a:xfrm>
              <a:off x="1966099" y="2086345"/>
              <a:ext cx="373447" cy="107674"/>
              <a:chOff x="5662200" y="-254452"/>
              <a:chExt cx="373447" cy="107674"/>
            </a:xfrm>
          </p:grpSpPr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0D671B2D-D58E-45A3-B88E-57E143D2D6EE}"/>
                  </a:ext>
                </a:extLst>
              </p:cNvPr>
              <p:cNvSpPr/>
              <p:nvPr/>
            </p:nvSpPr>
            <p:spPr bwMode="auto">
              <a:xfrm>
                <a:off x="5760331" y="-254452"/>
                <a:ext cx="27531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Turkey</a:t>
                </a:r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4B36B9F4-49AB-4D72-AA6E-35AE25F134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662200" y="-227908"/>
                <a:ext cx="64800" cy="64800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5EDBED69-3165-427E-A66E-519D087102CE}"/>
                </a:ext>
              </a:extLst>
            </p:cNvPr>
            <p:cNvGrpSpPr/>
            <p:nvPr/>
          </p:nvGrpSpPr>
          <p:grpSpPr>
            <a:xfrm>
              <a:off x="3077322" y="2346117"/>
              <a:ext cx="301080" cy="107674"/>
              <a:chOff x="6899146" y="515370"/>
              <a:chExt cx="301080" cy="107674"/>
            </a:xfrm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2C55BC70-968D-4C78-B0F2-0ADA8AE5C382}"/>
                  </a:ext>
                </a:extLst>
              </p:cNvPr>
              <p:cNvSpPr/>
              <p:nvPr/>
            </p:nvSpPr>
            <p:spPr bwMode="auto">
              <a:xfrm>
                <a:off x="7003057" y="515370"/>
                <a:ext cx="19716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India</a:t>
                </a:r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6758FE29-CDA8-4576-8E42-781FE1F198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899146" y="54718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44963F09-623B-4A41-A419-6988D0F77120}"/>
                </a:ext>
              </a:extLst>
            </p:cNvPr>
            <p:cNvGrpSpPr/>
            <p:nvPr/>
          </p:nvGrpSpPr>
          <p:grpSpPr>
            <a:xfrm>
              <a:off x="1066858" y="3068200"/>
              <a:ext cx="388682" cy="107674"/>
              <a:chOff x="4525888" y="618672"/>
              <a:chExt cx="388682" cy="107674"/>
            </a:xfrm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138DCF06-5548-4098-822E-B4FD5151A804}"/>
                  </a:ext>
                </a:extLst>
              </p:cNvPr>
              <p:cNvSpPr/>
              <p:nvPr/>
            </p:nvSpPr>
            <p:spPr bwMode="auto">
              <a:xfrm>
                <a:off x="4525888" y="618672"/>
                <a:ext cx="287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Nigeria</a:t>
                </a:r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80612317-43D1-4E5D-AA05-4AB2450035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49438" y="640673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DA302428-F528-4466-A49C-D81D60D2C7A0}"/>
                </a:ext>
              </a:extLst>
            </p:cNvPr>
            <p:cNvGrpSpPr/>
            <p:nvPr/>
          </p:nvGrpSpPr>
          <p:grpSpPr>
            <a:xfrm>
              <a:off x="891803" y="2122236"/>
              <a:ext cx="326077" cy="107674"/>
              <a:chOff x="4647980" y="-263150"/>
              <a:chExt cx="326077" cy="107674"/>
            </a:xfrm>
          </p:grpSpPr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194C85F3-12EF-49DD-9530-F1921A5DFC5B}"/>
                  </a:ext>
                </a:extLst>
              </p:cNvPr>
              <p:cNvSpPr/>
              <p:nvPr/>
            </p:nvSpPr>
            <p:spPr bwMode="auto">
              <a:xfrm>
                <a:off x="4647980" y="-263150"/>
                <a:ext cx="23203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Spain</a:t>
                </a:r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F4BBE173-0658-4CFF-AA57-5497B0E018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08925" y="-238834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1EE7ABAA-0E5A-426E-8EC5-5DA2AC864D2F}"/>
                </a:ext>
              </a:extLst>
            </p:cNvPr>
            <p:cNvGrpSpPr/>
            <p:nvPr/>
          </p:nvGrpSpPr>
          <p:grpSpPr>
            <a:xfrm>
              <a:off x="973425" y="1951168"/>
              <a:ext cx="380873" cy="107674"/>
              <a:chOff x="4904239" y="-456229"/>
              <a:chExt cx="380873" cy="107674"/>
            </a:xfrm>
          </p:grpSpPr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8B964F48-112A-4986-9269-C9BD7301481E}"/>
                  </a:ext>
                </a:extLst>
              </p:cNvPr>
              <p:cNvSpPr/>
              <p:nvPr/>
            </p:nvSpPr>
            <p:spPr bwMode="auto">
              <a:xfrm>
                <a:off x="4904239" y="-456229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France</a:t>
                </a:r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0027D7CF-9F2C-4C94-9B0D-9D27C95B57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19980" y="-43164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67ADF3CF-BEF1-4D77-BDF2-B6FCD06C9479}"/>
                </a:ext>
              </a:extLst>
            </p:cNvPr>
            <p:cNvGrpSpPr/>
            <p:nvPr/>
          </p:nvGrpSpPr>
          <p:grpSpPr>
            <a:xfrm>
              <a:off x="911146" y="1745281"/>
              <a:ext cx="373030" cy="107674"/>
              <a:chOff x="4881786" y="-656239"/>
              <a:chExt cx="373030" cy="107674"/>
            </a:xfrm>
          </p:grpSpPr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AC5E2636-ED16-4D98-A47C-B783CE78E4F5}"/>
                  </a:ext>
                </a:extLst>
              </p:cNvPr>
              <p:cNvSpPr/>
              <p:nvPr/>
            </p:nvSpPr>
            <p:spPr bwMode="auto">
              <a:xfrm>
                <a:off x="4881786" y="-656239"/>
                <a:ext cx="12503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UK</a:t>
                </a:r>
              </a:p>
            </p:txBody>
          </p: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43FF0D84-756E-4BDC-8AEB-DF6B3C47EA9E}"/>
                  </a:ext>
                </a:extLst>
              </p:cNvPr>
              <p:cNvGrpSpPr/>
              <p:nvPr/>
            </p:nvGrpSpPr>
            <p:grpSpPr>
              <a:xfrm>
                <a:off x="5044089" y="-640655"/>
                <a:ext cx="210727" cy="65132"/>
                <a:chOff x="3961613" y="4186268"/>
                <a:chExt cx="174710" cy="54000"/>
              </a:xfrm>
            </p:grpSpPr>
            <p:sp>
              <p:nvSpPr>
                <p:cNvPr id="168" name="Oval 167">
                  <a:extLst>
                    <a:ext uri="{FF2B5EF4-FFF2-40B4-BE49-F238E27FC236}">
                      <a16:creationId xmlns:a16="http://schemas.microsoft.com/office/drawing/2014/main" id="{9EB29569-EC88-4152-9E56-11F8206E86A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3F0A280B-4FD5-4E2E-9E6C-DF0DBF0537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70" name="Oval 169">
                  <a:extLst>
                    <a:ext uri="{FF2B5EF4-FFF2-40B4-BE49-F238E27FC236}">
                      <a16:creationId xmlns:a16="http://schemas.microsoft.com/office/drawing/2014/main" id="{5ABA8A4C-85BB-406F-A8A8-80DD21F059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82323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935F5DAE-FFC1-4E72-85B2-E5C4CD781188}"/>
                </a:ext>
              </a:extLst>
            </p:cNvPr>
            <p:cNvGrpSpPr/>
            <p:nvPr/>
          </p:nvGrpSpPr>
          <p:grpSpPr>
            <a:xfrm>
              <a:off x="821622" y="1853017"/>
              <a:ext cx="633918" cy="107674"/>
              <a:chOff x="4698327" y="-550237"/>
              <a:chExt cx="633918" cy="107674"/>
            </a:xfrm>
          </p:grpSpPr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B8BC378-4946-43BD-BDBD-E4232CF403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67113" y="-531906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F47ACCDC-F900-4202-B7C8-BAEF06214B96}"/>
                  </a:ext>
                </a:extLst>
              </p:cNvPr>
              <p:cNvSpPr/>
              <p:nvPr/>
            </p:nvSpPr>
            <p:spPr bwMode="auto">
              <a:xfrm>
                <a:off x="4698327" y="-550237"/>
                <a:ext cx="543418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Netherlands</a:t>
                </a: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BDBE83AA-F455-498E-81DD-B7D8EFBC3BA9}"/>
                </a:ext>
              </a:extLst>
            </p:cNvPr>
            <p:cNvGrpSpPr/>
            <p:nvPr/>
          </p:nvGrpSpPr>
          <p:grpSpPr>
            <a:xfrm>
              <a:off x="1448754" y="1765301"/>
              <a:ext cx="544050" cy="107674"/>
              <a:chOff x="5374777" y="-556757"/>
              <a:chExt cx="544050" cy="107674"/>
            </a:xfrm>
          </p:grpSpPr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16315E39-62CC-4474-863B-19CD89E77DB6}"/>
                  </a:ext>
                </a:extLst>
              </p:cNvPr>
              <p:cNvSpPr/>
              <p:nvPr/>
            </p:nvSpPr>
            <p:spPr bwMode="auto">
              <a:xfrm>
                <a:off x="5548533" y="-556757"/>
                <a:ext cx="37029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Germany</a:t>
                </a:r>
              </a:p>
            </p:txBody>
          </p: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9006438E-6EAE-4C6C-820E-60CC4AD39C15}"/>
                  </a:ext>
                </a:extLst>
              </p:cNvPr>
              <p:cNvGrpSpPr/>
              <p:nvPr/>
            </p:nvGrpSpPr>
            <p:grpSpPr>
              <a:xfrm>
                <a:off x="5374777" y="-535517"/>
                <a:ext cx="131384" cy="65132"/>
                <a:chOff x="4071469" y="4186268"/>
                <a:chExt cx="108928" cy="54000"/>
              </a:xfrm>
            </p:grpSpPr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8B8F3974-8D85-4AAE-8473-1F4CB87825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3" name="Oval 162">
                  <a:extLst>
                    <a:ext uri="{FF2B5EF4-FFF2-40B4-BE49-F238E27FC236}">
                      <a16:creationId xmlns:a16="http://schemas.microsoft.com/office/drawing/2014/main" id="{360CA1FE-2ED7-48CD-A126-C7A1A74DB4E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E7768120-5A07-411C-BD4C-E30B7D27E740}"/>
                </a:ext>
              </a:extLst>
            </p:cNvPr>
            <p:cNvGrpSpPr/>
            <p:nvPr/>
          </p:nvGrpSpPr>
          <p:grpSpPr>
            <a:xfrm>
              <a:off x="1549131" y="1995326"/>
              <a:ext cx="382474" cy="107674"/>
              <a:chOff x="5345180" y="-430320"/>
              <a:chExt cx="382474" cy="107674"/>
            </a:xfrm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58269B82-90CB-4954-A017-AC546DC35F4A}"/>
                  </a:ext>
                </a:extLst>
              </p:cNvPr>
              <p:cNvSpPr/>
              <p:nvPr/>
            </p:nvSpPr>
            <p:spPr bwMode="auto">
              <a:xfrm>
                <a:off x="5446327" y="-430320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Austria</a:t>
                </a:r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3775349D-1EDD-43C0-86EB-59A158B409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345180" y="-409572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9EC222CB-EB5E-48A1-8135-171B9CEABD3D}"/>
                </a:ext>
              </a:extLst>
            </p:cNvPr>
            <p:cNvGrpSpPr/>
            <p:nvPr/>
          </p:nvGrpSpPr>
          <p:grpSpPr>
            <a:xfrm>
              <a:off x="1455540" y="1915429"/>
              <a:ext cx="611958" cy="107674"/>
              <a:chOff x="5134159" y="-349121"/>
              <a:chExt cx="611958" cy="107674"/>
            </a:xfrm>
          </p:grpSpPr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31F1B1FE-38B6-445F-8FC8-9FE2E345483E}"/>
                  </a:ext>
                </a:extLst>
              </p:cNvPr>
              <p:cNvSpPr/>
              <p:nvPr/>
            </p:nvSpPr>
            <p:spPr bwMode="auto">
              <a:xfrm>
                <a:off x="5278440" y="-349121"/>
                <a:ext cx="46767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Switzerland</a:t>
                </a:r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9EF72797-C557-49F9-A018-30639E6005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34159" y="-332652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ABCAF638-304E-4BF9-9FA9-F010C65E75A5}"/>
                </a:ext>
              </a:extLst>
            </p:cNvPr>
            <p:cNvGrpSpPr/>
            <p:nvPr/>
          </p:nvGrpSpPr>
          <p:grpSpPr>
            <a:xfrm>
              <a:off x="3706860" y="2828663"/>
              <a:ext cx="561776" cy="107674"/>
              <a:chOff x="7519638" y="687135"/>
              <a:chExt cx="561776" cy="107674"/>
            </a:xfrm>
          </p:grpSpPr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4C3E60F5-4237-4377-902D-446AB9AE4270}"/>
                  </a:ext>
                </a:extLst>
              </p:cNvPr>
              <p:cNvSpPr/>
              <p:nvPr/>
            </p:nvSpPr>
            <p:spPr bwMode="auto">
              <a:xfrm>
                <a:off x="7749592" y="687135"/>
                <a:ext cx="33182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Vietnam</a:t>
                </a:r>
              </a:p>
            </p:txBody>
          </p: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C319ACEE-B80F-45BE-81E4-6279CA8FF35F}"/>
                  </a:ext>
                </a:extLst>
              </p:cNvPr>
              <p:cNvGrpSpPr/>
              <p:nvPr/>
            </p:nvGrpSpPr>
            <p:grpSpPr>
              <a:xfrm>
                <a:off x="7519638" y="708430"/>
                <a:ext cx="200261" cy="65132"/>
                <a:chOff x="3961613" y="4186268"/>
                <a:chExt cx="166032" cy="54000"/>
              </a:xfrm>
            </p:grpSpPr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9EEC94AA-1969-4FCD-BBE5-ECD6F3FA6B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AA2618F3-8003-4981-A2D4-F1655EE0870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B4514BEA-B73D-4641-B25D-BC007239B84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3645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FDA59173-9A94-47ED-8720-34A320303A54}"/>
                </a:ext>
              </a:extLst>
            </p:cNvPr>
            <p:cNvGrpSpPr/>
            <p:nvPr/>
          </p:nvGrpSpPr>
          <p:grpSpPr>
            <a:xfrm>
              <a:off x="1702158" y="2449679"/>
              <a:ext cx="634236" cy="107674"/>
              <a:chOff x="5361787" y="110756"/>
              <a:chExt cx="634236" cy="107674"/>
            </a:xfrm>
          </p:grpSpPr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0160B0D7-0D7C-4AD0-9EB4-65D365A62C7C}"/>
                  </a:ext>
                </a:extLst>
              </p:cNvPr>
              <p:cNvSpPr/>
              <p:nvPr/>
            </p:nvSpPr>
            <p:spPr bwMode="auto">
              <a:xfrm>
                <a:off x="5361787" y="110756"/>
                <a:ext cx="51937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Saudi Arabia</a:t>
                </a:r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DDF03EEA-A97A-48C4-A57B-6E60F16394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0891" y="13747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7AFD3846-B4C7-41E6-8F6F-6B26AF482187}"/>
                </a:ext>
              </a:extLst>
            </p:cNvPr>
            <p:cNvGrpSpPr/>
            <p:nvPr/>
          </p:nvGrpSpPr>
          <p:grpSpPr>
            <a:xfrm>
              <a:off x="2264504" y="2714862"/>
              <a:ext cx="344907" cy="107674"/>
              <a:chOff x="5860340" y="550092"/>
              <a:chExt cx="344907" cy="107674"/>
            </a:xfrm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DD08528E-A9EA-4431-9017-493521AFCA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40115" y="564831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1FEFC92E-B764-4370-8D39-BD864F534E14}"/>
                  </a:ext>
                </a:extLst>
              </p:cNvPr>
              <p:cNvSpPr/>
              <p:nvPr/>
            </p:nvSpPr>
            <p:spPr bwMode="auto">
              <a:xfrm>
                <a:off x="5860340" y="550092"/>
                <a:ext cx="245260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Oman</a:t>
                </a: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9EB01FB0-B028-4704-B875-C20F01DB9943}"/>
                </a:ext>
              </a:extLst>
            </p:cNvPr>
            <p:cNvGrpSpPr/>
            <p:nvPr/>
          </p:nvGrpSpPr>
          <p:grpSpPr>
            <a:xfrm>
              <a:off x="3733924" y="2077725"/>
              <a:ext cx="263888" cy="217578"/>
              <a:chOff x="7323604" y="-31142"/>
              <a:chExt cx="263888" cy="217578"/>
            </a:xfrm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24BA6133-6252-43F5-81BF-41F1E9B79667}"/>
                  </a:ext>
                </a:extLst>
              </p:cNvPr>
              <p:cNvSpPr/>
              <p:nvPr/>
            </p:nvSpPr>
            <p:spPr bwMode="auto">
              <a:xfrm>
                <a:off x="7337822" y="-31142"/>
                <a:ext cx="23684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China</a:t>
                </a:r>
              </a:p>
            </p:txBody>
          </p:sp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17EA11A2-DDF6-4836-B2BD-08234ACE05BB}"/>
                  </a:ext>
                </a:extLst>
              </p:cNvPr>
              <p:cNvGrpSpPr/>
              <p:nvPr/>
            </p:nvGrpSpPr>
            <p:grpSpPr>
              <a:xfrm>
                <a:off x="7323604" y="121304"/>
                <a:ext cx="263888" cy="65132"/>
                <a:chOff x="3961613" y="4186268"/>
                <a:chExt cx="218784" cy="54000"/>
              </a:xfrm>
            </p:grpSpPr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6E3E56C9-EED5-42FA-9CE2-2F923E3F0C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4" name="Oval 143">
                  <a:extLst>
                    <a:ext uri="{FF2B5EF4-FFF2-40B4-BE49-F238E27FC236}">
                      <a16:creationId xmlns:a16="http://schemas.microsoft.com/office/drawing/2014/main" id="{9A023BAA-2661-43C0-BF4B-283BCAAE9F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AC15D8FA-A63F-4DD3-A0A6-F90E0CCE90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6" name="Oval 145">
                  <a:extLst>
                    <a:ext uri="{FF2B5EF4-FFF2-40B4-BE49-F238E27FC236}">
                      <a16:creationId xmlns:a16="http://schemas.microsoft.com/office/drawing/2014/main" id="{6CBE408F-E927-4C6D-9017-54BB724EB4E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29BAB079-1734-4396-BCF5-AAB04031C628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8262922" y="1298389"/>
            <a:ext cx="3590481" cy="1839768"/>
          </a:xfrm>
          <a:solidFill>
            <a:schemeClr val="bg2"/>
          </a:solidFill>
        </p:spPr>
        <p:txBody>
          <a:bodyPr vert="horz" lIns="0" tIns="540000" rIns="0" bIns="0" rtlCol="0" anchor="ctr" anchorCtr="0">
            <a:noAutofit/>
          </a:bodyPr>
          <a:lstStyle>
            <a:lvl1pPr marL="0" indent="0" algn="ctr">
              <a:buNone/>
              <a:defRPr lang="en-AU">
                <a:latin typeface="Arial" panose="020B0604020202020204" pitchFamily="34" charset="0"/>
              </a:defRPr>
            </a:lvl1pPr>
          </a:lstStyle>
          <a:p>
            <a:pPr marL="191995" lvl="0" indent="-191995" algn="ctr"/>
            <a:r>
              <a:rPr lang="en-AU" dirty="0"/>
              <a:t>Highlight box</a:t>
            </a:r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6234F6BF-CE90-824E-BB2A-75200AC913B4}"/>
              </a:ext>
            </a:extLst>
          </p:cNvPr>
          <p:cNvSpPr>
            <a:spLocks noChangeAspect="1"/>
          </p:cNvSpPr>
          <p:nvPr/>
        </p:nvSpPr>
        <p:spPr>
          <a:xfrm>
            <a:off x="4734132" y="3843091"/>
            <a:ext cx="86843" cy="86843"/>
          </a:xfrm>
          <a:prstGeom prst="ellipse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5052355"/>
      </p:ext>
    </p:extLst>
  </p:cSld>
  <p:clrMapOvr>
    <a:masterClrMapping/>
  </p:clrMapOvr>
</p:sldLayout>
</file>

<file path=ppt/slideLayouts/slideLayout10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sset classes and RE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2314E80-FEC8-41FD-85C9-5C3A6A70F167}"/>
              </a:ext>
            </a:extLst>
          </p:cNvPr>
          <p:cNvSpPr/>
          <p:nvPr/>
        </p:nvSpPr>
        <p:spPr>
          <a:xfrm>
            <a:off x="334434" y="1725638"/>
            <a:ext cx="11523133" cy="382513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1348D93-B37A-4425-AD04-78CB4882F608}"/>
              </a:ext>
            </a:extLst>
          </p:cNvPr>
          <p:cNvSpPr/>
          <p:nvPr/>
        </p:nvSpPr>
        <p:spPr>
          <a:xfrm>
            <a:off x="4761714" y="5186845"/>
            <a:ext cx="2668575" cy="184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A0B8479-81A9-4C48-8B7E-D0346509C3EF}"/>
              </a:ext>
            </a:extLst>
          </p:cNvPr>
          <p:cNvSpPr/>
          <p:nvPr/>
        </p:nvSpPr>
        <p:spPr>
          <a:xfrm>
            <a:off x="900589" y="4948057"/>
            <a:ext cx="10390825" cy="1116959"/>
          </a:xfrm>
          <a:prstGeom prst="rect">
            <a:avLst/>
          </a:prstGeom>
          <a:solidFill>
            <a:schemeClr val="bg2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63CB9A3-4A2C-4F38-AD40-8D3D4510A9D3}"/>
              </a:ext>
            </a:extLst>
          </p:cNvPr>
          <p:cNvSpPr txBox="1"/>
          <p:nvPr/>
        </p:nvSpPr>
        <p:spPr>
          <a:xfrm>
            <a:off x="3421899" y="5084483"/>
            <a:ext cx="3257983" cy="246221"/>
          </a:xfrm>
          <a:prstGeom prst="rect">
            <a:avLst/>
          </a:prstGeom>
          <a:noFill/>
        </p:spPr>
        <p:txBody>
          <a:bodyPr wrap="none" lIns="96000" tIns="0" rIns="96000" bIns="0" rtlCol="0">
            <a:spAutoFit/>
          </a:bodyPr>
          <a:lstStyle/>
          <a:p>
            <a:pPr algn="ctr" defTabSz="609585">
              <a:defRPr/>
            </a:pPr>
            <a:r>
              <a:rPr lang="en-US" altLang="en-US" sz="1600" b="1" dirty="0">
                <a:solidFill>
                  <a:prstClr val="black"/>
                </a:solidFill>
              </a:rPr>
              <a:t>5 REITs</a:t>
            </a:r>
            <a:r>
              <a:rPr lang="en-US" altLang="en-US" sz="1600" dirty="0">
                <a:solidFill>
                  <a:prstClr val="black"/>
                </a:solidFill>
              </a:rPr>
              <a:t> across </a:t>
            </a:r>
            <a:r>
              <a:rPr lang="en-US" altLang="en-US" sz="1600" b="1" dirty="0">
                <a:solidFill>
                  <a:prstClr val="black"/>
                </a:solidFill>
              </a:rPr>
              <a:t>4 assets classes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05A81F1-3254-4AE5-BE0E-156BFD611240}"/>
              </a:ext>
            </a:extLst>
          </p:cNvPr>
          <p:cNvCxnSpPr/>
          <p:nvPr/>
        </p:nvCxnSpPr>
        <p:spPr>
          <a:xfrm flipV="1">
            <a:off x="9245600" y="4948057"/>
            <a:ext cx="0" cy="1116959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5AB0BB1-B968-44E2-95E0-449C8C7670A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7629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E5F0ECFC-CF01-46B9-862F-6BA884C4AE1F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75711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C75D6561-942E-4202-8EEC-04C24C4DD64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03793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0B35F484-B964-4D21-BF60-64693C8388D3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1875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69B67840-6B57-41D4-8B9E-7915896ED428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59957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30D324FA-B471-4E11-97B6-E106EE313B5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84574" y="1476159"/>
            <a:ext cx="3222852" cy="43272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>
            <a:spAutoFit/>
          </a:bodyPr>
          <a:lstStyle>
            <a:lvl1pPr marL="0" indent="0" algn="ctr">
              <a:buNone/>
              <a:defRPr lang="en-GB" sz="1867" spc="-2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191995" lvl="0" indent="-191995" algn="ctr" defTabSz="609585"/>
            <a:r>
              <a:rPr lang="en-US" smtClean="0"/>
              <a:t>Click to edit Master text styles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848A7EB9-DFBD-4765-AC08-81731455A8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B9301B7-F9B4-4C25-BF30-A806A0508544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0022FEA5-5CAD-48B8-A2F8-2FAA00E80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0" name="Text Placeholder 18">
            <a:extLst>
              <a:ext uri="{FF2B5EF4-FFF2-40B4-BE49-F238E27FC236}">
                <a16:creationId xmlns:a16="http://schemas.microsoft.com/office/drawing/2014/main" id="{289E1322-6D66-4D1A-9188-B53DA540BA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63B4E12-5E7B-466A-9A4E-C8B1A582853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898848" y="5018969"/>
            <a:ext cx="780663" cy="328231"/>
          </a:xfrm>
          <a:noFill/>
        </p:spPr>
        <p:txBody>
          <a:bodyPr wrap="none" lIns="0" tIns="0" rIns="0" bIns="0" anchor="t">
            <a:spAutoFit/>
          </a:bodyPr>
          <a:lstStyle>
            <a:lvl1pPr marL="0" indent="0">
              <a:buNone/>
              <a:defRPr lang="en-US" sz="2133" b="1" smtClean="0">
                <a:latin typeface="+mj-lt"/>
                <a:ea typeface="MS PGothic"/>
                <a:cs typeface="Arial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S$[•]b</a:t>
            </a:r>
            <a:endParaRPr lang="en-AU" dirty="0"/>
          </a:p>
        </p:txBody>
      </p:sp>
      <p:sp>
        <p:nvSpPr>
          <p:cNvPr id="65" name="Text Placeholder 5">
            <a:extLst>
              <a:ext uri="{FF2B5EF4-FFF2-40B4-BE49-F238E27FC236}">
                <a16:creationId xmlns:a16="http://schemas.microsoft.com/office/drawing/2014/main" id="{C1729B94-1CDA-4C72-ADEA-E2A5BE88271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01468" y="5404513"/>
            <a:ext cx="1575421" cy="205121"/>
          </a:xfrm>
          <a:noFill/>
        </p:spPr>
        <p:txBody>
          <a:bodyPr wrap="square" lIns="0" tIns="0" rIns="0" bIns="0" anchor="t">
            <a:spAutoFit/>
          </a:bodyPr>
          <a:lstStyle>
            <a:lvl1pPr marL="0" indent="0" algn="ctr">
              <a:buNone/>
              <a:defRPr lang="en-AU" sz="1333" kern="1200" spc="-20" dirty="0">
                <a:solidFill>
                  <a:schemeClr val="tx1"/>
                </a:solidFill>
                <a:latin typeface="+mn-lt"/>
                <a:ea typeface="MS PGothic"/>
                <a:cs typeface="Arial Black" panose="020B0604020202020204" pitchFamily="34" charset="0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[•]</a:t>
            </a:r>
            <a:endParaRPr lang="en-AU" dirty="0"/>
          </a:p>
        </p:txBody>
      </p:sp>
      <p:sp>
        <p:nvSpPr>
          <p:cNvPr id="10" name="Text Placeholder 118">
            <a:extLst>
              <a:ext uri="{FF2B5EF4-FFF2-40B4-BE49-F238E27FC236}">
                <a16:creationId xmlns:a16="http://schemas.microsoft.com/office/drawing/2014/main" id="{2AAA7A1C-A340-4FF1-A558-21E745B69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76295" y="4171217"/>
            <a:ext cx="2122805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9" name="Text Placeholder 118">
            <a:extLst>
              <a:ext uri="{FF2B5EF4-FFF2-40B4-BE49-F238E27FC236}">
                <a16:creationId xmlns:a16="http://schemas.microsoft.com/office/drawing/2014/main" id="{CBC3F1D9-3661-4FD9-9401-F63CA7FE2C8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754395" y="4171217"/>
            <a:ext cx="213270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0" name="Text Placeholder 118">
            <a:extLst>
              <a:ext uri="{FF2B5EF4-FFF2-40B4-BE49-F238E27FC236}">
                <a16:creationId xmlns:a16="http://schemas.microsoft.com/office/drawing/2014/main" id="{10EFCFA7-781C-4B88-B35D-84F7A856EF9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044689" y="4171217"/>
            <a:ext cx="2126848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1" name="Text Placeholder 118">
            <a:extLst>
              <a:ext uri="{FF2B5EF4-FFF2-40B4-BE49-F238E27FC236}">
                <a16:creationId xmlns:a16="http://schemas.microsoft.com/office/drawing/2014/main" id="{B4AF8C55-0F6F-4623-862F-F88AE89B267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321050" y="4171217"/>
            <a:ext cx="212552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2" name="Text Placeholder 118">
            <a:extLst>
              <a:ext uri="{FF2B5EF4-FFF2-40B4-BE49-F238E27FC236}">
                <a16:creationId xmlns:a16="http://schemas.microsoft.com/office/drawing/2014/main" id="{D33B323C-98E2-4C62-B69A-2C2EA9A5E4D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07651" y="4149499"/>
            <a:ext cx="2117451" cy="500139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pic>
        <p:nvPicPr>
          <p:cNvPr id="48" name="Picture 44">
            <a:extLst>
              <a:ext uri="{FF2B5EF4-FFF2-40B4-BE49-F238E27FC236}">
                <a16:creationId xmlns:a16="http://schemas.microsoft.com/office/drawing/2014/main" id="{4EFDA4D6-4741-49AC-93F9-98A012E5E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 bwMode="auto">
          <a:xfrm>
            <a:off x="6182382" y="5495950"/>
            <a:ext cx="1128741" cy="30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5">
            <a:extLst>
              <a:ext uri="{FF2B5EF4-FFF2-40B4-BE49-F238E27FC236}">
                <a16:creationId xmlns:a16="http://schemas.microsoft.com/office/drawing/2014/main" id="{94EF6EFC-D754-497B-8677-73473941E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/>
        </p:blipFill>
        <p:spPr bwMode="auto">
          <a:xfrm>
            <a:off x="4617992" y="5500015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7">
            <a:extLst>
              <a:ext uri="{FF2B5EF4-FFF2-40B4-BE49-F238E27FC236}">
                <a16:creationId xmlns:a16="http://schemas.microsoft.com/office/drawing/2014/main" id="{E642D8F6-2075-4283-B317-0CC21B2374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 bwMode="auto">
          <a:xfrm>
            <a:off x="1249061" y="5507027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44B74018-11CB-4799-940E-3984A576C9C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986615" y="5485857"/>
            <a:ext cx="846587" cy="327347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95E7DA29-6231-4AAB-9A0F-89D33916C9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742314" y="5498778"/>
            <a:ext cx="1271327" cy="31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890351"/>
      </p:ext>
    </p:extLst>
  </p:cSld>
  <p:clrMapOvr>
    <a:masterClrMapping/>
  </p:clrMapOvr>
</p:sldLayout>
</file>

<file path=ppt/slideLayouts/slideLayout10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49194" y="1596809"/>
            <a:ext cx="4808373" cy="42100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7C3D992-3EDC-4DA6-B49D-9859A750888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1596809"/>
            <a:ext cx="6766560" cy="4210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AFB1FF4F-2214-4FED-BA3A-3C2C37D502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DA55558-0DB0-4A4C-89B0-BE0EDE0AD407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E5AD37DD-7BEE-4348-81DA-5F1E6D368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3838ABF-9C90-4355-A358-5C96ECA47F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88521575"/>
      </p:ext>
    </p:extLst>
  </p:cSld>
  <p:clrMapOvr>
    <a:masterClrMapping/>
  </p:clrMapOvr>
</p:sldLayout>
</file>

<file path=ppt/slideLayouts/slideLayout10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63D87694-BFBC-406D-A720-C33572435F3E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5053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F0C5EA9-3BF7-4738-9EFA-E7D36D3E879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35053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2" name="Text Placeholder 118">
            <a:extLst>
              <a:ext uri="{FF2B5EF4-FFF2-40B4-BE49-F238E27FC236}">
                <a16:creationId xmlns:a16="http://schemas.microsoft.com/office/drawing/2014/main" id="{2FD1B914-91DB-4DC9-B0CC-60955F40087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053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3" name="Text Placeholder 118">
            <a:extLst>
              <a:ext uri="{FF2B5EF4-FFF2-40B4-BE49-F238E27FC236}">
                <a16:creationId xmlns:a16="http://schemas.microsoft.com/office/drawing/2014/main" id="{CDB98613-33B9-46E9-9999-99B26F1D979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5053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6D10A808-85F2-4206-8E24-077A1FE1754F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276510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CA870DCE-C088-42AD-A5EC-3801BA1347AC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276510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8" name="Text Placeholder 118">
            <a:extLst>
              <a:ext uri="{FF2B5EF4-FFF2-40B4-BE49-F238E27FC236}">
                <a16:creationId xmlns:a16="http://schemas.microsoft.com/office/drawing/2014/main" id="{165797EB-FEEF-47EF-8502-B72A8115377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276510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0" name="Text Placeholder 118">
            <a:extLst>
              <a:ext uri="{FF2B5EF4-FFF2-40B4-BE49-F238E27FC236}">
                <a16:creationId xmlns:a16="http://schemas.microsoft.com/office/drawing/2014/main" id="{8EB49760-03F6-4502-9544-B2D63410427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276510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550FAAC1-2CBF-4FA4-95C6-9E0E72562AC0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620248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F942DD5B-E49C-43EF-94BC-2182C44DE02D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620248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3" name="Text Placeholder 118">
            <a:extLst>
              <a:ext uri="{FF2B5EF4-FFF2-40B4-BE49-F238E27FC236}">
                <a16:creationId xmlns:a16="http://schemas.microsoft.com/office/drawing/2014/main" id="{610AA8F6-DEC8-47EF-83DA-D4263C06C24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20248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4" name="Text Placeholder 118">
            <a:extLst>
              <a:ext uri="{FF2B5EF4-FFF2-40B4-BE49-F238E27FC236}">
                <a16:creationId xmlns:a16="http://schemas.microsoft.com/office/drawing/2014/main" id="{8F135920-E78E-417A-8E9D-AF55AE3B804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20248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0088E2D3-D55E-4B0B-AB89-0DBAB3F9E207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9128459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3333ECB0-93E4-49DC-9F56-632D2FD361FE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9128459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7" name="Text Placeholder 118">
            <a:extLst>
              <a:ext uri="{FF2B5EF4-FFF2-40B4-BE49-F238E27FC236}">
                <a16:creationId xmlns:a16="http://schemas.microsoft.com/office/drawing/2014/main" id="{DB27BD4D-28DC-4AEF-8E25-AC3A7CECE82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128459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8" name="Text Placeholder 118">
            <a:extLst>
              <a:ext uri="{FF2B5EF4-FFF2-40B4-BE49-F238E27FC236}">
                <a16:creationId xmlns:a16="http://schemas.microsoft.com/office/drawing/2014/main" id="{36C2E9E7-24FC-4E85-9B95-031592E2F75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128459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A412B6CE-7B20-49DF-862B-AA172006F3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09E4129-D281-4E0C-8C7A-D614B14496BD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>
            <a:extLst>
              <a:ext uri="{FF2B5EF4-FFF2-40B4-BE49-F238E27FC236}">
                <a16:creationId xmlns:a16="http://schemas.microsoft.com/office/drawing/2014/main" id="{245E5802-6415-4231-8868-862514160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02C83258-A6C9-4D9A-A0BE-8460CDFF57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723399839"/>
      </p:ext>
    </p:extLst>
  </p:cSld>
  <p:clrMapOvr>
    <a:masterClrMapping/>
  </p:clrMapOvr>
</p:sldLayout>
</file>

<file path=ppt/slideLayouts/slideLayout10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7986" y="1596809"/>
            <a:ext cx="3929581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C16D6C69-6746-4030-A6CA-D2D7D01DB0C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3758" y="1596811"/>
            <a:ext cx="4307941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DB9FB400-2762-43CB-BBBA-CCA5AF2F4C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3757" y="4129911"/>
            <a:ext cx="186944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677B9744-3888-4297-B60E-F8474779CD0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742153" y="1596810"/>
            <a:ext cx="2924924" cy="42289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5402519B-6C59-4C7A-87FF-23750777EF5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332747" y="4129911"/>
            <a:ext cx="2328951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4FAEE446-BB6D-4939-8846-14E0581137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D6B6CEE-97CD-4872-BC14-C0DC3C1F8AAB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74ECCE9E-9D89-4C3D-8AC3-F701E3278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3FCD2C4B-BF44-4459-9FD1-F5DCAB95DC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06414207"/>
      </p:ext>
    </p:extLst>
  </p:cSld>
  <p:clrMapOvr>
    <a:masterClrMapping/>
  </p:clrMapOvr>
</p:sldLayout>
</file>

<file path=ppt/slideLayouts/slideLayout10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8182" y="1606972"/>
            <a:ext cx="4054660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C3BB95A7-32EA-43AD-86BC-01E522CD29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2610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C2D62157-C00F-40C8-BE62-BF8F4FC8015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70914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ADC8E922-511B-4612-85D6-BED47CA9AC4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0914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4EDABAC8-3301-4BFB-B19C-2AFF95DEB38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3230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7D7773D1-B32B-43D8-AE7C-C6641A15E2C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5546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3BCBB88D-B843-4E62-813A-DBBBD7950D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08AB0-00AA-4107-9D97-08CD10212A2A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02AC979-5B2C-4F33-B647-BC7C479F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A4C77FD-E6B9-4C2A-9A05-1D00CFB247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48490307"/>
      </p:ext>
    </p:extLst>
  </p:cSld>
  <p:clrMapOvr>
    <a:masterClrMapping/>
  </p:clrMapOvr>
</p:sldLayout>
</file>

<file path=ppt/slideLayouts/slideLayout10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sid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BCC1821B-86E6-4064-BE58-723BDBDA10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3188" y="1444190"/>
            <a:ext cx="6655053" cy="43275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79F222-F030-4D07-A7E6-56EA58D2C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444189"/>
            <a:ext cx="4496881" cy="738664"/>
          </a:xfrm>
        </p:spPr>
        <p:txBody>
          <a:bodyPr wrap="square" anchor="b" anchorCtr="0">
            <a:sp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6F56361-CE01-46E4-A5B3-D3F94FD0CD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77C5E15A-8F57-4A35-86DF-60D487601B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90" y="2285003"/>
            <a:ext cx="4490588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9060598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s layou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093A6116-20D5-0241-B52C-15D7BE9BF56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60398" y="1346200"/>
            <a:ext cx="7229856" cy="48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A985EA25-2FC5-154A-86B0-74B2B21BD9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826" y="343754"/>
            <a:ext cx="10820400" cy="377825"/>
          </a:xfrm>
          <a:prstGeom prst="rect">
            <a:avLst/>
          </a:prstGeom>
        </p:spPr>
        <p:txBody>
          <a:bodyPr vert="horz" lIns="91440" tIns="45720" rIns="91440" bIns="36576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E8322FA-2625-9C41-A6CC-F72EFD007143}"/>
              </a:ext>
            </a:extLst>
          </p:cNvPr>
          <p:cNvCxnSpPr>
            <a:cxnSpLocks/>
          </p:cNvCxnSpPr>
          <p:nvPr userDrawn="1"/>
        </p:nvCxnSpPr>
        <p:spPr>
          <a:xfrm>
            <a:off x="683684" y="787541"/>
            <a:ext cx="464837" cy="0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24238F98-FB54-3F42-86B1-D6BBEF0F35E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9826" y="825823"/>
            <a:ext cx="10971775" cy="342900"/>
          </a:xfrm>
        </p:spPr>
        <p:txBody>
          <a:bodyPr/>
          <a:lstStyle/>
          <a:p>
            <a:pPr lvl="0"/>
            <a:r>
              <a:rPr lang="en-US" dirty="0"/>
              <a:t>Click to edit master sub-title styles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1C503E2F-B010-0F42-BBCF-1C6E00B893A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986428" y="3791230"/>
            <a:ext cx="4205573" cy="237744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330729C8-3646-8F4D-A1B5-35819A3477E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986428" y="1356361"/>
            <a:ext cx="4205573" cy="237744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0389807"/>
      </p:ext>
    </p:extLst>
  </p:cSld>
  <p:clrMapOvr>
    <a:masterClrMapping/>
  </p:clrMapOvr>
</p:sldLayout>
</file>

<file path=ppt/slideLayouts/slideLayout10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screen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9309CFE8-8D57-40B7-AAB0-183E8140F9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9FE78BF-F3D2-4AB9-A102-AE5FEFEDE4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b="10791"/>
          <a:stretch/>
        </p:blipFill>
        <p:spPr>
          <a:xfrm flipV="1">
            <a:off x="0" y="1"/>
            <a:ext cx="12192000" cy="140434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045C24-02FE-4318-95D3-B7AD00DC75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09C9D11E-47DA-48F3-9287-8DAE6DD04F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734E1928-8E39-412D-8549-824B678262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576865"/>
            <a:ext cx="4150468" cy="1448896"/>
          </a:xfrm>
          <a:solidFill>
            <a:schemeClr val="bg2">
              <a:alpha val="85000"/>
            </a:schemeClr>
          </a:solidFill>
        </p:spPr>
        <p:txBody>
          <a:bodyPr wrap="square"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720FCA-9297-4B96-AB32-2A6CB23A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7D5520E5-BD31-415B-85BE-BBA5018881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E13D265-C885-4591-B23D-C9F467333998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7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5482360"/>
      </p:ext>
    </p:extLst>
  </p:cSld>
  <p:clrMapOvr>
    <a:masterClrMapping/>
  </p:clrMapOvr>
</p:sldLayout>
</file>

<file path=ppt/slideLayouts/slideLayout10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screen image no 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E5559850-DADC-4AE7-ADAF-FF0F60D4C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300253"/>
            <a:ext cx="5131724" cy="1448896"/>
          </a:xfrm>
          <a:solidFill>
            <a:schemeClr val="bg2">
              <a:alpha val="85000"/>
            </a:schemeClr>
          </a:solidFill>
        </p:spPr>
        <p:txBody>
          <a:bodyPr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91A1A7E-A87E-455E-90C1-4F1A616DA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130A69F6-DCA0-45A6-B4E3-EFAA5F703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</p:spTree>
    <p:extLst>
      <p:ext uri="{BB962C8B-B14F-4D97-AF65-F5344CB8AC3E}">
        <p14:creationId xmlns:p14="http://schemas.microsoft.com/office/powerpoint/2010/main" val="1460050933"/>
      </p:ext>
    </p:extLst>
  </p:cSld>
  <p:clrMapOvr>
    <a:masterClrMapping/>
  </p:clrMapOvr>
</p:sldLayout>
</file>

<file path=ppt/slideLayouts/slideLayout10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colou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434" y="1274134"/>
            <a:ext cx="11523133" cy="1231107"/>
          </a:xfrm>
        </p:spPr>
        <p:txBody>
          <a:bodyPr wrap="square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EF46AB-C08B-4C4F-A03C-9E96D7D9E1EF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16FB219F-36A2-4DE3-AD0D-06D5E20106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Example charts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CDBF5156-2C16-4850-835F-5BAF58C1CE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 err="1"/>
              <a:t>Multicoloured</a:t>
            </a:r>
            <a:endParaRPr lang="en-AU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4C1A78-F61A-4300-A882-08A5E21EF722}"/>
              </a:ext>
            </a:extLst>
          </p:cNvPr>
          <p:cNvSpPr/>
          <p:nvPr/>
        </p:nvSpPr>
        <p:spPr>
          <a:xfrm>
            <a:off x="12326974" y="2866085"/>
            <a:ext cx="1025484" cy="443312"/>
          </a:xfrm>
          <a:prstGeom prst="rect">
            <a:avLst/>
          </a:prstGeom>
          <a:solidFill>
            <a:srgbClr val="FF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Tangerine #FF7F41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51E4C5-F5C2-41BA-B3CF-224F68E78F47}"/>
              </a:ext>
            </a:extLst>
          </p:cNvPr>
          <p:cNvSpPr/>
          <p:nvPr/>
        </p:nvSpPr>
        <p:spPr>
          <a:xfrm>
            <a:off x="12326977" y="1720709"/>
            <a:ext cx="1025484" cy="443312"/>
          </a:xfrm>
          <a:prstGeom prst="rect">
            <a:avLst/>
          </a:prstGeom>
          <a:solidFill>
            <a:srgbClr val="52A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Sea Green #52AFA4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B18888-061A-4451-AF90-DD9B860E96B2}"/>
              </a:ext>
            </a:extLst>
          </p:cNvPr>
          <p:cNvSpPr/>
          <p:nvPr/>
        </p:nvSpPr>
        <p:spPr>
          <a:xfrm>
            <a:off x="12326977" y="575333"/>
            <a:ext cx="1025484" cy="443312"/>
          </a:xfrm>
          <a:prstGeom prst="rect">
            <a:avLst/>
          </a:prstGeom>
          <a:solidFill>
            <a:srgbClr val="007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Ocean Blue #0076A8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2E77F4-2B91-4A44-8BA5-1D6044F9EF22}"/>
              </a:ext>
            </a:extLst>
          </p:cNvPr>
          <p:cNvSpPr/>
          <p:nvPr/>
        </p:nvSpPr>
        <p:spPr>
          <a:xfrm>
            <a:off x="12326974" y="4584149"/>
            <a:ext cx="1025484" cy="443312"/>
          </a:xfrm>
          <a:prstGeom prst="rect">
            <a:avLst/>
          </a:prstGeom>
          <a:solidFill>
            <a:srgbClr val="DEBD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Lilac #DEBDDA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BA66EEF-E5A6-4370-A5D3-C360D3DA7CB8}"/>
              </a:ext>
            </a:extLst>
          </p:cNvPr>
          <p:cNvSpPr/>
          <p:nvPr/>
        </p:nvSpPr>
        <p:spPr>
          <a:xfrm>
            <a:off x="12326977" y="2645"/>
            <a:ext cx="1025484" cy="443312"/>
          </a:xfrm>
          <a:prstGeom prst="rect">
            <a:avLst/>
          </a:prstGeom>
          <a:solidFill>
            <a:srgbClr val="6332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Plum #633260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2C3BBB-1C2E-4F15-894D-BEF47CA065C3}"/>
              </a:ext>
            </a:extLst>
          </p:cNvPr>
          <p:cNvSpPr/>
          <p:nvPr/>
        </p:nvSpPr>
        <p:spPr>
          <a:xfrm>
            <a:off x="12326977" y="1148021"/>
            <a:ext cx="1025484" cy="443312"/>
          </a:xfrm>
          <a:prstGeom prst="rect">
            <a:avLst/>
          </a:prstGeom>
          <a:solidFill>
            <a:srgbClr val="E4AA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Butterscotch #E4AA17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55EE247-AD98-4AA5-9E25-BA256C499668}"/>
              </a:ext>
            </a:extLst>
          </p:cNvPr>
          <p:cNvSpPr/>
          <p:nvPr/>
        </p:nvSpPr>
        <p:spPr>
          <a:xfrm>
            <a:off x="12326975" y="2293397"/>
            <a:ext cx="1025484" cy="443312"/>
          </a:xfrm>
          <a:prstGeom prst="rect">
            <a:avLst/>
          </a:prstGeom>
          <a:solidFill>
            <a:srgbClr val="B5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Champagne #B59E7A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E8625AA-68B3-469A-9D3A-7F0D43EE76FD}"/>
              </a:ext>
            </a:extLst>
          </p:cNvPr>
          <p:cNvSpPr/>
          <p:nvPr/>
        </p:nvSpPr>
        <p:spPr>
          <a:xfrm>
            <a:off x="12326974" y="5156837"/>
            <a:ext cx="1025484" cy="443312"/>
          </a:xfrm>
          <a:prstGeom prst="rect">
            <a:avLst/>
          </a:prstGeom>
          <a:solidFill>
            <a:srgbClr val="436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Pine #43695B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5761130-AD59-4B04-A874-54D01F669B2F}"/>
              </a:ext>
            </a:extLst>
          </p:cNvPr>
          <p:cNvSpPr/>
          <p:nvPr/>
        </p:nvSpPr>
        <p:spPr>
          <a:xfrm>
            <a:off x="12326974" y="3438773"/>
            <a:ext cx="1025484" cy="443312"/>
          </a:xfrm>
          <a:prstGeom prst="rect">
            <a:avLst/>
          </a:prstGeom>
          <a:solidFill>
            <a:srgbClr val="4625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Burgundy #46252F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994CDE-9C21-4E02-A0A2-52949EDBC7D7}"/>
              </a:ext>
            </a:extLst>
          </p:cNvPr>
          <p:cNvSpPr/>
          <p:nvPr/>
        </p:nvSpPr>
        <p:spPr>
          <a:xfrm>
            <a:off x="12326974" y="4011461"/>
            <a:ext cx="1025484" cy="443312"/>
          </a:xfrm>
          <a:prstGeom prst="rect">
            <a:avLst/>
          </a:prstGeom>
          <a:solidFill>
            <a:srgbClr val="84C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Mint #84C661</a:t>
            </a:r>
          </a:p>
        </p:txBody>
      </p:sp>
    </p:spTree>
    <p:extLst>
      <p:ext uri="{BB962C8B-B14F-4D97-AF65-F5344CB8AC3E}">
        <p14:creationId xmlns:p14="http://schemas.microsoft.com/office/powerpoint/2010/main" val="716308393"/>
      </p:ext>
    </p:extLst>
  </p:cSld>
  <p:clrMapOvr>
    <a:masterClrMapping/>
  </p:clrMapOvr>
</p:sldLayout>
</file>

<file path=ppt/slideLayouts/slideLayout10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76A3032-2C65-478E-921E-FB3DD497370F}"/>
              </a:ext>
            </a:extLst>
          </p:cNvPr>
          <p:cNvGrpSpPr/>
          <p:nvPr/>
        </p:nvGrpSpPr>
        <p:grpSpPr>
          <a:xfrm>
            <a:off x="-1" y="0"/>
            <a:ext cx="12201287" cy="6858000"/>
            <a:chOff x="-1" y="0"/>
            <a:chExt cx="9150965" cy="5143500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7373235-3773-4C6E-B7BB-7D9383E6000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r="15033" b="39271"/>
            <a:stretch/>
          </p:blipFill>
          <p:spPr>
            <a:xfrm>
              <a:off x="-1" y="4259358"/>
              <a:ext cx="9150965" cy="884142"/>
            </a:xfrm>
            <a:prstGeom prst="rect">
              <a:avLst/>
            </a:prstGeom>
          </p:spPr>
        </p:pic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C15E88C-03D4-4DB3-A294-01AFD0238E6A}"/>
                </a:ext>
              </a:extLst>
            </p:cNvPr>
            <p:cNvGrpSpPr/>
            <p:nvPr userDrawn="1"/>
          </p:nvGrpSpPr>
          <p:grpSpPr>
            <a:xfrm>
              <a:off x="0" y="0"/>
              <a:ext cx="9150964" cy="2344040"/>
              <a:chOff x="0" y="0"/>
              <a:chExt cx="9150964" cy="2344040"/>
            </a:xfrm>
          </p:grpSpPr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6441D088-2608-489A-AFA7-12FB857C3D4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5"/>
                  </a:ext>
                </a:extLst>
              </a:blip>
              <a:srcRect l="81" t="90" r="-1"/>
              <a:stretch/>
            </p:blipFill>
            <p:spPr>
              <a:xfrm>
                <a:off x="0" y="0"/>
                <a:ext cx="9150964" cy="1982539"/>
              </a:xfrm>
              <a:prstGeom prst="rect">
                <a:avLst/>
              </a:prstGeom>
            </p:spPr>
          </p:pic>
          <p:pic>
            <p:nvPicPr>
              <p:cNvPr id="36" name="Supergraphic 35">
                <a:extLst>
                  <a:ext uri="{FF2B5EF4-FFF2-40B4-BE49-F238E27FC236}">
                    <a16:creationId xmlns:a16="http://schemas.microsoft.com/office/drawing/2014/main" id="{38ED6516-54EA-40DC-A3B9-12F312D5B7F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rcRect l="8161"/>
              <a:stretch/>
            </p:blipFill>
            <p:spPr>
              <a:xfrm>
                <a:off x="0" y="356654"/>
                <a:ext cx="5558576" cy="1987386"/>
              </a:xfrm>
              <a:prstGeom prst="rect">
                <a:avLst/>
              </a:prstGeom>
            </p:spPr>
          </p:pic>
          <p:pic>
            <p:nvPicPr>
              <p:cNvPr id="23" name="Frasers logo">
                <a:extLst>
                  <a:ext uri="{FF2B5EF4-FFF2-40B4-BE49-F238E27FC236}">
                    <a16:creationId xmlns:a16="http://schemas.microsoft.com/office/drawing/2014/main" id="{3E2AC1B3-2773-45AD-9FE2-D6348C7187F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7689057" y="125770"/>
                <a:ext cx="1332336" cy="642320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9671635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1024121"/>
            <a:ext cx="964998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D00828F-3B02-49C1-B056-0E3269336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06172617"/>
      </p:ext>
    </p:extLst>
  </p:cSld>
  <p:clrMapOvr>
    <a:masterClrMapping/>
  </p:clrMapOvr>
</p:sldLayout>
</file>

<file path=ppt/slideLayouts/slideLayout10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2"/>
            <a:chOff x="3105" y="746"/>
            <a:chExt cx="9137790" cy="514200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9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9749843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1"/>
            <a:chOff x="3105" y="746"/>
            <a:chExt cx="9137790" cy="514200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8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472655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757"/>
          <a:stretch/>
        </p:blipFill>
        <p:spPr>
          <a:xfrm>
            <a:off x="0" y="2932259"/>
            <a:ext cx="12192000" cy="3925741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56" y="2489061"/>
            <a:ext cx="11531011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6556" y="2958001"/>
            <a:ext cx="11531011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191995" lvl="0" indent="-191995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52F64EF-413A-47FE-BA58-70EAF46333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89696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out 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758209" y="3707038"/>
            <a:ext cx="2880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Established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Singapore 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since 1996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237174" y="3707038"/>
            <a:ext cx="35342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Our Solutions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Learning, Consulting, Coaching and Blended Learning Solutions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392847" y="3707038"/>
            <a:ext cx="2880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Operations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China and India With </a:t>
            </a:r>
            <a:br>
              <a:rPr lang="en-US" sz="1600" dirty="0" smtClean="0">
                <a:solidFill>
                  <a:prstClr val="black"/>
                </a:solidFill>
              </a:rPr>
            </a:br>
            <a:r>
              <a:rPr lang="en-US" sz="1600" dirty="0" smtClean="0">
                <a:solidFill>
                  <a:prstClr val="black"/>
                </a:solidFill>
              </a:rPr>
              <a:t>a Global Partner footprint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280160" y="1622032"/>
            <a:ext cx="1719072" cy="1719072"/>
            <a:chOff x="1280160" y="1622032"/>
            <a:chExt cx="1719072" cy="1719072"/>
          </a:xfrm>
        </p:grpSpPr>
        <p:sp>
          <p:nvSpPr>
            <p:cNvPr id="14" name="Oval 13"/>
            <p:cNvSpPr/>
            <p:nvPr/>
          </p:nvSpPr>
          <p:spPr>
            <a:xfrm>
              <a:off x="1280160" y="1622032"/>
              <a:ext cx="1719072" cy="1719072"/>
            </a:xfrm>
            <a:prstGeom prst="ellipse">
              <a:avLst/>
            </a:prstGeom>
            <a:gradFill>
              <a:gsLst>
                <a:gs pos="0">
                  <a:srgbClr val="060554"/>
                </a:gs>
                <a:gs pos="51000">
                  <a:srgbClr val="0D117D"/>
                </a:gs>
                <a:gs pos="100000">
                  <a:srgbClr val="3562A7"/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7538" y="2006249"/>
              <a:ext cx="844317" cy="844317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 userDrawn="1"/>
        </p:nvGrpSpPr>
        <p:grpSpPr>
          <a:xfrm>
            <a:off x="5126736" y="1622032"/>
            <a:ext cx="1719072" cy="1719072"/>
            <a:chOff x="5126736" y="1622032"/>
            <a:chExt cx="1719072" cy="1719072"/>
          </a:xfrm>
          <a:gradFill>
            <a:gsLst>
              <a:gs pos="33000">
                <a:srgbClr val="036CB7"/>
              </a:gs>
              <a:gs pos="11000">
                <a:srgbClr val="0455A6"/>
              </a:gs>
              <a:gs pos="84000">
                <a:srgbClr val="08B6BA"/>
              </a:gs>
              <a:gs pos="62000">
                <a:schemeClr val="accent2"/>
              </a:gs>
            </a:gsLst>
            <a:lin ang="18900000" scaled="1"/>
          </a:gradFill>
        </p:grpSpPr>
        <p:sp>
          <p:nvSpPr>
            <p:cNvPr id="17" name="Oval 16"/>
            <p:cNvSpPr/>
            <p:nvPr/>
          </p:nvSpPr>
          <p:spPr>
            <a:xfrm>
              <a:off x="5126736" y="1622032"/>
              <a:ext cx="1719072" cy="1719072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2150" y="2006248"/>
              <a:ext cx="844317" cy="844317"/>
            </a:xfrm>
            <a:prstGeom prst="rect">
              <a:avLst/>
            </a:prstGeom>
            <a:grpFill/>
          </p:spPr>
        </p:pic>
      </p:grpSp>
      <p:grpSp>
        <p:nvGrpSpPr>
          <p:cNvPr id="19" name="Group 18"/>
          <p:cNvGrpSpPr/>
          <p:nvPr userDrawn="1"/>
        </p:nvGrpSpPr>
        <p:grpSpPr>
          <a:xfrm>
            <a:off x="8973312" y="1622032"/>
            <a:ext cx="1719072" cy="1719072"/>
            <a:chOff x="8973312" y="1622032"/>
            <a:chExt cx="1719072" cy="1719072"/>
          </a:xfrm>
        </p:grpSpPr>
        <p:sp>
          <p:nvSpPr>
            <p:cNvPr id="20" name="Oval 19"/>
            <p:cNvSpPr/>
            <p:nvPr/>
          </p:nvSpPr>
          <p:spPr>
            <a:xfrm>
              <a:off x="8973312" y="1622032"/>
              <a:ext cx="1719072" cy="1719072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7804" y="2056524"/>
              <a:ext cx="850087" cy="850087"/>
            </a:xfrm>
            <a:prstGeom prst="rect">
              <a:avLst/>
            </a:prstGeom>
          </p:spPr>
        </p:pic>
      </p:grpSp>
      <p:sp>
        <p:nvSpPr>
          <p:cNvPr id="83" name="TextBox 82"/>
          <p:cNvSpPr txBox="1"/>
          <p:nvPr userDrawn="1"/>
        </p:nvSpPr>
        <p:spPr>
          <a:xfrm>
            <a:off x="1901773" y="440359"/>
            <a:ext cx="8388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3200" dirty="0" smtClean="0">
                <a:solidFill>
                  <a:srgbClr val="FF0000"/>
                </a:solidFill>
              </a:rPr>
              <a:t>About ODE Consulting®</a:t>
            </a:r>
            <a:endParaRPr lang="en-SG" dirty="0">
              <a:solidFill>
                <a:srgbClr val="FF0000"/>
              </a:solidFill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240" y="5121024"/>
            <a:ext cx="822788" cy="72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724" y="5307378"/>
            <a:ext cx="1410753" cy="584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4234" y="5169425"/>
            <a:ext cx="1148132" cy="7934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Image result for advantexe logo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695" y="5183846"/>
            <a:ext cx="813102" cy="81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Image result for apsn logo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691" y="5344813"/>
            <a:ext cx="2143511" cy="54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989896" y="5144068"/>
            <a:ext cx="751766" cy="75176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221632" y="5254387"/>
            <a:ext cx="1188631" cy="57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1946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03380" y="1822591"/>
            <a:ext cx="3491566" cy="1239557"/>
          </a:xfrm>
        </p:spPr>
        <p:txBody>
          <a:bodyPr>
            <a:normAutofit/>
          </a:bodyPr>
          <a:lstStyle>
            <a:lvl1pPr>
              <a:defRPr sz="3200" b="1" spc="300" baseline="0">
                <a:solidFill>
                  <a:srgbClr val="FF0000"/>
                </a:solidFill>
              </a:defRPr>
            </a:lvl1pPr>
          </a:lstStyle>
          <a:p>
            <a:r>
              <a:rPr lang="en-SG" dirty="0" smtClean="0"/>
              <a:t>Insert title here</a:t>
            </a:r>
            <a:endParaRPr lang="en-SG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8303380" y="3361765"/>
            <a:ext cx="3491566" cy="1120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 smtClean="0"/>
              <a:t>Insert subtitle text body here (if any) Calibri, 20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58139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9100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10515600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1482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s layou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528A0EA7-D8F0-364B-9E23-CD17E02C8C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826" y="343754"/>
            <a:ext cx="10971775" cy="377825"/>
          </a:xfrm>
          <a:prstGeom prst="rect">
            <a:avLst/>
          </a:prstGeom>
        </p:spPr>
        <p:txBody>
          <a:bodyPr vert="horz" lIns="91440" tIns="45720" rIns="91440" bIns="36576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139E923-7002-BE4F-BC6E-9E2924FCDE3B}"/>
              </a:ext>
            </a:extLst>
          </p:cNvPr>
          <p:cNvCxnSpPr>
            <a:cxnSpLocks/>
          </p:cNvCxnSpPr>
          <p:nvPr userDrawn="1"/>
        </p:nvCxnSpPr>
        <p:spPr>
          <a:xfrm>
            <a:off x="683684" y="787541"/>
            <a:ext cx="464837" cy="0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D6AF40A-AE46-FD40-B2F6-DD969915729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7212" y="1346200"/>
            <a:ext cx="3707704" cy="4826000"/>
          </a:xfrm>
          <a:prstGeom prst="rect">
            <a:avLst/>
          </a:prstGeom>
        </p:spPr>
        <p:txBody>
          <a:bodyPr lIns="0"/>
          <a:lstStyle>
            <a:lvl1pPr marL="129113" indent="0">
              <a:buNone/>
              <a:defRPr/>
            </a:lvl1pPr>
            <a:lvl2pPr marL="300557" indent="0">
              <a:buNone/>
              <a:defRPr sz="1600"/>
            </a:lvl2pPr>
            <a:lvl3pPr marL="537617" indent="0">
              <a:buNone/>
              <a:defRPr sz="1600"/>
            </a:lvl3pPr>
            <a:lvl4pPr marL="778909" indent="0">
              <a:buNone/>
              <a:defRPr sz="1600"/>
            </a:lvl4pPr>
            <a:lvl5pPr marL="1032901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E06E5FD7-494D-694D-97AE-49BF77AF2C6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9826" y="825823"/>
            <a:ext cx="10971775" cy="342900"/>
          </a:xfrm>
        </p:spPr>
        <p:txBody>
          <a:bodyPr/>
          <a:lstStyle/>
          <a:p>
            <a:pPr lvl="0"/>
            <a:r>
              <a:rPr lang="en-US" dirty="0"/>
              <a:t>Click to edit master sub-title styles</a:t>
            </a:r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7970B962-468F-A248-9A8D-6C2603841B7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76800" y="3796496"/>
            <a:ext cx="3621024" cy="237744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83637672-929D-DE46-AB74-70536D46A63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570977" y="3796496"/>
            <a:ext cx="3621024" cy="237744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949B921D-577A-B847-BF88-329537D77FE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876800" y="1346200"/>
            <a:ext cx="3621024" cy="237744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1CBE9B-5FBC-874A-9DD0-AAF6ED63937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570977" y="1346200"/>
            <a:ext cx="3621024" cy="237744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666666"/>
      </p:ext>
    </p:extLst>
  </p:cSld>
  <p:clrMapOvr>
    <a:masterClrMapping/>
  </p:clrMapOvr>
</p:sldLayout>
</file>

<file path=ppt/slideLayouts/slideLayout10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809253" y="876550"/>
            <a:ext cx="4329953" cy="38919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="1" baseline="0">
                <a:solidFill>
                  <a:srgbClr val="FF0000"/>
                </a:solidFill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/>
            </a:lvl3pPr>
          </a:lstStyle>
          <a:p>
            <a:pPr lvl="0"/>
            <a:r>
              <a:rPr lang="en-US" dirty="0" smtClean="0"/>
              <a:t>Title, Calibri, Bold, 48</a:t>
            </a:r>
          </a:p>
        </p:txBody>
      </p:sp>
    </p:spTree>
    <p:extLst>
      <p:ext uri="{BB962C8B-B14F-4D97-AF65-F5344CB8AC3E}">
        <p14:creationId xmlns:p14="http://schemas.microsoft.com/office/powerpoint/2010/main" val="31106691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199094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775012"/>
            <a:ext cx="6199094" cy="42498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69800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9569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3202B6-E526-440D-B90D-FAE6B833777A}" type="slidenum">
              <a:rPr lang="en-US" alt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9478288"/>
      </p:ext>
    </p:extLst>
  </p:cSld>
  <p:clrMapOvr>
    <a:masterClrMapping/>
  </p:clrMapOvr>
  <p:transition spd="slow">
    <p:wipe dir="r"/>
  </p:transition>
</p:sldLayout>
</file>

<file path=ppt/slideLayouts/slideLayout10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508354" y="1572915"/>
            <a:ext cx="8322908" cy="4160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SG" dirty="0" smtClean="0"/>
              <a:t>Insert your photo here</a:t>
            </a:r>
            <a:endParaRPr lang="en-SG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354" y="553385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366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619365" y="1858645"/>
            <a:ext cx="3600000" cy="3600000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30667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949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21389" y="1303282"/>
            <a:ext cx="5404780" cy="4256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AutoShape 2" descr="Image result for map pin icon white 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SG">
              <a:solidFill>
                <a:prstClr val="black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70" r="24386" b="1392"/>
          <a:stretch/>
        </p:blipFill>
        <p:spPr>
          <a:xfrm rot="16200000">
            <a:off x="809925" y="347808"/>
            <a:ext cx="110628" cy="173047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399354" y="278791"/>
            <a:ext cx="4398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spc="300" dirty="0" smtClean="0">
                <a:solidFill>
                  <a:srgbClr val="0455A6"/>
                </a:solidFill>
              </a:rPr>
              <a:t>Contact Us</a:t>
            </a:r>
            <a:endParaRPr lang="en-SG" sz="3600" spc="300" dirty="0">
              <a:solidFill>
                <a:srgbClr val="0455A6"/>
              </a:solidFill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1605934" y="2119252"/>
            <a:ext cx="4044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enquiry@odeconsulting.com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605934" y="3552764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+65 6323 8020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457771" y="1819824"/>
            <a:ext cx="968188" cy="968188"/>
            <a:chOff x="457771" y="1819824"/>
            <a:chExt cx="968188" cy="968188"/>
          </a:xfrm>
        </p:grpSpPr>
        <p:sp>
          <p:nvSpPr>
            <p:cNvPr id="17" name="Oval 16"/>
            <p:cNvSpPr/>
            <p:nvPr userDrawn="1"/>
          </p:nvSpPr>
          <p:spPr>
            <a:xfrm>
              <a:off x="457771" y="1819824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260" y="2090313"/>
              <a:ext cx="427211" cy="427211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 userDrawn="1"/>
        </p:nvGrpSpPr>
        <p:grpSpPr>
          <a:xfrm>
            <a:off x="457771" y="3245218"/>
            <a:ext cx="968188" cy="968188"/>
            <a:chOff x="457771" y="3245218"/>
            <a:chExt cx="968188" cy="968188"/>
          </a:xfrm>
        </p:grpSpPr>
        <p:sp>
          <p:nvSpPr>
            <p:cNvPr id="20" name="Oval 19"/>
            <p:cNvSpPr/>
            <p:nvPr userDrawn="1"/>
          </p:nvSpPr>
          <p:spPr>
            <a:xfrm>
              <a:off x="457771" y="3245218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085" y="3538532"/>
              <a:ext cx="381560" cy="381560"/>
            </a:xfrm>
            <a:prstGeom prst="rect">
              <a:avLst/>
            </a:prstGeom>
          </p:spPr>
        </p:pic>
      </p:grpSp>
      <p:sp>
        <p:nvSpPr>
          <p:cNvPr id="28" name="TextBox 27"/>
          <p:cNvSpPr txBox="1"/>
          <p:nvPr userDrawn="1"/>
        </p:nvSpPr>
        <p:spPr>
          <a:xfrm>
            <a:off x="6039801" y="749284"/>
            <a:ext cx="5286368" cy="523220"/>
          </a:xfrm>
          <a:prstGeom prst="rect">
            <a:avLst/>
          </a:prstGeom>
          <a:solidFill>
            <a:srgbClr val="00206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en-US" sz="1400" b="1" spc="300" dirty="0" smtClean="0">
                <a:solidFill>
                  <a:prstClr val="white"/>
                </a:solidFill>
              </a:rPr>
              <a:t>Address: </a:t>
            </a:r>
            <a:r>
              <a:rPr lang="en-US" sz="1400" spc="300" dirty="0" smtClean="0">
                <a:solidFill>
                  <a:prstClr val="white"/>
                </a:solidFill>
              </a:rPr>
              <a:t>70 Shenton Way, EON Shenton </a:t>
            </a:r>
            <a:br>
              <a:rPr lang="en-US" sz="1400" spc="300" dirty="0" smtClean="0">
                <a:solidFill>
                  <a:prstClr val="white"/>
                </a:solidFill>
              </a:rPr>
            </a:br>
            <a:r>
              <a:rPr lang="en-US" sz="1400" spc="300" dirty="0" smtClean="0">
                <a:solidFill>
                  <a:prstClr val="white"/>
                </a:solidFill>
              </a:rPr>
              <a:t>#09-08 S(079118)</a:t>
            </a: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979" y="4057761"/>
            <a:ext cx="2147593" cy="2147593"/>
          </a:xfrm>
          <a:prstGeom prst="rect">
            <a:avLst/>
          </a:prstGeom>
          <a:ln w="57150">
            <a:noFill/>
          </a:ln>
          <a:effectLst>
            <a:outerShdw blurRad="50800" dist="38100" dir="5400000" algn="t" rotWithShape="0">
              <a:srgbClr val="3562A7">
                <a:alpha val="40000"/>
              </a:srgbClr>
            </a:outerShdw>
          </a:effectLst>
        </p:spPr>
      </p:pic>
      <p:sp>
        <p:nvSpPr>
          <p:cNvPr id="34" name="TextBox 33"/>
          <p:cNvSpPr txBox="1"/>
          <p:nvPr userDrawn="1"/>
        </p:nvSpPr>
        <p:spPr>
          <a:xfrm>
            <a:off x="1605934" y="4984272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www.odeconsulting.com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57771" y="4676726"/>
            <a:ext cx="968188" cy="968188"/>
            <a:chOff x="457771" y="4676726"/>
            <a:chExt cx="968188" cy="968188"/>
          </a:xfrm>
        </p:grpSpPr>
        <p:sp>
          <p:nvSpPr>
            <p:cNvPr id="33" name="Oval 32"/>
            <p:cNvSpPr/>
            <p:nvPr userDrawn="1"/>
          </p:nvSpPr>
          <p:spPr>
            <a:xfrm>
              <a:off x="457771" y="4676726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37" name="Picture 36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319" y="4907274"/>
              <a:ext cx="507093" cy="507093"/>
            </a:xfrm>
            <a:prstGeom prst="rect">
              <a:avLst/>
            </a:prstGeom>
          </p:spPr>
        </p:pic>
      </p:grpSp>
      <p:sp>
        <p:nvSpPr>
          <p:cNvPr id="38" name="TextBox 37"/>
          <p:cNvSpPr txBox="1"/>
          <p:nvPr userDrawn="1"/>
        </p:nvSpPr>
        <p:spPr>
          <a:xfrm>
            <a:off x="1605934" y="5436581"/>
            <a:ext cx="2971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i="1" spc="300" dirty="0" smtClean="0">
                <a:solidFill>
                  <a:srgbClr val="3562A7"/>
                </a:solidFill>
              </a:rPr>
              <a:t>Scan the QR code to visit our website</a:t>
            </a:r>
          </a:p>
        </p:txBody>
      </p:sp>
      <p:sp>
        <p:nvSpPr>
          <p:cNvPr id="39" name="Right Arrow 38"/>
          <p:cNvSpPr/>
          <p:nvPr userDrawn="1"/>
        </p:nvSpPr>
        <p:spPr>
          <a:xfrm>
            <a:off x="3834581" y="5792880"/>
            <a:ext cx="1177044" cy="20881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391" y="4793924"/>
            <a:ext cx="380695" cy="380695"/>
          </a:xfrm>
          <a:prstGeom prst="rect">
            <a:avLst/>
          </a:prstGeom>
        </p:spPr>
      </p:pic>
      <p:sp>
        <p:nvSpPr>
          <p:cNvPr id="35" name="TextBox 34"/>
          <p:cNvSpPr txBox="1"/>
          <p:nvPr userDrawn="1"/>
        </p:nvSpPr>
        <p:spPr>
          <a:xfrm>
            <a:off x="8409366" y="5131557"/>
            <a:ext cx="1739835" cy="268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100" b="1" dirty="0" smtClean="0">
                <a:solidFill>
                  <a:srgbClr val="0455A6"/>
                </a:solidFill>
              </a:rPr>
              <a:t>ODE Consulting®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841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0" y="6321145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89716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0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27666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3472" y="63211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1582925" y="6329363"/>
            <a:ext cx="6656387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+mj-lt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lacial Indifference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lacial Indifference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dirty="0" smtClean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Slide Number Placeholder 2"/>
          <p:cNvSpPr txBox="1">
            <a:spLocks/>
          </p:cNvSpPr>
          <p:nvPr userDrawn="1"/>
        </p:nvSpPr>
        <p:spPr>
          <a:xfrm>
            <a:off x="11277600" y="6462814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653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s layou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093A6116-20D5-0241-B52C-15D7BE9BF56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67473" y="1346200"/>
            <a:ext cx="5718048" cy="2387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A985EA25-2FC5-154A-86B0-74B2B21BD9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826" y="343754"/>
            <a:ext cx="10820400" cy="377825"/>
          </a:xfrm>
          <a:prstGeom prst="rect">
            <a:avLst/>
          </a:prstGeom>
        </p:spPr>
        <p:txBody>
          <a:bodyPr vert="horz" lIns="91440" tIns="45720" rIns="91440" bIns="36576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E8322FA-2625-9C41-A6CC-F72EFD007143}"/>
              </a:ext>
            </a:extLst>
          </p:cNvPr>
          <p:cNvCxnSpPr>
            <a:cxnSpLocks/>
          </p:cNvCxnSpPr>
          <p:nvPr userDrawn="1"/>
        </p:nvCxnSpPr>
        <p:spPr>
          <a:xfrm>
            <a:off x="683684" y="787541"/>
            <a:ext cx="464837" cy="0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C40CBB7F-13CC-BC41-9B10-79BB9627542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73952" y="1346200"/>
            <a:ext cx="5718048" cy="2387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24238F98-FB54-3F42-86B1-D6BBEF0F35E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9826" y="825823"/>
            <a:ext cx="10971775" cy="342900"/>
          </a:xfrm>
        </p:spPr>
        <p:txBody>
          <a:bodyPr/>
          <a:lstStyle/>
          <a:p>
            <a:pPr lvl="0"/>
            <a:r>
              <a:rPr lang="en-US" dirty="0"/>
              <a:t>Click to edit master sub-title styles</a:t>
            </a:r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2AD94394-012E-3345-9A37-61346BE0A34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67473" y="3807749"/>
            <a:ext cx="5718048" cy="236445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FF0C7DB2-B0DD-2E4A-B053-EC41B01A1AA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473952" y="3807749"/>
            <a:ext cx="5718048" cy="236445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8679980"/>
      </p:ext>
    </p:extLst>
  </p:cSld>
  <p:clrMapOvr>
    <a:masterClrMapping/>
  </p:clrMapOvr>
</p:sldLayout>
</file>

<file path=ppt/slideLayouts/slideLayout10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27000"/>
            </a:blip>
            <a:srcRect/>
            <a:stretch>
              <a:fillRect l="-50894" r="-1051" b="-59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031695"/>
            <a:ext cx="10515600" cy="80028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2407920"/>
            <a:ext cx="10515600" cy="3383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  <a:lvl2pPr marL="685800" indent="-228600" algn="ctr">
              <a:buSzPct val="70000"/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371600" indent="-457200" algn="ctr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endParaRPr lang="en-US" dirty="0" smtClean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76800" y="2083443"/>
            <a:ext cx="243840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5766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 rot="5400000">
            <a:off x="1275243" y="3041542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80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 userDrawn="1"/>
        </p:nvSpPr>
        <p:spPr>
          <a:xfrm rot="5400000">
            <a:off x="513742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34" name="Rounded Rectangle 33"/>
          <p:cNvSpPr/>
          <p:nvPr userDrawn="1"/>
        </p:nvSpPr>
        <p:spPr>
          <a:xfrm rot="5400000">
            <a:off x="886360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057275" y="3603625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919457" y="3600713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2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645636" y="3600712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3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1999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00287"/>
          </a:xfrm>
        </p:spPr>
        <p:txBody>
          <a:bodyPr>
            <a:normAutofit/>
          </a:bodyPr>
          <a:lstStyle>
            <a:lvl1pPr algn="ctr"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2" name="Rounded Rectangle 1"/>
          <p:cNvSpPr/>
          <p:nvPr userDrawn="1"/>
        </p:nvSpPr>
        <p:spPr>
          <a:xfrm>
            <a:off x="83820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 userDrawn="1"/>
        </p:nvSpPr>
        <p:spPr>
          <a:xfrm>
            <a:off x="449326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814832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 userDrawn="1"/>
        </p:nvSpPr>
        <p:spPr>
          <a:xfrm>
            <a:off x="113792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1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479298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0" name="Rounded Rectangle 19"/>
          <p:cNvSpPr/>
          <p:nvPr userDrawn="1"/>
        </p:nvSpPr>
        <p:spPr>
          <a:xfrm>
            <a:off x="844804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 userDrawn="1"/>
        </p:nvSpPr>
        <p:spPr>
          <a:xfrm flipV="1">
            <a:off x="113792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4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22" name="Rounded Rectangle 21"/>
          <p:cNvSpPr/>
          <p:nvPr userDrawn="1"/>
        </p:nvSpPr>
        <p:spPr>
          <a:xfrm flipV="1">
            <a:off x="479298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3" name="Rounded Rectangle 22"/>
          <p:cNvSpPr/>
          <p:nvPr userDrawn="1"/>
        </p:nvSpPr>
        <p:spPr>
          <a:xfrm flipV="1">
            <a:off x="844804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82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37919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792981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448041" y="4815523"/>
            <a:ext cx="2606039" cy="5080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138238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804569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8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470900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2217420" y="5577205"/>
            <a:ext cx="447040" cy="91757"/>
            <a:chOff x="2217420" y="5628323"/>
            <a:chExt cx="447040" cy="91757"/>
          </a:xfrm>
        </p:grpSpPr>
        <p:sp>
          <p:nvSpPr>
            <p:cNvPr id="29" name="Oval 28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0" name="Oval 29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1" name="Oval 30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5872480" y="5577205"/>
            <a:ext cx="447040" cy="91757"/>
            <a:chOff x="2217420" y="5628323"/>
            <a:chExt cx="447040" cy="91757"/>
          </a:xfrm>
        </p:grpSpPr>
        <p:sp>
          <p:nvSpPr>
            <p:cNvPr id="37" name="Oval 36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8" name="Oval 37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9" name="Oval 38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40" name="Group 39"/>
          <p:cNvGrpSpPr/>
          <p:nvPr userDrawn="1"/>
        </p:nvGrpSpPr>
        <p:grpSpPr>
          <a:xfrm>
            <a:off x="9527540" y="5577205"/>
            <a:ext cx="447040" cy="91757"/>
            <a:chOff x="2217420" y="5628323"/>
            <a:chExt cx="447040" cy="91757"/>
          </a:xfrm>
        </p:grpSpPr>
        <p:sp>
          <p:nvSpPr>
            <p:cNvPr id="41" name="Oval 40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3" name="Oval 42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sp>
        <p:nvSpPr>
          <p:cNvPr id="32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963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700463" y="1371600"/>
            <a:ext cx="4257675" cy="4257675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445994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9636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505743"/>
            <a:ext cx="356815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7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43400" y="3137436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8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8139954" y="1566703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0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343400" y="1531743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1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141495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38441304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3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3309321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3310862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 hasCustomPrompt="1"/>
          </p:nvPr>
        </p:nvSpPr>
        <p:spPr>
          <a:xfrm>
            <a:off x="6199542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6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201083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 hasCustomPrompt="1"/>
          </p:nvPr>
        </p:nvSpPr>
        <p:spPr>
          <a:xfrm>
            <a:off x="9089763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9091304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9" name="Slide Number Placeholder 2"/>
          <p:cNvSpPr>
            <a:spLocks noGrp="1"/>
          </p:cNvSpPr>
          <p:nvPr>
            <p:ph type="sldNum" sz="quarter" idx="2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3058412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997824" y="365125"/>
            <a:ext cx="6355975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97824" y="1855694"/>
            <a:ext cx="6355976" cy="41691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6089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558331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0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SG" dirty="0"/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508000" y="1447800"/>
            <a:ext cx="10972800" cy="4724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096448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0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279895-DFFF-4EBF-9F22-3A021849A8D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9604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93257048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180717_16by9_Temp_Cover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88388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3415984"/>
            <a:ext cx="7899401" cy="757809"/>
          </a:xfrm>
          <a:prstGeom prst="rect">
            <a:avLst/>
          </a:prstGeom>
          <a:noFill/>
          <a:ln w="152400" cap="sq">
            <a:noFill/>
            <a:miter lim="800000"/>
          </a:ln>
        </p:spPr>
        <p:txBody>
          <a:bodyPr wrap="square" lIns="540000" tIns="144000" rIns="288000" bIns="118800" anchor="b">
            <a:spAutoFit/>
          </a:bodyPr>
          <a:lstStyle>
            <a:lvl1pPr marL="0" algn="l">
              <a:lnSpc>
                <a:spcPct val="100000"/>
              </a:lnSpc>
              <a:defRPr sz="3200" spc="0"/>
            </a:lvl1pPr>
          </a:lstStyle>
          <a:p>
            <a:r>
              <a:rPr lang="en-US" dirty="0"/>
              <a:t>Click to edit cover title style</a:t>
            </a:r>
          </a:p>
        </p:txBody>
      </p:sp>
      <p:pic>
        <p:nvPicPr>
          <p:cNvPr id="10" name="Picture 9" descr="ShangriLa_Logo.png">
            <a:extLst>
              <a:ext uri="{FF2B5EF4-FFF2-40B4-BE49-F238E27FC236}">
                <a16:creationId xmlns:a16="http://schemas.microsoft.com/office/drawing/2014/main" id="{96D85C8C-5459-0148-A060-2E5E5508492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00874" y="442099"/>
            <a:ext cx="3019800" cy="20174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E3D6A07A-6AA1-2E42-AD35-064F147DCBFB}"/>
              </a:ext>
            </a:extLst>
          </p:cNvPr>
          <p:cNvGrpSpPr/>
          <p:nvPr/>
        </p:nvGrpSpPr>
        <p:grpSpPr>
          <a:xfrm>
            <a:off x="-97837" y="4072308"/>
            <a:ext cx="3120588" cy="96000"/>
            <a:chOff x="-73378" y="3059094"/>
            <a:chExt cx="2340441" cy="72000"/>
          </a:xfrm>
        </p:grpSpPr>
        <p:pic>
          <p:nvPicPr>
            <p:cNvPr id="6" name="Picture 5" descr="Shangri-La_Graphic_Grey.png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7746" y="3059094"/>
              <a:ext cx="218817" cy="72000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D44D0530-A2BB-0D4B-88AA-A5DECFCFB7DF}"/>
                </a:ext>
              </a:extLst>
            </p:cNvPr>
            <p:cNvCxnSpPr>
              <a:cxnSpLocks/>
            </p:cNvCxnSpPr>
            <p:nvPr/>
          </p:nvCxnSpPr>
          <p:spPr>
            <a:xfrm>
              <a:off x="-73378" y="3124378"/>
              <a:ext cx="2340441" cy="0"/>
            </a:xfrm>
            <a:prstGeom prst="line">
              <a:avLst/>
            </a:prstGeom>
            <a:ln w="19050" cmpd="sng">
              <a:solidFill>
                <a:schemeClr val="tx1"/>
              </a:solidFill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CA4E37C3-6EFF-3F4F-A4A5-D5CEEECE7081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" y="4265323"/>
            <a:ext cx="3499405" cy="388925"/>
          </a:xfrm>
          <a:prstGeom prst="rect">
            <a:avLst/>
          </a:prstGeom>
        </p:spPr>
        <p:txBody>
          <a:bodyPr lIns="539496" anchor="t"/>
          <a:lstStyle>
            <a:lvl1pPr>
              <a:defRPr sz="1867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defTabSz="914394"/>
            <a:endParaRPr lang="en-US" dirty="0">
              <a:solidFill>
                <a:srgbClr val="5E51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6646728"/>
      </p:ext>
    </p:extLst>
  </p:cSld>
  <p:clrMapOvr>
    <a:masterClrMapping/>
  </p:clrMapOvr>
</p:sldLayout>
</file>

<file path=ppt/slideLayouts/slideLayout10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8C15E88C-03D4-4DB3-A294-01AFD0238E6A}"/>
              </a:ext>
            </a:extLst>
          </p:cNvPr>
          <p:cNvGrpSpPr/>
          <p:nvPr/>
        </p:nvGrpSpPr>
        <p:grpSpPr>
          <a:xfrm>
            <a:off x="0" y="0"/>
            <a:ext cx="12201285" cy="3125387"/>
            <a:chOff x="0" y="0"/>
            <a:chExt cx="9150964" cy="2344040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6441D088-2608-489A-AFA7-12FB857C3D4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81" t="90" r="-1"/>
            <a:stretch/>
          </p:blipFill>
          <p:spPr>
            <a:xfrm>
              <a:off x="0" y="0"/>
              <a:ext cx="9150964" cy="1982539"/>
            </a:xfrm>
            <a:prstGeom prst="rect">
              <a:avLst/>
            </a:prstGeom>
          </p:spPr>
        </p:pic>
        <p:pic>
          <p:nvPicPr>
            <p:cNvPr id="36" name="Supergraphic 35">
              <a:extLst>
                <a:ext uri="{FF2B5EF4-FFF2-40B4-BE49-F238E27FC236}">
                  <a16:creationId xmlns:a16="http://schemas.microsoft.com/office/drawing/2014/main" id="{38ED6516-54EA-40DC-A3B9-12F312D5B7F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l="8161"/>
            <a:stretch/>
          </p:blipFill>
          <p:spPr>
            <a:xfrm>
              <a:off x="0" y="356654"/>
              <a:ext cx="5558576" cy="1987386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6936192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9" y="1024120"/>
            <a:ext cx="6920663" cy="205184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sz="1333" b="0">
                <a:latin typeface="Arial Black" panose="020B0A04020102020204" pitchFamily="34" charset="0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F33FAE9-5A77-4546-9E4F-8DB4789353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84548479"/>
      </p:ext>
    </p:extLst>
  </p:cSld>
  <p:clrMapOvr>
    <a:masterClrMapping/>
  </p:clrMapOvr>
</p:sldLayout>
</file>

<file path=ppt/slideLayouts/slideLayout10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6A84288-523C-468C-903D-37AE1A1DB582}"/>
              </a:ext>
            </a:extLst>
          </p:cNvPr>
          <p:cNvGrpSpPr/>
          <p:nvPr/>
        </p:nvGrpSpPr>
        <p:grpSpPr>
          <a:xfrm>
            <a:off x="1" y="3174"/>
            <a:ext cx="12192001" cy="3951183"/>
            <a:chOff x="0" y="2380"/>
            <a:chExt cx="9144001" cy="2963387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E775A16-290E-41A2-8A43-A04985C835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51" t="45547" r="39"/>
            <a:stretch/>
          </p:blipFill>
          <p:spPr>
            <a:xfrm>
              <a:off x="0" y="2380"/>
              <a:ext cx="9144000" cy="1984353"/>
            </a:xfrm>
            <a:prstGeom prst="rect">
              <a:avLst/>
            </a:prstGeom>
          </p:spPr>
        </p:pic>
        <p:pic>
          <p:nvPicPr>
            <p:cNvPr id="7" name="Supergraphic 6">
              <a:extLst>
                <a:ext uri="{FF2B5EF4-FFF2-40B4-BE49-F238E27FC236}">
                  <a16:creationId xmlns:a16="http://schemas.microsoft.com/office/drawing/2014/main" id="{A14DCB7B-2752-4E29-ABF6-7E00DCFE60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r="13965"/>
            <a:stretch/>
          </p:blipFill>
          <p:spPr>
            <a:xfrm>
              <a:off x="4038601" y="553853"/>
              <a:ext cx="5105400" cy="2411914"/>
            </a:xfrm>
            <a:prstGeom prst="rect">
              <a:avLst/>
            </a:prstGeom>
          </p:spPr>
        </p:pic>
        <p:pic>
          <p:nvPicPr>
            <p:cNvPr id="14" name="Frasers logo">
              <a:extLst>
                <a:ext uri="{FF2B5EF4-FFF2-40B4-BE49-F238E27FC236}">
                  <a16:creationId xmlns:a16="http://schemas.microsoft.com/office/drawing/2014/main" id="{22698AC3-2C23-4095-8A0D-4407CE65CC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70" y="1024121"/>
            <a:ext cx="692066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55181"/>
            <a:ext cx="6936191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8A9CB77-6A21-4007-A3A2-8B8C08DD90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02672200"/>
      </p:ext>
    </p:extLst>
  </p:cSld>
  <p:clrMapOvr>
    <a:masterClrMapping/>
  </p:clrMapOvr>
</p:sldLayout>
</file>

<file path=ppt/slideLayouts/slideLayout10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2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5ACB32D6-37F4-453D-9699-66028AE9508E}"/>
              </a:ext>
            </a:extLst>
          </p:cNvPr>
          <p:cNvGrpSpPr/>
          <p:nvPr/>
        </p:nvGrpSpPr>
        <p:grpSpPr>
          <a:xfrm>
            <a:off x="2595295" y="0"/>
            <a:ext cx="9596707" cy="6858000"/>
            <a:chOff x="1946471" y="0"/>
            <a:chExt cx="7197530" cy="5143500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8CCA5E0E-2F50-4B19-861A-B0979A5ACB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r="4097"/>
            <a:stretch/>
          </p:blipFill>
          <p:spPr>
            <a:xfrm>
              <a:off x="1946471" y="0"/>
              <a:ext cx="7197530" cy="5143500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5CEA7398-3960-401A-AF22-E24D249FF9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rcRect t="5774"/>
            <a:stretch/>
          </p:blipFill>
          <p:spPr>
            <a:xfrm>
              <a:off x="3397398" y="0"/>
              <a:ext cx="3101151" cy="4200526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srgbClr val="ED1C24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srgbClr val="ED1C24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11820" y="5994889"/>
            <a:ext cx="464574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5CA4945-3158-423A-A5F4-860969E5A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1820" y="4975837"/>
            <a:ext cx="4645747" cy="886396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AEFF863-D6C3-4BAA-9D46-9066F17DD3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55570374"/>
      </p:ext>
    </p:extLst>
  </p:cSld>
  <p:clrMapOvr>
    <a:masterClrMapping/>
  </p:clrMapOvr>
</p:sldLayout>
</file>

<file path=ppt/slideLayouts/slideLayout10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3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8337598-321F-451C-BF10-1EC48F825F8B}"/>
              </a:ext>
            </a:extLst>
          </p:cNvPr>
          <p:cNvGrpSpPr/>
          <p:nvPr/>
        </p:nvGrpSpPr>
        <p:grpSpPr>
          <a:xfrm>
            <a:off x="-3" y="2600666"/>
            <a:ext cx="12192003" cy="4260527"/>
            <a:chOff x="-2" y="1950499"/>
            <a:chExt cx="9144002" cy="3195395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AD51654-0AA4-4275-89E5-F65D83D31A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r="9861"/>
            <a:stretch/>
          </p:blipFill>
          <p:spPr>
            <a:xfrm>
              <a:off x="3374379" y="1950499"/>
              <a:ext cx="5769621" cy="246086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5DCE1DF-6B93-4E74-9805-860609A3A7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92225232"/>
      </p:ext>
    </p:extLst>
  </p:cSld>
  <p:clrMapOvr>
    <a:masterClrMapping/>
  </p:clrMapOvr>
</p:sldLayout>
</file>

<file path=ppt/slideLayouts/slideLayout10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4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3064C296-B90E-4762-82F5-0D6D7FB2B880}"/>
              </a:ext>
            </a:extLst>
          </p:cNvPr>
          <p:cNvGrpSpPr/>
          <p:nvPr/>
        </p:nvGrpSpPr>
        <p:grpSpPr>
          <a:xfrm>
            <a:off x="-2" y="2784728"/>
            <a:ext cx="12192004" cy="4076465"/>
            <a:chOff x="-2" y="2088545"/>
            <a:chExt cx="9144003" cy="3057349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DB12760D-26C5-459A-98CF-A856A96E3B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r="8717"/>
            <a:stretch/>
          </p:blipFill>
          <p:spPr>
            <a:xfrm>
              <a:off x="3882905" y="2088545"/>
              <a:ext cx="5261096" cy="199912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CCD481D-9B74-46B8-9F56-998633D332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25415327"/>
      </p:ext>
    </p:extLst>
  </p:cSld>
  <p:clrMapOvr>
    <a:masterClrMapping/>
  </p:clrMapOvr>
</p:sldLayout>
</file>

<file path=ppt/slideLayouts/slideLayout10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489061"/>
            <a:ext cx="11320523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958001"/>
            <a:ext cx="11320523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b="0" dirty="0">
                <a:latin typeface="Arial Black" panose="020B0A04020102020204" pitchFamily="34" charset="0"/>
              </a:defRPr>
            </a:lvl1pPr>
          </a:lstStyle>
          <a:p>
            <a:pPr marL="191995" lvl="0" indent="-191995"/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19328176"/>
      </p:ext>
    </p:extLst>
  </p:cSld>
  <p:clrMapOvr>
    <a:masterClrMapping/>
  </p:clrMapOvr>
</p:sldLayout>
</file>

<file path=ppt/slideLayouts/slideLayout10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7" y="1267884"/>
            <a:ext cx="115038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E26B09-3B8C-4D1D-B688-D9601153D5F2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66559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0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06745"/>
            <a:ext cx="11425765" cy="557220"/>
          </a:xfrm>
        </p:spPr>
        <p:txBody>
          <a:bodyPr anchor="t" anchorCtr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503809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4222071"/>
      </p:ext>
    </p:extLst>
  </p:cSld>
  <p:clrMapOvr>
    <a:masterClrMapping/>
  </p:clrMapOvr>
</p:sldLayout>
</file>

<file path=ppt/slideLayouts/slideLayout10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ubtitle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702526"/>
            <a:ext cx="11409663" cy="369332"/>
          </a:xfrm>
        </p:spPr>
        <p:txBody>
          <a:bodyPr wrap="square" anchor="t" anchorCtr="0">
            <a:sp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4877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031EBBB4-82F7-4722-8871-FD14FF172B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407073"/>
            <a:ext cx="1140966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AU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922600"/>
      </p:ext>
    </p:extLst>
  </p:cSld>
  <p:clrMapOvr>
    <a:masterClrMapping/>
  </p:clrMapOvr>
</p:sldLayout>
</file>

<file path=ppt/slideLayouts/slideLayout10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99">
            <a:extLst>
              <a:ext uri="{FF2B5EF4-FFF2-40B4-BE49-F238E27FC236}">
                <a16:creationId xmlns:a16="http://schemas.microsoft.com/office/drawing/2014/main" id="{5EDBAA30-1966-409D-A434-B2D7D27E2B97}"/>
              </a:ext>
            </a:extLst>
          </p:cNvPr>
          <p:cNvSpPr/>
          <p:nvPr/>
        </p:nvSpPr>
        <p:spPr>
          <a:xfrm>
            <a:off x="0" y="1286602"/>
            <a:ext cx="7870480" cy="49416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solidFill>
                <a:prstClr val="white"/>
              </a:solidFill>
            </a:endParaRPr>
          </a:p>
        </p:txBody>
      </p:sp>
      <p:pic>
        <p:nvPicPr>
          <p:cNvPr id="218" name="Graphic 217">
            <a:extLst>
              <a:ext uri="{FF2B5EF4-FFF2-40B4-BE49-F238E27FC236}">
                <a16:creationId xmlns:a16="http://schemas.microsoft.com/office/drawing/2014/main" id="{DA4B2B93-F7C6-4270-AA27-8D8512240D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33553"/>
          <a:stretch/>
        </p:blipFill>
        <p:spPr>
          <a:xfrm>
            <a:off x="-1" y="1331535"/>
            <a:ext cx="7472553" cy="517393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95340" y="3360580"/>
            <a:ext cx="3581197" cy="14643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6" name="Text Placeholder 16">
            <a:extLst>
              <a:ext uri="{FF2B5EF4-FFF2-40B4-BE49-F238E27FC236}">
                <a16:creationId xmlns:a16="http://schemas.microsoft.com/office/drawing/2014/main" id="{9F7DFDA2-E227-48C5-95C2-03C76A33A9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6021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5937C0C9-867E-4F9B-AE91-3494C718DE7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itle 1">
            <a:extLst>
              <a:ext uri="{FF2B5EF4-FFF2-40B4-BE49-F238E27FC236}">
                <a16:creationId xmlns:a16="http://schemas.microsoft.com/office/drawing/2014/main" id="{B52AF69C-500C-40F8-A28E-2B2CAAFC6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1" name="Text Placeholder 18">
            <a:extLst>
              <a:ext uri="{FF2B5EF4-FFF2-40B4-BE49-F238E27FC236}">
                <a16:creationId xmlns:a16="http://schemas.microsoft.com/office/drawing/2014/main" id="{B144788F-0211-477C-9B74-58F420928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0D76F93-3CB8-4044-9EC9-675391713D40}"/>
              </a:ext>
            </a:extLst>
          </p:cNvPr>
          <p:cNvGrpSpPr/>
          <p:nvPr/>
        </p:nvGrpSpPr>
        <p:grpSpPr>
          <a:xfrm>
            <a:off x="373482" y="5302629"/>
            <a:ext cx="1745468" cy="820738"/>
            <a:chOff x="2419492" y="3413386"/>
            <a:chExt cx="846335" cy="915735"/>
          </a:xfrm>
        </p:grpSpPr>
        <p:sp>
          <p:nvSpPr>
            <p:cNvPr id="105" name="TextBox 41">
              <a:extLst>
                <a:ext uri="{FF2B5EF4-FFF2-40B4-BE49-F238E27FC236}">
                  <a16:creationId xmlns:a16="http://schemas.microsoft.com/office/drawing/2014/main" id="{415E3E57-46A3-4D3C-AFCC-4C903EA0B5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8070" y="3413386"/>
              <a:ext cx="757757" cy="91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Residential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Commercial / Business Parks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Industrial &amp; Logistics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Hospitality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Retail</a:t>
              </a:r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BF94F5A-E719-4496-AF9F-234340D24ED3}"/>
                </a:ext>
              </a:extLst>
            </p:cNvPr>
            <p:cNvSpPr/>
            <p:nvPr/>
          </p:nvSpPr>
          <p:spPr bwMode="auto">
            <a:xfrm>
              <a:off x="2419492" y="3439675"/>
              <a:ext cx="44221" cy="101756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ABD0D790-45DD-4933-A860-63401E43FC16}"/>
                </a:ext>
              </a:extLst>
            </p:cNvPr>
            <p:cNvSpPr/>
            <p:nvPr/>
          </p:nvSpPr>
          <p:spPr bwMode="auto">
            <a:xfrm>
              <a:off x="2419492" y="3627766"/>
              <a:ext cx="44221" cy="101756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B5AAACF1-5F74-416C-8AA2-3E9C814BA79E}"/>
                </a:ext>
              </a:extLst>
            </p:cNvPr>
            <p:cNvSpPr/>
            <p:nvPr/>
          </p:nvSpPr>
          <p:spPr bwMode="auto">
            <a:xfrm>
              <a:off x="2419492" y="3815857"/>
              <a:ext cx="44221" cy="101756"/>
            </a:xfrm>
            <a:prstGeom prst="ellipse">
              <a:avLst/>
            </a:prstGeom>
            <a:solidFill>
              <a:schemeClr val="accent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BE1A761-3894-47DC-9973-C93F95672E6D}"/>
                </a:ext>
              </a:extLst>
            </p:cNvPr>
            <p:cNvSpPr/>
            <p:nvPr/>
          </p:nvSpPr>
          <p:spPr bwMode="auto">
            <a:xfrm>
              <a:off x="2419492" y="4009109"/>
              <a:ext cx="44221" cy="101756"/>
            </a:xfrm>
            <a:prstGeom prst="ellipse">
              <a:avLst/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 dirty="0">
                <a:solidFill>
                  <a:prstClr val="black"/>
                </a:solidFill>
              </a:endParaRP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501D7F4A-BACD-4B70-B62F-8296442B2CED}"/>
                </a:ext>
              </a:extLst>
            </p:cNvPr>
            <p:cNvSpPr/>
            <p:nvPr/>
          </p:nvSpPr>
          <p:spPr bwMode="auto">
            <a:xfrm>
              <a:off x="2419492" y="4205513"/>
              <a:ext cx="44221" cy="101756"/>
            </a:xfrm>
            <a:prstGeom prst="ellipse">
              <a:avLst/>
            </a:prstGeom>
            <a:solidFill>
              <a:srgbClr val="FF7F4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56603E6-EF90-4924-83A6-481582C34D50}"/>
              </a:ext>
            </a:extLst>
          </p:cNvPr>
          <p:cNvGrpSpPr/>
          <p:nvPr/>
        </p:nvGrpSpPr>
        <p:grpSpPr>
          <a:xfrm>
            <a:off x="981722" y="2370188"/>
            <a:ext cx="5409397" cy="3099726"/>
            <a:chOff x="821622" y="1745281"/>
            <a:chExt cx="4057048" cy="2324794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2F59246A-77D7-452C-9AA2-884CF3418CB3}"/>
                </a:ext>
              </a:extLst>
            </p:cNvPr>
            <p:cNvGrpSpPr/>
            <p:nvPr/>
          </p:nvGrpSpPr>
          <p:grpSpPr>
            <a:xfrm>
              <a:off x="4187047" y="3848079"/>
              <a:ext cx="394339" cy="221996"/>
              <a:chOff x="7928753" y="2037582"/>
              <a:chExt cx="394339" cy="221996"/>
            </a:xfrm>
          </p:grpSpPr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76CD4611-38D7-4664-93B2-C697F0063D8D}"/>
                  </a:ext>
                </a:extLst>
              </p:cNvPr>
              <p:cNvSpPr/>
              <p:nvPr/>
            </p:nvSpPr>
            <p:spPr bwMode="auto">
              <a:xfrm>
                <a:off x="7928753" y="2037582"/>
                <a:ext cx="394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Australia</a:t>
                </a:r>
              </a:p>
            </p:txBody>
          </p:sp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55016568-43E9-4B08-93C1-8BE2D27CEFBB}"/>
                  </a:ext>
                </a:extLst>
              </p:cNvPr>
              <p:cNvGrpSpPr/>
              <p:nvPr/>
            </p:nvGrpSpPr>
            <p:grpSpPr>
              <a:xfrm>
                <a:off x="7960853" y="2194446"/>
                <a:ext cx="330137" cy="65132"/>
                <a:chOff x="3961613" y="4186268"/>
                <a:chExt cx="273710" cy="54000"/>
              </a:xfrm>
            </p:grpSpPr>
            <p:sp>
              <p:nvSpPr>
                <p:cNvPr id="213" name="Oval 212">
                  <a:extLst>
                    <a:ext uri="{FF2B5EF4-FFF2-40B4-BE49-F238E27FC236}">
                      <a16:creationId xmlns:a16="http://schemas.microsoft.com/office/drawing/2014/main" id="{C4293C9D-A8B7-4881-A2EA-82ABC20FA3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4" name="Oval 213">
                  <a:extLst>
                    <a:ext uri="{FF2B5EF4-FFF2-40B4-BE49-F238E27FC236}">
                      <a16:creationId xmlns:a16="http://schemas.microsoft.com/office/drawing/2014/main" id="{D22D0234-FBF3-40A6-B286-E2E0B791EB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5" name="Oval 214">
                  <a:extLst>
                    <a:ext uri="{FF2B5EF4-FFF2-40B4-BE49-F238E27FC236}">
                      <a16:creationId xmlns:a16="http://schemas.microsoft.com/office/drawing/2014/main" id="{D76E4CE8-EB99-4A08-BF4C-E9401D9614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6" name="Oval 215">
                  <a:extLst>
                    <a:ext uri="{FF2B5EF4-FFF2-40B4-BE49-F238E27FC236}">
                      <a16:creationId xmlns:a16="http://schemas.microsoft.com/office/drawing/2014/main" id="{40BC8DBA-3AEC-443B-8C8C-43AB08B9D7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7" name="Oval 216">
                  <a:extLst>
                    <a:ext uri="{FF2B5EF4-FFF2-40B4-BE49-F238E27FC236}">
                      <a16:creationId xmlns:a16="http://schemas.microsoft.com/office/drawing/2014/main" id="{88885045-DD41-4E32-9DAB-A4A744FE811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8B1C2D96-E662-4AB4-901F-2E0916457B59}"/>
                </a:ext>
              </a:extLst>
            </p:cNvPr>
            <p:cNvGrpSpPr/>
            <p:nvPr/>
          </p:nvGrpSpPr>
          <p:grpSpPr>
            <a:xfrm>
              <a:off x="3775252" y="3474735"/>
              <a:ext cx="393136" cy="177771"/>
              <a:chOff x="7271871" y="1394500"/>
              <a:chExt cx="393136" cy="177771"/>
            </a:xfrm>
          </p:grpSpPr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E524DA48-423D-4409-9679-2FCB45BC06D2}"/>
                  </a:ext>
                </a:extLst>
              </p:cNvPr>
              <p:cNvSpPr/>
              <p:nvPr/>
            </p:nvSpPr>
            <p:spPr bwMode="auto">
              <a:xfrm>
                <a:off x="7271871" y="1464597"/>
                <a:ext cx="39313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Indonesia</a:t>
                </a:r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FFEFCA8C-9022-438E-BB06-C9216CD178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72547" y="1394500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427F6FA6-11EE-472C-A579-7996754D1BD8}"/>
                </a:ext>
              </a:extLst>
            </p:cNvPr>
            <p:cNvGrpSpPr/>
            <p:nvPr/>
          </p:nvGrpSpPr>
          <p:grpSpPr>
            <a:xfrm>
              <a:off x="3621419" y="3328513"/>
              <a:ext cx="721119" cy="107674"/>
              <a:chOff x="7403331" y="1139322"/>
              <a:chExt cx="721119" cy="107674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D2ED7A9A-27D3-4D47-B559-F495C800D56E}"/>
                  </a:ext>
                </a:extLst>
              </p:cNvPr>
              <p:cNvSpPr/>
              <p:nvPr/>
            </p:nvSpPr>
            <p:spPr bwMode="auto">
              <a:xfrm>
                <a:off x="7710875" y="1139322"/>
                <a:ext cx="41357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Singapore</a:t>
                </a:r>
              </a:p>
            </p:txBody>
          </p: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FB649A49-DA4E-47CF-9568-36420D106984}"/>
                  </a:ext>
                </a:extLst>
              </p:cNvPr>
              <p:cNvGrpSpPr/>
              <p:nvPr/>
            </p:nvGrpSpPr>
            <p:grpSpPr>
              <a:xfrm>
                <a:off x="7403331" y="1156102"/>
                <a:ext cx="266510" cy="65132"/>
                <a:chOff x="3680259" y="3430130"/>
                <a:chExt cx="220958" cy="54000"/>
              </a:xfrm>
            </p:grpSpPr>
            <p:sp>
              <p:nvSpPr>
                <p:cNvPr id="205" name="Oval 204">
                  <a:extLst>
                    <a:ext uri="{FF2B5EF4-FFF2-40B4-BE49-F238E27FC236}">
                      <a16:creationId xmlns:a16="http://schemas.microsoft.com/office/drawing/2014/main" id="{B1A33D23-D332-46D1-A0A4-9C2EBBAD477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5187" y="3430130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6" name="Oval 205">
                  <a:extLst>
                    <a:ext uri="{FF2B5EF4-FFF2-40B4-BE49-F238E27FC236}">
                      <a16:creationId xmlns:a16="http://schemas.microsoft.com/office/drawing/2014/main" id="{1D29F7D9-64F2-48C6-9C68-FD74C144188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7" name="Oval 206">
                  <a:extLst>
                    <a:ext uri="{FF2B5EF4-FFF2-40B4-BE49-F238E27FC236}">
                      <a16:creationId xmlns:a16="http://schemas.microsoft.com/office/drawing/2014/main" id="{0A618BD5-780F-434F-8BC0-4DF0DA85A6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92291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8" name="Oval 207">
                  <a:extLst>
                    <a:ext uri="{FF2B5EF4-FFF2-40B4-BE49-F238E27FC236}">
                      <a16:creationId xmlns:a16="http://schemas.microsoft.com/office/drawing/2014/main" id="{CD301EE0-7CAA-4338-9E07-67B6A9A123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47217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68FABD63-718C-4135-BE78-B08C23BF62E4}"/>
                </a:ext>
              </a:extLst>
            </p:cNvPr>
            <p:cNvGrpSpPr/>
            <p:nvPr/>
          </p:nvGrpSpPr>
          <p:grpSpPr>
            <a:xfrm>
              <a:off x="3105554" y="3199961"/>
              <a:ext cx="593265" cy="107674"/>
              <a:chOff x="6815465" y="980731"/>
              <a:chExt cx="593265" cy="107674"/>
            </a:xfrm>
          </p:grpSpPr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6F47B08D-A74A-487F-8050-ADF3D88D5C76}"/>
                  </a:ext>
                </a:extLst>
              </p:cNvPr>
              <p:cNvSpPr/>
              <p:nvPr/>
            </p:nvSpPr>
            <p:spPr bwMode="auto">
              <a:xfrm>
                <a:off x="6815465" y="980731"/>
                <a:ext cx="35586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Malaysia</a:t>
                </a:r>
              </a:p>
            </p:txBody>
          </p:sp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319ACEB5-28E2-4A29-BEF5-47A614876049}"/>
                  </a:ext>
                </a:extLst>
              </p:cNvPr>
              <p:cNvGrpSpPr/>
              <p:nvPr/>
            </p:nvGrpSpPr>
            <p:grpSpPr>
              <a:xfrm>
                <a:off x="7214688" y="1007265"/>
                <a:ext cx="194042" cy="65132"/>
                <a:chOff x="3680259" y="3430130"/>
                <a:chExt cx="160876" cy="54000"/>
              </a:xfrm>
            </p:grpSpPr>
            <p:sp>
              <p:nvSpPr>
                <p:cNvPr id="200" name="Oval 199">
                  <a:extLst>
                    <a:ext uri="{FF2B5EF4-FFF2-40B4-BE49-F238E27FC236}">
                      <a16:creationId xmlns:a16="http://schemas.microsoft.com/office/drawing/2014/main" id="{F5ACB297-66C4-4C02-A31C-8FB30E09A3B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1" name="Oval 200">
                  <a:extLst>
                    <a:ext uri="{FF2B5EF4-FFF2-40B4-BE49-F238E27FC236}">
                      <a16:creationId xmlns:a16="http://schemas.microsoft.com/office/drawing/2014/main" id="{B2EBFD43-E5C4-48A1-9A6E-F97D0D91EF7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2212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2" name="Oval 201">
                  <a:extLst>
                    <a:ext uri="{FF2B5EF4-FFF2-40B4-BE49-F238E27FC236}">
                      <a16:creationId xmlns:a16="http://schemas.microsoft.com/office/drawing/2014/main" id="{4C9E2F54-2E6C-4CB4-85C1-A618791443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87135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DC9DEECE-6BCC-4FD5-84FF-8B21BEF1F70C}"/>
                </a:ext>
              </a:extLst>
            </p:cNvPr>
            <p:cNvGrpSpPr/>
            <p:nvPr/>
          </p:nvGrpSpPr>
          <p:grpSpPr>
            <a:xfrm>
              <a:off x="4183061" y="2321258"/>
              <a:ext cx="620211" cy="88480"/>
              <a:chOff x="7856310" y="192759"/>
              <a:chExt cx="620211" cy="88480"/>
            </a:xfrm>
          </p:grpSpPr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F23DFC57-E65E-4272-9F83-1746D15E0F1B}"/>
                  </a:ext>
                </a:extLst>
              </p:cNvPr>
              <p:cNvSpPr/>
              <p:nvPr/>
            </p:nvSpPr>
            <p:spPr bwMode="auto">
              <a:xfrm>
                <a:off x="7972777" y="195109"/>
                <a:ext cx="503744" cy="86130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South Korea</a:t>
                </a:r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30343DDE-AC7A-4493-93DB-281FFB2A6D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56310" y="19275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B8FEF01E-B62C-4D08-AB9F-5E466760037C}"/>
                </a:ext>
              </a:extLst>
            </p:cNvPr>
            <p:cNvGrpSpPr/>
            <p:nvPr/>
          </p:nvGrpSpPr>
          <p:grpSpPr>
            <a:xfrm>
              <a:off x="4523102" y="2193944"/>
              <a:ext cx="355568" cy="107674"/>
              <a:chOff x="7962681" y="43208"/>
              <a:chExt cx="355568" cy="107674"/>
            </a:xfrm>
          </p:grpSpPr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E38477BF-022E-45F8-AB7E-7D918A3536FB}"/>
                  </a:ext>
                </a:extLst>
              </p:cNvPr>
              <p:cNvSpPr/>
              <p:nvPr/>
            </p:nvSpPr>
            <p:spPr bwMode="auto">
              <a:xfrm>
                <a:off x="8071787" y="43208"/>
                <a:ext cx="24646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Japan</a:t>
                </a:r>
              </a:p>
            </p:txBody>
          </p:sp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id="{A61EDE5C-1117-436B-8DBF-B186731904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62681" y="6248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3D756E39-027A-4282-B3DB-4EA102690567}"/>
                </a:ext>
              </a:extLst>
            </p:cNvPr>
            <p:cNvGrpSpPr/>
            <p:nvPr/>
          </p:nvGrpSpPr>
          <p:grpSpPr>
            <a:xfrm>
              <a:off x="3151161" y="2951109"/>
              <a:ext cx="724642" cy="107674"/>
              <a:chOff x="6678689" y="751823"/>
              <a:chExt cx="724642" cy="107674"/>
            </a:xfrm>
          </p:grpSpPr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910D434A-FFD8-4B5B-8255-B33F911013FA}"/>
                  </a:ext>
                </a:extLst>
              </p:cNvPr>
              <p:cNvSpPr/>
              <p:nvPr/>
            </p:nvSpPr>
            <p:spPr bwMode="auto">
              <a:xfrm>
                <a:off x="6678689" y="751823"/>
                <a:ext cx="34865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Thailand</a:t>
                </a:r>
              </a:p>
            </p:txBody>
          </p:sp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9B346F65-851C-4F82-B6CA-1185D10FD61B}"/>
                  </a:ext>
                </a:extLst>
              </p:cNvPr>
              <p:cNvGrpSpPr/>
              <p:nvPr/>
            </p:nvGrpSpPr>
            <p:grpSpPr>
              <a:xfrm>
                <a:off x="7073194" y="784736"/>
                <a:ext cx="330137" cy="65132"/>
                <a:chOff x="3961613" y="4186268"/>
                <a:chExt cx="273710" cy="54000"/>
              </a:xfrm>
            </p:grpSpPr>
            <p:sp>
              <p:nvSpPr>
                <p:cNvPr id="189" name="Oval 188">
                  <a:extLst>
                    <a:ext uri="{FF2B5EF4-FFF2-40B4-BE49-F238E27FC236}">
                      <a16:creationId xmlns:a16="http://schemas.microsoft.com/office/drawing/2014/main" id="{B5E98587-09EC-469C-9AE9-3C7AC5DC9D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0" name="Oval 189">
                  <a:extLst>
                    <a:ext uri="{FF2B5EF4-FFF2-40B4-BE49-F238E27FC236}">
                      <a16:creationId xmlns:a16="http://schemas.microsoft.com/office/drawing/2014/main" id="{C1F79BC8-AEFC-474B-802B-B4EA9639813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1" name="Oval 190">
                  <a:extLst>
                    <a:ext uri="{FF2B5EF4-FFF2-40B4-BE49-F238E27FC236}">
                      <a16:creationId xmlns:a16="http://schemas.microsoft.com/office/drawing/2014/main" id="{E6775623-E6AC-4867-BD58-BA55AFB53B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2" name="Oval 191">
                  <a:extLst>
                    <a:ext uri="{FF2B5EF4-FFF2-40B4-BE49-F238E27FC236}">
                      <a16:creationId xmlns:a16="http://schemas.microsoft.com/office/drawing/2014/main" id="{DFC4EEBD-3CB2-4505-A674-323DD022A6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3" name="Oval 192">
                  <a:extLst>
                    <a:ext uri="{FF2B5EF4-FFF2-40B4-BE49-F238E27FC236}">
                      <a16:creationId xmlns:a16="http://schemas.microsoft.com/office/drawing/2014/main" id="{4F1300D2-4FED-4BCA-AC4E-EE3D85965A3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E47FD3D7-9C5F-47A7-BF6E-CEAA851B7E30}"/>
                </a:ext>
              </a:extLst>
            </p:cNvPr>
            <p:cNvGrpSpPr/>
            <p:nvPr/>
          </p:nvGrpSpPr>
          <p:grpSpPr>
            <a:xfrm>
              <a:off x="2520701" y="2609274"/>
              <a:ext cx="276527" cy="107674"/>
              <a:chOff x="6172681" y="402472"/>
              <a:chExt cx="276527" cy="107674"/>
            </a:xfrm>
          </p:grpSpPr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E4BDC01B-5F77-4248-9B86-AA882A24DE2D}"/>
                  </a:ext>
                </a:extLst>
              </p:cNvPr>
              <p:cNvSpPr/>
              <p:nvPr/>
            </p:nvSpPr>
            <p:spPr bwMode="auto">
              <a:xfrm>
                <a:off x="6264061" y="402472"/>
                <a:ext cx="18514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UAE</a:t>
                </a:r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D2E84963-8831-4683-9633-3BE625EE2E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72681" y="418585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F63FF920-D0FA-4C1C-A248-CB082C935E3F}"/>
                </a:ext>
              </a:extLst>
            </p:cNvPr>
            <p:cNvGrpSpPr/>
            <p:nvPr/>
          </p:nvGrpSpPr>
          <p:grpSpPr>
            <a:xfrm>
              <a:off x="2149774" y="2564597"/>
              <a:ext cx="324126" cy="107674"/>
              <a:chOff x="5783097" y="294352"/>
              <a:chExt cx="324126" cy="107674"/>
            </a:xfrm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73D1F7AC-6A61-4F49-A6CD-AD22AB1BF9EF}"/>
                  </a:ext>
                </a:extLst>
              </p:cNvPr>
              <p:cNvSpPr/>
              <p:nvPr/>
            </p:nvSpPr>
            <p:spPr bwMode="auto">
              <a:xfrm>
                <a:off x="5783097" y="294352"/>
                <a:ext cx="22602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Qatar</a:t>
                </a:r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216D850A-D679-4D8A-B8A6-390D9917BA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42091" y="31895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040EC2E7-CE75-4A78-9190-5BDBF5645F76}"/>
                </a:ext>
              </a:extLst>
            </p:cNvPr>
            <p:cNvGrpSpPr/>
            <p:nvPr/>
          </p:nvGrpSpPr>
          <p:grpSpPr>
            <a:xfrm>
              <a:off x="2392906" y="2482049"/>
              <a:ext cx="427327" cy="107674"/>
              <a:chOff x="6015103" y="197183"/>
              <a:chExt cx="427327" cy="107674"/>
            </a:xfrm>
          </p:grpSpPr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75FFB7B8-2F76-4DB4-8DEF-E4A5090A5E25}"/>
                  </a:ext>
                </a:extLst>
              </p:cNvPr>
              <p:cNvSpPr/>
              <p:nvPr/>
            </p:nvSpPr>
            <p:spPr bwMode="auto">
              <a:xfrm>
                <a:off x="6129844" y="197183"/>
                <a:ext cx="31258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Bahrain</a:t>
                </a:r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43FD3B1C-DACB-4FCB-B366-570AB09215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15103" y="21847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B81B2D9C-4C5D-4DEF-8F4C-A70EE9CF9494}"/>
                </a:ext>
              </a:extLst>
            </p:cNvPr>
            <p:cNvGrpSpPr/>
            <p:nvPr/>
          </p:nvGrpSpPr>
          <p:grpSpPr>
            <a:xfrm>
              <a:off x="1966099" y="2086345"/>
              <a:ext cx="373447" cy="107674"/>
              <a:chOff x="5662200" y="-254452"/>
              <a:chExt cx="373447" cy="107674"/>
            </a:xfrm>
          </p:grpSpPr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0D671B2D-D58E-45A3-B88E-57E143D2D6EE}"/>
                  </a:ext>
                </a:extLst>
              </p:cNvPr>
              <p:cNvSpPr/>
              <p:nvPr/>
            </p:nvSpPr>
            <p:spPr bwMode="auto">
              <a:xfrm>
                <a:off x="5760331" y="-254452"/>
                <a:ext cx="27531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Turkey</a:t>
                </a:r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4B36B9F4-49AB-4D72-AA6E-35AE25F134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662200" y="-227908"/>
                <a:ext cx="64800" cy="64800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5EDBED69-3165-427E-A66E-519D087102CE}"/>
                </a:ext>
              </a:extLst>
            </p:cNvPr>
            <p:cNvGrpSpPr/>
            <p:nvPr/>
          </p:nvGrpSpPr>
          <p:grpSpPr>
            <a:xfrm>
              <a:off x="3077322" y="2346117"/>
              <a:ext cx="301080" cy="107674"/>
              <a:chOff x="6899146" y="515370"/>
              <a:chExt cx="301080" cy="107674"/>
            </a:xfrm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2C55BC70-968D-4C78-B0F2-0ADA8AE5C382}"/>
                  </a:ext>
                </a:extLst>
              </p:cNvPr>
              <p:cNvSpPr/>
              <p:nvPr/>
            </p:nvSpPr>
            <p:spPr bwMode="auto">
              <a:xfrm>
                <a:off x="7003057" y="515370"/>
                <a:ext cx="19716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India</a:t>
                </a:r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6758FE29-CDA8-4576-8E42-781FE1F198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899146" y="54718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44963F09-623B-4A41-A419-6988D0F77120}"/>
                </a:ext>
              </a:extLst>
            </p:cNvPr>
            <p:cNvGrpSpPr/>
            <p:nvPr/>
          </p:nvGrpSpPr>
          <p:grpSpPr>
            <a:xfrm>
              <a:off x="1066858" y="3068200"/>
              <a:ext cx="388682" cy="107674"/>
              <a:chOff x="4525888" y="618672"/>
              <a:chExt cx="388682" cy="107674"/>
            </a:xfrm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138DCF06-5548-4098-822E-B4FD5151A804}"/>
                  </a:ext>
                </a:extLst>
              </p:cNvPr>
              <p:cNvSpPr/>
              <p:nvPr/>
            </p:nvSpPr>
            <p:spPr bwMode="auto">
              <a:xfrm>
                <a:off x="4525888" y="618672"/>
                <a:ext cx="287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Nigeria</a:t>
                </a:r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80612317-43D1-4E5D-AA05-4AB2450035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49438" y="640673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DA302428-F528-4466-A49C-D81D60D2C7A0}"/>
                </a:ext>
              </a:extLst>
            </p:cNvPr>
            <p:cNvGrpSpPr/>
            <p:nvPr/>
          </p:nvGrpSpPr>
          <p:grpSpPr>
            <a:xfrm>
              <a:off x="891803" y="2122236"/>
              <a:ext cx="326077" cy="107674"/>
              <a:chOff x="4647980" y="-263150"/>
              <a:chExt cx="326077" cy="107674"/>
            </a:xfrm>
          </p:grpSpPr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194C85F3-12EF-49DD-9530-F1921A5DFC5B}"/>
                  </a:ext>
                </a:extLst>
              </p:cNvPr>
              <p:cNvSpPr/>
              <p:nvPr/>
            </p:nvSpPr>
            <p:spPr bwMode="auto">
              <a:xfrm>
                <a:off x="4647980" y="-263150"/>
                <a:ext cx="23203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Spain</a:t>
                </a:r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F4BBE173-0658-4CFF-AA57-5497B0E018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08925" y="-238834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1EE7ABAA-0E5A-426E-8EC5-5DA2AC864D2F}"/>
                </a:ext>
              </a:extLst>
            </p:cNvPr>
            <p:cNvGrpSpPr/>
            <p:nvPr/>
          </p:nvGrpSpPr>
          <p:grpSpPr>
            <a:xfrm>
              <a:off x="973425" y="1951168"/>
              <a:ext cx="380873" cy="107674"/>
              <a:chOff x="4904239" y="-456229"/>
              <a:chExt cx="380873" cy="107674"/>
            </a:xfrm>
          </p:grpSpPr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8B964F48-112A-4986-9269-C9BD7301481E}"/>
                  </a:ext>
                </a:extLst>
              </p:cNvPr>
              <p:cNvSpPr/>
              <p:nvPr/>
            </p:nvSpPr>
            <p:spPr bwMode="auto">
              <a:xfrm>
                <a:off x="4904239" y="-456229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France</a:t>
                </a:r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0027D7CF-9F2C-4C94-9B0D-9D27C95B57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19980" y="-43164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67ADF3CF-BEF1-4D77-BDF2-B6FCD06C9479}"/>
                </a:ext>
              </a:extLst>
            </p:cNvPr>
            <p:cNvGrpSpPr/>
            <p:nvPr/>
          </p:nvGrpSpPr>
          <p:grpSpPr>
            <a:xfrm>
              <a:off x="911146" y="1745281"/>
              <a:ext cx="373030" cy="107674"/>
              <a:chOff x="4881786" y="-656239"/>
              <a:chExt cx="373030" cy="107674"/>
            </a:xfrm>
          </p:grpSpPr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AC5E2636-ED16-4D98-A47C-B783CE78E4F5}"/>
                  </a:ext>
                </a:extLst>
              </p:cNvPr>
              <p:cNvSpPr/>
              <p:nvPr/>
            </p:nvSpPr>
            <p:spPr bwMode="auto">
              <a:xfrm>
                <a:off x="4881786" y="-656239"/>
                <a:ext cx="12503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UK</a:t>
                </a:r>
              </a:p>
            </p:txBody>
          </p: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43FF0D84-756E-4BDC-8AEB-DF6B3C47EA9E}"/>
                  </a:ext>
                </a:extLst>
              </p:cNvPr>
              <p:cNvGrpSpPr/>
              <p:nvPr/>
            </p:nvGrpSpPr>
            <p:grpSpPr>
              <a:xfrm>
                <a:off x="5044089" y="-640655"/>
                <a:ext cx="210727" cy="65132"/>
                <a:chOff x="3961613" y="4186268"/>
                <a:chExt cx="174710" cy="54000"/>
              </a:xfrm>
            </p:grpSpPr>
            <p:sp>
              <p:nvSpPr>
                <p:cNvPr id="168" name="Oval 167">
                  <a:extLst>
                    <a:ext uri="{FF2B5EF4-FFF2-40B4-BE49-F238E27FC236}">
                      <a16:creationId xmlns:a16="http://schemas.microsoft.com/office/drawing/2014/main" id="{9EB29569-EC88-4152-9E56-11F8206E86A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3F0A280B-4FD5-4E2E-9E6C-DF0DBF0537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70" name="Oval 169">
                  <a:extLst>
                    <a:ext uri="{FF2B5EF4-FFF2-40B4-BE49-F238E27FC236}">
                      <a16:creationId xmlns:a16="http://schemas.microsoft.com/office/drawing/2014/main" id="{5ABA8A4C-85BB-406F-A8A8-80DD21F059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82323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935F5DAE-FFC1-4E72-85B2-E5C4CD781188}"/>
                </a:ext>
              </a:extLst>
            </p:cNvPr>
            <p:cNvGrpSpPr/>
            <p:nvPr/>
          </p:nvGrpSpPr>
          <p:grpSpPr>
            <a:xfrm>
              <a:off x="821622" y="1853017"/>
              <a:ext cx="633918" cy="107674"/>
              <a:chOff x="4698327" y="-550237"/>
              <a:chExt cx="633918" cy="107674"/>
            </a:xfrm>
          </p:grpSpPr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B8BC378-4946-43BD-BDBD-E4232CF403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67113" y="-531906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F47ACCDC-F900-4202-B7C8-BAEF06214B96}"/>
                  </a:ext>
                </a:extLst>
              </p:cNvPr>
              <p:cNvSpPr/>
              <p:nvPr/>
            </p:nvSpPr>
            <p:spPr bwMode="auto">
              <a:xfrm>
                <a:off x="4698327" y="-550237"/>
                <a:ext cx="543418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Netherlands</a:t>
                </a: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BDBE83AA-F455-498E-81DD-B7D8EFBC3BA9}"/>
                </a:ext>
              </a:extLst>
            </p:cNvPr>
            <p:cNvGrpSpPr/>
            <p:nvPr/>
          </p:nvGrpSpPr>
          <p:grpSpPr>
            <a:xfrm>
              <a:off x="1448754" y="1765301"/>
              <a:ext cx="544050" cy="107674"/>
              <a:chOff x="5374777" y="-556757"/>
              <a:chExt cx="544050" cy="107674"/>
            </a:xfrm>
          </p:grpSpPr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16315E39-62CC-4474-863B-19CD89E77DB6}"/>
                  </a:ext>
                </a:extLst>
              </p:cNvPr>
              <p:cNvSpPr/>
              <p:nvPr/>
            </p:nvSpPr>
            <p:spPr bwMode="auto">
              <a:xfrm>
                <a:off x="5548533" y="-556757"/>
                <a:ext cx="37029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Germany</a:t>
                </a:r>
              </a:p>
            </p:txBody>
          </p: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9006438E-6EAE-4C6C-820E-60CC4AD39C15}"/>
                  </a:ext>
                </a:extLst>
              </p:cNvPr>
              <p:cNvGrpSpPr/>
              <p:nvPr/>
            </p:nvGrpSpPr>
            <p:grpSpPr>
              <a:xfrm>
                <a:off x="5374777" y="-535517"/>
                <a:ext cx="131384" cy="65132"/>
                <a:chOff x="4071469" y="4186268"/>
                <a:chExt cx="108928" cy="54000"/>
              </a:xfrm>
            </p:grpSpPr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8B8F3974-8D85-4AAE-8473-1F4CB87825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3" name="Oval 162">
                  <a:extLst>
                    <a:ext uri="{FF2B5EF4-FFF2-40B4-BE49-F238E27FC236}">
                      <a16:creationId xmlns:a16="http://schemas.microsoft.com/office/drawing/2014/main" id="{360CA1FE-2ED7-48CD-A126-C7A1A74DB4E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E7768120-5A07-411C-BD4C-E30B7D27E740}"/>
                </a:ext>
              </a:extLst>
            </p:cNvPr>
            <p:cNvGrpSpPr/>
            <p:nvPr/>
          </p:nvGrpSpPr>
          <p:grpSpPr>
            <a:xfrm>
              <a:off x="1549131" y="1995326"/>
              <a:ext cx="382474" cy="107674"/>
              <a:chOff x="5345180" y="-430320"/>
              <a:chExt cx="382474" cy="107674"/>
            </a:xfrm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58269B82-90CB-4954-A017-AC546DC35F4A}"/>
                  </a:ext>
                </a:extLst>
              </p:cNvPr>
              <p:cNvSpPr/>
              <p:nvPr/>
            </p:nvSpPr>
            <p:spPr bwMode="auto">
              <a:xfrm>
                <a:off x="5446327" y="-430320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Austria</a:t>
                </a:r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3775349D-1EDD-43C0-86EB-59A158B409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345180" y="-409572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9EC222CB-EB5E-48A1-8135-171B9CEABD3D}"/>
                </a:ext>
              </a:extLst>
            </p:cNvPr>
            <p:cNvGrpSpPr/>
            <p:nvPr/>
          </p:nvGrpSpPr>
          <p:grpSpPr>
            <a:xfrm>
              <a:off x="1455540" y="1915429"/>
              <a:ext cx="611958" cy="107674"/>
              <a:chOff x="5134159" y="-349121"/>
              <a:chExt cx="611958" cy="107674"/>
            </a:xfrm>
          </p:grpSpPr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31F1B1FE-38B6-445F-8FC8-9FE2E345483E}"/>
                  </a:ext>
                </a:extLst>
              </p:cNvPr>
              <p:cNvSpPr/>
              <p:nvPr/>
            </p:nvSpPr>
            <p:spPr bwMode="auto">
              <a:xfrm>
                <a:off x="5278440" y="-349121"/>
                <a:ext cx="46767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Switzerland</a:t>
                </a:r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9EF72797-C557-49F9-A018-30639E6005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34159" y="-332652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ABCAF638-304E-4BF9-9FA9-F010C65E75A5}"/>
                </a:ext>
              </a:extLst>
            </p:cNvPr>
            <p:cNvGrpSpPr/>
            <p:nvPr/>
          </p:nvGrpSpPr>
          <p:grpSpPr>
            <a:xfrm>
              <a:off x="3706860" y="2828663"/>
              <a:ext cx="561776" cy="107674"/>
              <a:chOff x="7519638" y="687135"/>
              <a:chExt cx="561776" cy="107674"/>
            </a:xfrm>
          </p:grpSpPr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4C3E60F5-4237-4377-902D-446AB9AE4270}"/>
                  </a:ext>
                </a:extLst>
              </p:cNvPr>
              <p:cNvSpPr/>
              <p:nvPr/>
            </p:nvSpPr>
            <p:spPr bwMode="auto">
              <a:xfrm>
                <a:off x="7749592" y="687135"/>
                <a:ext cx="33182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Vietnam</a:t>
                </a:r>
              </a:p>
            </p:txBody>
          </p: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C319ACEE-B80F-45BE-81E4-6279CA8FF35F}"/>
                  </a:ext>
                </a:extLst>
              </p:cNvPr>
              <p:cNvGrpSpPr/>
              <p:nvPr/>
            </p:nvGrpSpPr>
            <p:grpSpPr>
              <a:xfrm>
                <a:off x="7519638" y="708430"/>
                <a:ext cx="200261" cy="65132"/>
                <a:chOff x="3961613" y="4186268"/>
                <a:chExt cx="166032" cy="54000"/>
              </a:xfrm>
            </p:grpSpPr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9EEC94AA-1969-4FCD-BBE5-ECD6F3FA6B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AA2618F3-8003-4981-A2D4-F1655EE0870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B4514BEA-B73D-4641-B25D-BC007239B84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3645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FDA59173-9A94-47ED-8720-34A320303A54}"/>
                </a:ext>
              </a:extLst>
            </p:cNvPr>
            <p:cNvGrpSpPr/>
            <p:nvPr/>
          </p:nvGrpSpPr>
          <p:grpSpPr>
            <a:xfrm>
              <a:off x="1702158" y="2449679"/>
              <a:ext cx="634236" cy="107674"/>
              <a:chOff x="5361787" y="110756"/>
              <a:chExt cx="634236" cy="107674"/>
            </a:xfrm>
          </p:grpSpPr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0160B0D7-0D7C-4AD0-9EB4-65D365A62C7C}"/>
                  </a:ext>
                </a:extLst>
              </p:cNvPr>
              <p:cNvSpPr/>
              <p:nvPr/>
            </p:nvSpPr>
            <p:spPr bwMode="auto">
              <a:xfrm>
                <a:off x="5361787" y="110756"/>
                <a:ext cx="51937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Saudi Arabia</a:t>
                </a:r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DDF03EEA-A97A-48C4-A57B-6E60F16394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0891" y="13747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7AFD3846-B4C7-41E6-8F6F-6B26AF482187}"/>
                </a:ext>
              </a:extLst>
            </p:cNvPr>
            <p:cNvGrpSpPr/>
            <p:nvPr/>
          </p:nvGrpSpPr>
          <p:grpSpPr>
            <a:xfrm>
              <a:off x="2264504" y="2714862"/>
              <a:ext cx="344907" cy="107674"/>
              <a:chOff x="5860340" y="550092"/>
              <a:chExt cx="344907" cy="107674"/>
            </a:xfrm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DD08528E-A9EA-4431-9017-493521AFCA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40115" y="564831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1FEFC92E-B764-4370-8D39-BD864F534E14}"/>
                  </a:ext>
                </a:extLst>
              </p:cNvPr>
              <p:cNvSpPr/>
              <p:nvPr/>
            </p:nvSpPr>
            <p:spPr bwMode="auto">
              <a:xfrm>
                <a:off x="5860340" y="550092"/>
                <a:ext cx="245260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Oman</a:t>
                </a: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9EB01FB0-B028-4704-B875-C20F01DB9943}"/>
                </a:ext>
              </a:extLst>
            </p:cNvPr>
            <p:cNvGrpSpPr/>
            <p:nvPr/>
          </p:nvGrpSpPr>
          <p:grpSpPr>
            <a:xfrm>
              <a:off x="3733924" y="2077725"/>
              <a:ext cx="263888" cy="217578"/>
              <a:chOff x="7323604" y="-31142"/>
              <a:chExt cx="263888" cy="217578"/>
            </a:xfrm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24BA6133-6252-43F5-81BF-41F1E9B79667}"/>
                  </a:ext>
                </a:extLst>
              </p:cNvPr>
              <p:cNvSpPr/>
              <p:nvPr/>
            </p:nvSpPr>
            <p:spPr bwMode="auto">
              <a:xfrm>
                <a:off x="7337822" y="-31142"/>
                <a:ext cx="23684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China</a:t>
                </a:r>
              </a:p>
            </p:txBody>
          </p:sp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17EA11A2-DDF6-4836-B2BD-08234ACE05BB}"/>
                  </a:ext>
                </a:extLst>
              </p:cNvPr>
              <p:cNvGrpSpPr/>
              <p:nvPr/>
            </p:nvGrpSpPr>
            <p:grpSpPr>
              <a:xfrm>
                <a:off x="7323604" y="121304"/>
                <a:ext cx="263888" cy="65132"/>
                <a:chOff x="3961613" y="4186268"/>
                <a:chExt cx="218784" cy="54000"/>
              </a:xfrm>
            </p:grpSpPr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6E3E56C9-EED5-42FA-9CE2-2F923E3F0C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4" name="Oval 143">
                  <a:extLst>
                    <a:ext uri="{FF2B5EF4-FFF2-40B4-BE49-F238E27FC236}">
                      <a16:creationId xmlns:a16="http://schemas.microsoft.com/office/drawing/2014/main" id="{9A023BAA-2661-43C0-BF4B-283BCAAE9F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AC15D8FA-A63F-4DD3-A0A6-F90E0CCE90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6" name="Oval 145">
                  <a:extLst>
                    <a:ext uri="{FF2B5EF4-FFF2-40B4-BE49-F238E27FC236}">
                      <a16:creationId xmlns:a16="http://schemas.microsoft.com/office/drawing/2014/main" id="{6CBE408F-E927-4C6D-9017-54BB724EB4E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29BAB079-1734-4396-BCF5-AAB04031C628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8262922" y="1298389"/>
            <a:ext cx="3590481" cy="1839768"/>
          </a:xfrm>
          <a:solidFill>
            <a:schemeClr val="bg2"/>
          </a:solidFill>
        </p:spPr>
        <p:txBody>
          <a:bodyPr vert="horz" lIns="0" tIns="540000" rIns="0" bIns="0" rtlCol="0" anchor="ctr" anchorCtr="0">
            <a:noAutofit/>
          </a:bodyPr>
          <a:lstStyle>
            <a:lvl1pPr marL="0" indent="0" algn="ctr">
              <a:buNone/>
              <a:defRPr lang="en-AU">
                <a:latin typeface="Arial" panose="020B0604020202020204" pitchFamily="34" charset="0"/>
              </a:defRPr>
            </a:lvl1pPr>
          </a:lstStyle>
          <a:p>
            <a:pPr marL="191995" lvl="0" indent="-191995" algn="ctr"/>
            <a:r>
              <a:rPr lang="en-AU" dirty="0"/>
              <a:t>Highlight box</a:t>
            </a:r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6234F6BF-CE90-824E-BB2A-75200AC913B4}"/>
              </a:ext>
            </a:extLst>
          </p:cNvPr>
          <p:cNvSpPr>
            <a:spLocks noChangeAspect="1"/>
          </p:cNvSpPr>
          <p:nvPr/>
        </p:nvSpPr>
        <p:spPr>
          <a:xfrm>
            <a:off x="4734132" y="3843091"/>
            <a:ext cx="86843" cy="86843"/>
          </a:xfrm>
          <a:prstGeom prst="ellipse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688541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(with image) –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3">
            <a:extLst>
              <a:ext uri="{FF2B5EF4-FFF2-40B4-BE49-F238E27FC236}">
                <a16:creationId xmlns:a16="http://schemas.microsoft.com/office/drawing/2014/main" id="{F0FF2C3C-174F-BB49-8B0B-BC70EFF077F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background image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3817D31-94C4-2F43-B518-49786BBDD74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71"/>
            <a:ext cx="12192000" cy="685646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2D235CBC-6727-4542-BF35-0EAF62B7BDD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3475855"/>
            <a:ext cx="7899401" cy="734011"/>
          </a:xfrm>
          <a:prstGeom prst="rect">
            <a:avLst/>
          </a:prstGeom>
          <a:noFill/>
          <a:ln w="152400" cap="sq">
            <a:noFill/>
            <a:miter lim="800000"/>
          </a:ln>
        </p:spPr>
        <p:txBody>
          <a:bodyPr wrap="square" lIns="540000" tIns="144000" rIns="288000" bIns="144000" anchor="b">
            <a:spAutoFit/>
          </a:bodyPr>
          <a:lstStyle>
            <a:lvl1pPr marL="0" algn="l">
              <a:defRPr sz="3200" spc="0">
                <a:solidFill>
                  <a:schemeClr val="bg1"/>
                </a:solidFill>
                <a:latin typeface="+mj-lt"/>
                <a:cs typeface="Calibri"/>
              </a:defRPr>
            </a:lvl1pPr>
          </a:lstStyle>
          <a:p>
            <a:r>
              <a:rPr lang="en-US" dirty="0"/>
              <a:t>Click to edit cover title style (with image)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CA00269-CE1B-D840-A642-00E3C820B890}"/>
              </a:ext>
            </a:extLst>
          </p:cNvPr>
          <p:cNvGrpSpPr/>
          <p:nvPr userDrawn="1"/>
        </p:nvGrpSpPr>
        <p:grpSpPr>
          <a:xfrm>
            <a:off x="-97837" y="4065789"/>
            <a:ext cx="3120588" cy="95999"/>
            <a:chOff x="-73378" y="3061205"/>
            <a:chExt cx="2340441" cy="71999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14F9818C-F526-EC4C-ACF8-E23047A77CE4}"/>
                </a:ext>
              </a:extLst>
            </p:cNvPr>
            <p:cNvCxnSpPr>
              <a:cxnSpLocks/>
            </p:cNvCxnSpPr>
            <p:nvPr/>
          </p:nvCxnSpPr>
          <p:spPr>
            <a:xfrm>
              <a:off x="-73378" y="3129789"/>
              <a:ext cx="2340441" cy="0"/>
            </a:xfrm>
            <a:prstGeom prst="line">
              <a:avLst/>
            </a:prstGeom>
            <a:ln w="19050" cmpd="sng">
              <a:solidFill>
                <a:srgbClr val="FFFFFF"/>
              </a:solidFill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CD32144-5D2D-7F43-9C7A-015AFA15DB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7746" y="3061205"/>
              <a:ext cx="218817" cy="71999"/>
            </a:xfrm>
            <a:prstGeom prst="rect">
              <a:avLst/>
            </a:prstGeom>
          </p:spPr>
        </p:pic>
      </p:grp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B1C282D-A944-8F4D-B7E3-255BB06C40CE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" y="4265322"/>
            <a:ext cx="3499405" cy="365125"/>
          </a:xfrm>
          <a:prstGeom prst="rect">
            <a:avLst/>
          </a:prstGeom>
        </p:spPr>
        <p:txBody>
          <a:bodyPr lIns="539496" anchor="t"/>
          <a:lstStyle>
            <a:lvl1pPr>
              <a:defRPr sz="1867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defTabSz="914394"/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" name="Picture 9" descr="ShangriLa_Logo.png">
            <a:extLst>
              <a:ext uri="{FF2B5EF4-FFF2-40B4-BE49-F238E27FC236}">
                <a16:creationId xmlns:a16="http://schemas.microsoft.com/office/drawing/2014/main" id="{B8233C50-A8C8-AB44-9D00-21B1EB09B19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00874" y="442099"/>
            <a:ext cx="3019800" cy="201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963454"/>
      </p:ext>
    </p:extLst>
  </p:cSld>
  <p:clrMapOvr>
    <a:masterClrMapping/>
  </p:clrMapOvr>
</p:sldLayout>
</file>

<file path=ppt/slideLayouts/slideLayout10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sset classes and RE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2314E80-FEC8-41FD-85C9-5C3A6A70F167}"/>
              </a:ext>
            </a:extLst>
          </p:cNvPr>
          <p:cNvSpPr/>
          <p:nvPr/>
        </p:nvSpPr>
        <p:spPr>
          <a:xfrm>
            <a:off x="334434" y="1725638"/>
            <a:ext cx="11523133" cy="382513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1348D93-B37A-4425-AD04-78CB4882F608}"/>
              </a:ext>
            </a:extLst>
          </p:cNvPr>
          <p:cNvSpPr/>
          <p:nvPr/>
        </p:nvSpPr>
        <p:spPr>
          <a:xfrm>
            <a:off x="4761714" y="5186845"/>
            <a:ext cx="2668575" cy="184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A0B8479-81A9-4C48-8B7E-D0346509C3EF}"/>
              </a:ext>
            </a:extLst>
          </p:cNvPr>
          <p:cNvSpPr/>
          <p:nvPr/>
        </p:nvSpPr>
        <p:spPr>
          <a:xfrm>
            <a:off x="900589" y="4948057"/>
            <a:ext cx="10390825" cy="1116959"/>
          </a:xfrm>
          <a:prstGeom prst="rect">
            <a:avLst/>
          </a:prstGeom>
          <a:solidFill>
            <a:schemeClr val="bg2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63CB9A3-4A2C-4F38-AD40-8D3D4510A9D3}"/>
              </a:ext>
            </a:extLst>
          </p:cNvPr>
          <p:cNvSpPr txBox="1"/>
          <p:nvPr/>
        </p:nvSpPr>
        <p:spPr>
          <a:xfrm>
            <a:off x="3421899" y="5084483"/>
            <a:ext cx="3257983" cy="246221"/>
          </a:xfrm>
          <a:prstGeom prst="rect">
            <a:avLst/>
          </a:prstGeom>
          <a:noFill/>
        </p:spPr>
        <p:txBody>
          <a:bodyPr wrap="none" lIns="96000" tIns="0" rIns="96000" bIns="0" rtlCol="0">
            <a:spAutoFit/>
          </a:bodyPr>
          <a:lstStyle/>
          <a:p>
            <a:pPr algn="ctr" defTabSz="609585">
              <a:defRPr/>
            </a:pPr>
            <a:r>
              <a:rPr lang="en-US" altLang="en-US" sz="1600" b="1" dirty="0">
                <a:solidFill>
                  <a:prstClr val="black"/>
                </a:solidFill>
              </a:rPr>
              <a:t>5 REITs</a:t>
            </a:r>
            <a:r>
              <a:rPr lang="en-US" altLang="en-US" sz="1600" dirty="0">
                <a:solidFill>
                  <a:prstClr val="black"/>
                </a:solidFill>
              </a:rPr>
              <a:t> across </a:t>
            </a:r>
            <a:r>
              <a:rPr lang="en-US" altLang="en-US" sz="1600" b="1" dirty="0">
                <a:solidFill>
                  <a:prstClr val="black"/>
                </a:solidFill>
              </a:rPr>
              <a:t>4 assets classes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05A81F1-3254-4AE5-BE0E-156BFD611240}"/>
              </a:ext>
            </a:extLst>
          </p:cNvPr>
          <p:cNvCxnSpPr/>
          <p:nvPr/>
        </p:nvCxnSpPr>
        <p:spPr>
          <a:xfrm flipV="1">
            <a:off x="9245600" y="4948057"/>
            <a:ext cx="0" cy="1116959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5AB0BB1-B968-44E2-95E0-449C8C7670A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7629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E5F0ECFC-CF01-46B9-862F-6BA884C4AE1F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75711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C75D6561-942E-4202-8EEC-04C24C4DD64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03793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0B35F484-B964-4D21-BF60-64693C8388D3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1875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69B67840-6B57-41D4-8B9E-7915896ED428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59957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30D324FA-B471-4E11-97B6-E106EE313B5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84574" y="1476159"/>
            <a:ext cx="3222852" cy="43272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>
            <a:spAutoFit/>
          </a:bodyPr>
          <a:lstStyle>
            <a:lvl1pPr marL="0" indent="0" algn="ctr">
              <a:buNone/>
              <a:defRPr lang="en-GB" sz="1867" spc="-2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191995" lvl="0" indent="-191995" algn="ctr" defTabSz="609585"/>
            <a:r>
              <a:rPr lang="en-US" smtClean="0"/>
              <a:t>Click to edit Master text styles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848A7EB9-DFBD-4765-AC08-81731455A8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B9301B7-F9B4-4C25-BF30-A806A0508544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0022FEA5-5CAD-48B8-A2F8-2FAA00E80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0" name="Text Placeholder 18">
            <a:extLst>
              <a:ext uri="{FF2B5EF4-FFF2-40B4-BE49-F238E27FC236}">
                <a16:creationId xmlns:a16="http://schemas.microsoft.com/office/drawing/2014/main" id="{289E1322-6D66-4D1A-9188-B53DA540BA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63B4E12-5E7B-466A-9A4E-C8B1A582853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898848" y="5018969"/>
            <a:ext cx="780663" cy="328231"/>
          </a:xfrm>
          <a:noFill/>
        </p:spPr>
        <p:txBody>
          <a:bodyPr wrap="none" lIns="0" tIns="0" rIns="0" bIns="0" anchor="t">
            <a:spAutoFit/>
          </a:bodyPr>
          <a:lstStyle>
            <a:lvl1pPr marL="0" indent="0">
              <a:buNone/>
              <a:defRPr lang="en-US" sz="2133" b="1" smtClean="0">
                <a:latin typeface="+mj-lt"/>
                <a:ea typeface="MS PGothic"/>
                <a:cs typeface="Arial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S$[•]b</a:t>
            </a:r>
            <a:endParaRPr lang="en-AU" dirty="0"/>
          </a:p>
        </p:txBody>
      </p:sp>
      <p:sp>
        <p:nvSpPr>
          <p:cNvPr id="65" name="Text Placeholder 5">
            <a:extLst>
              <a:ext uri="{FF2B5EF4-FFF2-40B4-BE49-F238E27FC236}">
                <a16:creationId xmlns:a16="http://schemas.microsoft.com/office/drawing/2014/main" id="{C1729B94-1CDA-4C72-ADEA-E2A5BE88271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01468" y="5404513"/>
            <a:ext cx="1575421" cy="205121"/>
          </a:xfrm>
          <a:noFill/>
        </p:spPr>
        <p:txBody>
          <a:bodyPr wrap="square" lIns="0" tIns="0" rIns="0" bIns="0" anchor="t">
            <a:spAutoFit/>
          </a:bodyPr>
          <a:lstStyle>
            <a:lvl1pPr marL="0" indent="0" algn="ctr">
              <a:buNone/>
              <a:defRPr lang="en-AU" sz="1333" kern="1200" spc="-20" dirty="0">
                <a:solidFill>
                  <a:schemeClr val="tx1"/>
                </a:solidFill>
                <a:latin typeface="+mn-lt"/>
                <a:ea typeface="MS PGothic"/>
                <a:cs typeface="Arial Black" panose="020B0604020202020204" pitchFamily="34" charset="0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[•]</a:t>
            </a:r>
            <a:endParaRPr lang="en-AU" dirty="0"/>
          </a:p>
        </p:txBody>
      </p:sp>
      <p:sp>
        <p:nvSpPr>
          <p:cNvPr id="10" name="Text Placeholder 118">
            <a:extLst>
              <a:ext uri="{FF2B5EF4-FFF2-40B4-BE49-F238E27FC236}">
                <a16:creationId xmlns:a16="http://schemas.microsoft.com/office/drawing/2014/main" id="{2AAA7A1C-A340-4FF1-A558-21E745B69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76295" y="4171217"/>
            <a:ext cx="2122805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9" name="Text Placeholder 118">
            <a:extLst>
              <a:ext uri="{FF2B5EF4-FFF2-40B4-BE49-F238E27FC236}">
                <a16:creationId xmlns:a16="http://schemas.microsoft.com/office/drawing/2014/main" id="{CBC3F1D9-3661-4FD9-9401-F63CA7FE2C8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754395" y="4171217"/>
            <a:ext cx="213270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0" name="Text Placeholder 118">
            <a:extLst>
              <a:ext uri="{FF2B5EF4-FFF2-40B4-BE49-F238E27FC236}">
                <a16:creationId xmlns:a16="http://schemas.microsoft.com/office/drawing/2014/main" id="{10EFCFA7-781C-4B88-B35D-84F7A856EF9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044689" y="4171217"/>
            <a:ext cx="2126848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1" name="Text Placeholder 118">
            <a:extLst>
              <a:ext uri="{FF2B5EF4-FFF2-40B4-BE49-F238E27FC236}">
                <a16:creationId xmlns:a16="http://schemas.microsoft.com/office/drawing/2014/main" id="{B4AF8C55-0F6F-4623-862F-F88AE89B267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321050" y="4171217"/>
            <a:ext cx="212552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2" name="Text Placeholder 118">
            <a:extLst>
              <a:ext uri="{FF2B5EF4-FFF2-40B4-BE49-F238E27FC236}">
                <a16:creationId xmlns:a16="http://schemas.microsoft.com/office/drawing/2014/main" id="{D33B323C-98E2-4C62-B69A-2C2EA9A5E4D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07651" y="4149499"/>
            <a:ext cx="2117451" cy="500139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pic>
        <p:nvPicPr>
          <p:cNvPr id="48" name="Picture 44">
            <a:extLst>
              <a:ext uri="{FF2B5EF4-FFF2-40B4-BE49-F238E27FC236}">
                <a16:creationId xmlns:a16="http://schemas.microsoft.com/office/drawing/2014/main" id="{4EFDA4D6-4741-49AC-93F9-98A012E5E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 bwMode="auto">
          <a:xfrm>
            <a:off x="6182382" y="5495950"/>
            <a:ext cx="1128741" cy="30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5">
            <a:extLst>
              <a:ext uri="{FF2B5EF4-FFF2-40B4-BE49-F238E27FC236}">
                <a16:creationId xmlns:a16="http://schemas.microsoft.com/office/drawing/2014/main" id="{94EF6EFC-D754-497B-8677-73473941E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/>
        </p:blipFill>
        <p:spPr bwMode="auto">
          <a:xfrm>
            <a:off x="4617992" y="5500015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7">
            <a:extLst>
              <a:ext uri="{FF2B5EF4-FFF2-40B4-BE49-F238E27FC236}">
                <a16:creationId xmlns:a16="http://schemas.microsoft.com/office/drawing/2014/main" id="{E642D8F6-2075-4283-B317-0CC21B2374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 bwMode="auto">
          <a:xfrm>
            <a:off x="1249061" y="5507027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44B74018-11CB-4799-940E-3984A576C9C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986615" y="5485857"/>
            <a:ext cx="846587" cy="327347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95E7DA29-6231-4AAB-9A0F-89D33916C9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742314" y="5498778"/>
            <a:ext cx="1271327" cy="31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367077"/>
      </p:ext>
    </p:extLst>
  </p:cSld>
  <p:clrMapOvr>
    <a:masterClrMapping/>
  </p:clrMapOvr>
</p:sldLayout>
</file>

<file path=ppt/slideLayouts/slideLayout10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49194" y="1596809"/>
            <a:ext cx="4808373" cy="42100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7C3D992-3EDC-4DA6-B49D-9859A750888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1596809"/>
            <a:ext cx="6766560" cy="4210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AFB1FF4F-2214-4FED-BA3A-3C2C37D502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DA55558-0DB0-4A4C-89B0-BE0EDE0AD407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E5AD37DD-7BEE-4348-81DA-5F1E6D368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3838ABF-9C90-4355-A358-5C96ECA47F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80449155"/>
      </p:ext>
    </p:extLst>
  </p:cSld>
  <p:clrMapOvr>
    <a:masterClrMapping/>
  </p:clrMapOvr>
</p:sldLayout>
</file>

<file path=ppt/slideLayouts/slideLayout10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63D87694-BFBC-406D-A720-C33572435F3E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5053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F0C5EA9-3BF7-4738-9EFA-E7D36D3E879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35053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2" name="Text Placeholder 118">
            <a:extLst>
              <a:ext uri="{FF2B5EF4-FFF2-40B4-BE49-F238E27FC236}">
                <a16:creationId xmlns:a16="http://schemas.microsoft.com/office/drawing/2014/main" id="{2FD1B914-91DB-4DC9-B0CC-60955F40087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053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3" name="Text Placeholder 118">
            <a:extLst>
              <a:ext uri="{FF2B5EF4-FFF2-40B4-BE49-F238E27FC236}">
                <a16:creationId xmlns:a16="http://schemas.microsoft.com/office/drawing/2014/main" id="{CDB98613-33B9-46E9-9999-99B26F1D979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5053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6D10A808-85F2-4206-8E24-077A1FE1754F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276510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CA870DCE-C088-42AD-A5EC-3801BA1347AC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276510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8" name="Text Placeholder 118">
            <a:extLst>
              <a:ext uri="{FF2B5EF4-FFF2-40B4-BE49-F238E27FC236}">
                <a16:creationId xmlns:a16="http://schemas.microsoft.com/office/drawing/2014/main" id="{165797EB-FEEF-47EF-8502-B72A8115377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276510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0" name="Text Placeholder 118">
            <a:extLst>
              <a:ext uri="{FF2B5EF4-FFF2-40B4-BE49-F238E27FC236}">
                <a16:creationId xmlns:a16="http://schemas.microsoft.com/office/drawing/2014/main" id="{8EB49760-03F6-4502-9544-B2D63410427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276510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550FAAC1-2CBF-4FA4-95C6-9E0E72562AC0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620248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F942DD5B-E49C-43EF-94BC-2182C44DE02D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620248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3" name="Text Placeholder 118">
            <a:extLst>
              <a:ext uri="{FF2B5EF4-FFF2-40B4-BE49-F238E27FC236}">
                <a16:creationId xmlns:a16="http://schemas.microsoft.com/office/drawing/2014/main" id="{610AA8F6-DEC8-47EF-83DA-D4263C06C24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20248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4" name="Text Placeholder 118">
            <a:extLst>
              <a:ext uri="{FF2B5EF4-FFF2-40B4-BE49-F238E27FC236}">
                <a16:creationId xmlns:a16="http://schemas.microsoft.com/office/drawing/2014/main" id="{8F135920-E78E-417A-8E9D-AF55AE3B804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20248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0088E2D3-D55E-4B0B-AB89-0DBAB3F9E207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9128459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3333ECB0-93E4-49DC-9F56-632D2FD361FE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9128459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7" name="Text Placeholder 118">
            <a:extLst>
              <a:ext uri="{FF2B5EF4-FFF2-40B4-BE49-F238E27FC236}">
                <a16:creationId xmlns:a16="http://schemas.microsoft.com/office/drawing/2014/main" id="{DB27BD4D-28DC-4AEF-8E25-AC3A7CECE82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128459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8" name="Text Placeholder 118">
            <a:extLst>
              <a:ext uri="{FF2B5EF4-FFF2-40B4-BE49-F238E27FC236}">
                <a16:creationId xmlns:a16="http://schemas.microsoft.com/office/drawing/2014/main" id="{36C2E9E7-24FC-4E85-9B95-031592E2F75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128459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A412B6CE-7B20-49DF-862B-AA172006F3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09E4129-D281-4E0C-8C7A-D614B14496BD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>
            <a:extLst>
              <a:ext uri="{FF2B5EF4-FFF2-40B4-BE49-F238E27FC236}">
                <a16:creationId xmlns:a16="http://schemas.microsoft.com/office/drawing/2014/main" id="{245E5802-6415-4231-8868-862514160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02C83258-A6C9-4D9A-A0BE-8460CDFF57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44225717"/>
      </p:ext>
    </p:extLst>
  </p:cSld>
  <p:clrMapOvr>
    <a:masterClrMapping/>
  </p:clrMapOvr>
</p:sldLayout>
</file>

<file path=ppt/slideLayouts/slideLayout10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7986" y="1596809"/>
            <a:ext cx="3929581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C16D6C69-6746-4030-A6CA-D2D7D01DB0C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3758" y="1596811"/>
            <a:ext cx="4307941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DB9FB400-2762-43CB-BBBA-CCA5AF2F4C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3757" y="4129911"/>
            <a:ext cx="186944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677B9744-3888-4297-B60E-F8474779CD0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742153" y="1596810"/>
            <a:ext cx="2924924" cy="42289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5402519B-6C59-4C7A-87FF-23750777EF5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332747" y="4129911"/>
            <a:ext cx="2328951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4FAEE446-BB6D-4939-8846-14E0581137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D6B6CEE-97CD-4872-BC14-C0DC3C1F8AAB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74ECCE9E-9D89-4C3D-8AC3-F701E3278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3FCD2C4B-BF44-4459-9FD1-F5DCAB95DC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76287550"/>
      </p:ext>
    </p:extLst>
  </p:cSld>
  <p:clrMapOvr>
    <a:masterClrMapping/>
  </p:clrMapOvr>
</p:sldLayout>
</file>

<file path=ppt/slideLayouts/slideLayout10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8182" y="1606972"/>
            <a:ext cx="4054660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C3BB95A7-32EA-43AD-86BC-01E522CD29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2610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C2D62157-C00F-40C8-BE62-BF8F4FC8015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70914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ADC8E922-511B-4612-85D6-BED47CA9AC4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0914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4EDABAC8-3301-4BFB-B19C-2AFF95DEB38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3230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7D7773D1-B32B-43D8-AE7C-C6641A15E2C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5546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3BCBB88D-B843-4E62-813A-DBBBD7950D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08AB0-00AA-4107-9D97-08CD10212A2A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02AC979-5B2C-4F33-B647-BC7C479F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A4C77FD-E6B9-4C2A-9A05-1D00CFB247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85761815"/>
      </p:ext>
    </p:extLst>
  </p:cSld>
  <p:clrMapOvr>
    <a:masterClrMapping/>
  </p:clrMapOvr>
</p:sldLayout>
</file>

<file path=ppt/slideLayouts/slideLayout10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sid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BCC1821B-86E6-4064-BE58-723BDBDA10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3188" y="1444190"/>
            <a:ext cx="6655053" cy="43275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79F222-F030-4D07-A7E6-56EA58D2C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444189"/>
            <a:ext cx="4496881" cy="738664"/>
          </a:xfrm>
        </p:spPr>
        <p:txBody>
          <a:bodyPr wrap="square" anchor="b" anchorCtr="0">
            <a:sp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6F56361-CE01-46E4-A5B3-D3F94FD0CD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77C5E15A-8F57-4A35-86DF-60D487601B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90" y="2285003"/>
            <a:ext cx="4490588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8652891"/>
      </p:ext>
    </p:extLst>
  </p:cSld>
  <p:clrMapOvr>
    <a:masterClrMapping/>
  </p:clrMapOvr>
</p:sldLayout>
</file>

<file path=ppt/slideLayouts/slideLayout10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screen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9309CFE8-8D57-40B7-AAB0-183E8140F9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9FE78BF-F3D2-4AB9-A102-AE5FEFEDE4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b="10791"/>
          <a:stretch/>
        </p:blipFill>
        <p:spPr>
          <a:xfrm flipV="1">
            <a:off x="0" y="1"/>
            <a:ext cx="12192000" cy="140434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045C24-02FE-4318-95D3-B7AD00DC75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09C9D11E-47DA-48F3-9287-8DAE6DD04F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734E1928-8E39-412D-8549-824B678262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576865"/>
            <a:ext cx="4150468" cy="1448896"/>
          </a:xfrm>
          <a:solidFill>
            <a:schemeClr val="bg2">
              <a:alpha val="85000"/>
            </a:schemeClr>
          </a:solidFill>
        </p:spPr>
        <p:txBody>
          <a:bodyPr wrap="square"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720FCA-9297-4B96-AB32-2A6CB23A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7D5520E5-BD31-415B-85BE-BBA5018881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E13D265-C885-4591-B23D-C9F467333998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7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3625275"/>
      </p:ext>
    </p:extLst>
  </p:cSld>
  <p:clrMapOvr>
    <a:masterClrMapping/>
  </p:clrMapOvr>
</p:sldLayout>
</file>

<file path=ppt/slideLayouts/slideLayout10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screen image no 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E5559850-DADC-4AE7-ADAF-FF0F60D4C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300253"/>
            <a:ext cx="5131724" cy="1448896"/>
          </a:xfrm>
          <a:solidFill>
            <a:schemeClr val="bg2">
              <a:alpha val="85000"/>
            </a:schemeClr>
          </a:solidFill>
        </p:spPr>
        <p:txBody>
          <a:bodyPr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91A1A7E-A87E-455E-90C1-4F1A616DA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130A69F6-DCA0-45A6-B4E3-EFAA5F703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</p:spTree>
    <p:extLst>
      <p:ext uri="{BB962C8B-B14F-4D97-AF65-F5344CB8AC3E}">
        <p14:creationId xmlns:p14="http://schemas.microsoft.com/office/powerpoint/2010/main" val="2193401706"/>
      </p:ext>
    </p:extLst>
  </p:cSld>
  <p:clrMapOvr>
    <a:masterClrMapping/>
  </p:clrMapOvr>
</p:sldLayout>
</file>

<file path=ppt/slideLayouts/slideLayout10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colou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434" y="1274134"/>
            <a:ext cx="11523133" cy="1231107"/>
          </a:xfrm>
        </p:spPr>
        <p:txBody>
          <a:bodyPr wrap="square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EF46AB-C08B-4C4F-A03C-9E96D7D9E1EF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16FB219F-36A2-4DE3-AD0D-06D5E20106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Example charts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CDBF5156-2C16-4850-835F-5BAF58C1CE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 err="1"/>
              <a:t>Multicoloured</a:t>
            </a:r>
            <a:endParaRPr lang="en-AU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4C1A78-F61A-4300-A882-08A5E21EF722}"/>
              </a:ext>
            </a:extLst>
          </p:cNvPr>
          <p:cNvSpPr/>
          <p:nvPr/>
        </p:nvSpPr>
        <p:spPr>
          <a:xfrm>
            <a:off x="12326974" y="2866085"/>
            <a:ext cx="1025484" cy="443312"/>
          </a:xfrm>
          <a:prstGeom prst="rect">
            <a:avLst/>
          </a:prstGeom>
          <a:solidFill>
            <a:srgbClr val="FF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Tangerine #FF7F41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51E4C5-F5C2-41BA-B3CF-224F68E78F47}"/>
              </a:ext>
            </a:extLst>
          </p:cNvPr>
          <p:cNvSpPr/>
          <p:nvPr/>
        </p:nvSpPr>
        <p:spPr>
          <a:xfrm>
            <a:off x="12326977" y="1720709"/>
            <a:ext cx="1025484" cy="443312"/>
          </a:xfrm>
          <a:prstGeom prst="rect">
            <a:avLst/>
          </a:prstGeom>
          <a:solidFill>
            <a:srgbClr val="52A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Sea Green #52AFA4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B18888-061A-4451-AF90-DD9B860E96B2}"/>
              </a:ext>
            </a:extLst>
          </p:cNvPr>
          <p:cNvSpPr/>
          <p:nvPr/>
        </p:nvSpPr>
        <p:spPr>
          <a:xfrm>
            <a:off x="12326977" y="575333"/>
            <a:ext cx="1025484" cy="443312"/>
          </a:xfrm>
          <a:prstGeom prst="rect">
            <a:avLst/>
          </a:prstGeom>
          <a:solidFill>
            <a:srgbClr val="007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Ocean Blue #0076A8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2E77F4-2B91-4A44-8BA5-1D6044F9EF22}"/>
              </a:ext>
            </a:extLst>
          </p:cNvPr>
          <p:cNvSpPr/>
          <p:nvPr/>
        </p:nvSpPr>
        <p:spPr>
          <a:xfrm>
            <a:off x="12326974" y="4584149"/>
            <a:ext cx="1025484" cy="443312"/>
          </a:xfrm>
          <a:prstGeom prst="rect">
            <a:avLst/>
          </a:prstGeom>
          <a:solidFill>
            <a:srgbClr val="DEBD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Lilac #DEBDDA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BA66EEF-E5A6-4370-A5D3-C360D3DA7CB8}"/>
              </a:ext>
            </a:extLst>
          </p:cNvPr>
          <p:cNvSpPr/>
          <p:nvPr/>
        </p:nvSpPr>
        <p:spPr>
          <a:xfrm>
            <a:off x="12326977" y="2645"/>
            <a:ext cx="1025484" cy="443312"/>
          </a:xfrm>
          <a:prstGeom prst="rect">
            <a:avLst/>
          </a:prstGeom>
          <a:solidFill>
            <a:srgbClr val="6332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Plum #633260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2C3BBB-1C2E-4F15-894D-BEF47CA065C3}"/>
              </a:ext>
            </a:extLst>
          </p:cNvPr>
          <p:cNvSpPr/>
          <p:nvPr/>
        </p:nvSpPr>
        <p:spPr>
          <a:xfrm>
            <a:off x="12326977" y="1148021"/>
            <a:ext cx="1025484" cy="443312"/>
          </a:xfrm>
          <a:prstGeom prst="rect">
            <a:avLst/>
          </a:prstGeom>
          <a:solidFill>
            <a:srgbClr val="E4AA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Butterscotch #E4AA17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55EE247-AD98-4AA5-9E25-BA256C499668}"/>
              </a:ext>
            </a:extLst>
          </p:cNvPr>
          <p:cNvSpPr/>
          <p:nvPr/>
        </p:nvSpPr>
        <p:spPr>
          <a:xfrm>
            <a:off x="12326975" y="2293397"/>
            <a:ext cx="1025484" cy="443312"/>
          </a:xfrm>
          <a:prstGeom prst="rect">
            <a:avLst/>
          </a:prstGeom>
          <a:solidFill>
            <a:srgbClr val="B5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Champagne #B59E7A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E8625AA-68B3-469A-9D3A-7F0D43EE76FD}"/>
              </a:ext>
            </a:extLst>
          </p:cNvPr>
          <p:cNvSpPr/>
          <p:nvPr/>
        </p:nvSpPr>
        <p:spPr>
          <a:xfrm>
            <a:off x="12326974" y="5156837"/>
            <a:ext cx="1025484" cy="443312"/>
          </a:xfrm>
          <a:prstGeom prst="rect">
            <a:avLst/>
          </a:prstGeom>
          <a:solidFill>
            <a:srgbClr val="436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Pine #43695B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5761130-AD59-4B04-A874-54D01F669B2F}"/>
              </a:ext>
            </a:extLst>
          </p:cNvPr>
          <p:cNvSpPr/>
          <p:nvPr/>
        </p:nvSpPr>
        <p:spPr>
          <a:xfrm>
            <a:off x="12326974" y="3438773"/>
            <a:ext cx="1025484" cy="443312"/>
          </a:xfrm>
          <a:prstGeom prst="rect">
            <a:avLst/>
          </a:prstGeom>
          <a:solidFill>
            <a:srgbClr val="4625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Burgundy #46252F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994CDE-9C21-4E02-A0A2-52949EDBC7D7}"/>
              </a:ext>
            </a:extLst>
          </p:cNvPr>
          <p:cNvSpPr/>
          <p:nvPr/>
        </p:nvSpPr>
        <p:spPr>
          <a:xfrm>
            <a:off x="12326974" y="4011461"/>
            <a:ext cx="1025484" cy="443312"/>
          </a:xfrm>
          <a:prstGeom prst="rect">
            <a:avLst/>
          </a:prstGeom>
          <a:solidFill>
            <a:srgbClr val="84C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Mint #84C661</a:t>
            </a:r>
          </a:p>
        </p:txBody>
      </p:sp>
    </p:spTree>
    <p:extLst>
      <p:ext uri="{BB962C8B-B14F-4D97-AF65-F5344CB8AC3E}">
        <p14:creationId xmlns:p14="http://schemas.microsoft.com/office/powerpoint/2010/main" val="1214523448"/>
      </p:ext>
    </p:extLst>
  </p:cSld>
  <p:clrMapOvr>
    <a:masterClrMapping/>
  </p:clrMapOvr>
</p:sldLayout>
</file>

<file path=ppt/slideLayouts/slideLayout10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76A3032-2C65-478E-921E-FB3DD497370F}"/>
              </a:ext>
            </a:extLst>
          </p:cNvPr>
          <p:cNvGrpSpPr/>
          <p:nvPr/>
        </p:nvGrpSpPr>
        <p:grpSpPr>
          <a:xfrm>
            <a:off x="-1" y="0"/>
            <a:ext cx="12201287" cy="6858000"/>
            <a:chOff x="-1" y="0"/>
            <a:chExt cx="9150965" cy="5143500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7373235-3773-4C6E-B7BB-7D9383E6000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r="15033" b="39271"/>
            <a:stretch/>
          </p:blipFill>
          <p:spPr>
            <a:xfrm>
              <a:off x="-1" y="4259358"/>
              <a:ext cx="9150965" cy="884142"/>
            </a:xfrm>
            <a:prstGeom prst="rect">
              <a:avLst/>
            </a:prstGeom>
          </p:spPr>
        </p:pic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C15E88C-03D4-4DB3-A294-01AFD0238E6A}"/>
                </a:ext>
              </a:extLst>
            </p:cNvPr>
            <p:cNvGrpSpPr/>
            <p:nvPr userDrawn="1"/>
          </p:nvGrpSpPr>
          <p:grpSpPr>
            <a:xfrm>
              <a:off x="0" y="0"/>
              <a:ext cx="9150964" cy="2344040"/>
              <a:chOff x="0" y="0"/>
              <a:chExt cx="9150964" cy="2344040"/>
            </a:xfrm>
          </p:grpSpPr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6441D088-2608-489A-AFA7-12FB857C3D4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5"/>
                  </a:ext>
                </a:extLst>
              </a:blip>
              <a:srcRect l="81" t="90" r="-1"/>
              <a:stretch/>
            </p:blipFill>
            <p:spPr>
              <a:xfrm>
                <a:off x="0" y="0"/>
                <a:ext cx="9150964" cy="1982539"/>
              </a:xfrm>
              <a:prstGeom prst="rect">
                <a:avLst/>
              </a:prstGeom>
            </p:spPr>
          </p:pic>
          <p:pic>
            <p:nvPicPr>
              <p:cNvPr id="36" name="Supergraphic 35">
                <a:extLst>
                  <a:ext uri="{FF2B5EF4-FFF2-40B4-BE49-F238E27FC236}">
                    <a16:creationId xmlns:a16="http://schemas.microsoft.com/office/drawing/2014/main" id="{38ED6516-54EA-40DC-A3B9-12F312D5B7F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rcRect l="8161"/>
              <a:stretch/>
            </p:blipFill>
            <p:spPr>
              <a:xfrm>
                <a:off x="0" y="356654"/>
                <a:ext cx="5558576" cy="1987386"/>
              </a:xfrm>
              <a:prstGeom prst="rect">
                <a:avLst/>
              </a:prstGeom>
            </p:spPr>
          </p:pic>
          <p:pic>
            <p:nvPicPr>
              <p:cNvPr id="23" name="Frasers logo">
                <a:extLst>
                  <a:ext uri="{FF2B5EF4-FFF2-40B4-BE49-F238E27FC236}">
                    <a16:creationId xmlns:a16="http://schemas.microsoft.com/office/drawing/2014/main" id="{3E2AC1B3-2773-45AD-9FE2-D6348C7187F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7689057" y="125770"/>
                <a:ext cx="1332336" cy="642320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9671635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1024121"/>
            <a:ext cx="964998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D00828F-3B02-49C1-B056-0E3269336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8538201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(with image) – Ebony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3">
            <a:extLst>
              <a:ext uri="{FF2B5EF4-FFF2-40B4-BE49-F238E27FC236}">
                <a16:creationId xmlns:a16="http://schemas.microsoft.com/office/drawing/2014/main" id="{F0FF2C3C-174F-BB49-8B0B-BC70EFF077F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background image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3817D31-94C4-2F43-B518-49786BBDD74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71"/>
            <a:ext cx="12192000" cy="685646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2D235CBC-6727-4542-BF35-0EAF62B7BDD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3475855"/>
            <a:ext cx="7899401" cy="734011"/>
          </a:xfrm>
          <a:prstGeom prst="rect">
            <a:avLst/>
          </a:prstGeom>
          <a:noFill/>
          <a:ln w="152400" cap="sq">
            <a:noFill/>
            <a:miter lim="800000"/>
          </a:ln>
        </p:spPr>
        <p:txBody>
          <a:bodyPr wrap="square" lIns="540000" tIns="144000" rIns="288000" bIns="144000" anchor="b">
            <a:spAutoFit/>
          </a:bodyPr>
          <a:lstStyle>
            <a:lvl1pPr marL="0" algn="l">
              <a:defRPr sz="3200" spc="0">
                <a:solidFill>
                  <a:schemeClr val="tx1"/>
                </a:solidFill>
                <a:latin typeface="+mj-lt"/>
                <a:cs typeface="Calibri"/>
              </a:defRPr>
            </a:lvl1pPr>
          </a:lstStyle>
          <a:p>
            <a:r>
              <a:rPr lang="en-US" dirty="0"/>
              <a:t>Click to edit cover title style (with image)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B1C282D-A944-8F4D-B7E3-255BB06C40CE}"/>
              </a:ext>
            </a:extLst>
          </p:cNvPr>
          <p:cNvSpPr>
            <a:spLocks noGrp="1"/>
          </p:cNvSpPr>
          <p:nvPr userDrawn="1">
            <p:ph type="dt" sz="half" idx="11"/>
          </p:nvPr>
        </p:nvSpPr>
        <p:spPr>
          <a:xfrm>
            <a:off x="1" y="4265322"/>
            <a:ext cx="3499405" cy="365125"/>
          </a:xfrm>
          <a:prstGeom prst="rect">
            <a:avLst/>
          </a:prstGeom>
        </p:spPr>
        <p:txBody>
          <a:bodyPr lIns="539496" anchor="t"/>
          <a:lstStyle>
            <a:lvl1pPr>
              <a:defRPr sz="1867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defTabSz="914394"/>
            <a:endParaRPr lang="en-US" dirty="0">
              <a:solidFill>
                <a:srgbClr val="5E514D"/>
              </a:solidFill>
            </a:endParaRPr>
          </a:p>
        </p:txBody>
      </p:sp>
      <p:pic>
        <p:nvPicPr>
          <p:cNvPr id="10" name="Picture 9" descr="ShangriLa_Logo.png">
            <a:extLst>
              <a:ext uri="{FF2B5EF4-FFF2-40B4-BE49-F238E27FC236}">
                <a16:creationId xmlns:a16="http://schemas.microsoft.com/office/drawing/2014/main" id="{B8233C50-A8C8-AB44-9D00-21B1EB09B19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00874" y="442099"/>
            <a:ext cx="3019800" cy="20174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C3089E6A-C4C6-A94F-8F7A-DC4D599BD8C6}"/>
              </a:ext>
            </a:extLst>
          </p:cNvPr>
          <p:cNvGrpSpPr/>
          <p:nvPr userDrawn="1"/>
        </p:nvGrpSpPr>
        <p:grpSpPr>
          <a:xfrm>
            <a:off x="-97837" y="4065787"/>
            <a:ext cx="3120588" cy="94763"/>
            <a:chOff x="-73378" y="3049340"/>
            <a:chExt cx="2340441" cy="71072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14F9818C-F526-EC4C-ACF8-E23047A77CE4}"/>
                </a:ext>
              </a:extLst>
            </p:cNvPr>
            <p:cNvCxnSpPr>
              <a:cxnSpLocks/>
            </p:cNvCxnSpPr>
            <p:nvPr/>
          </p:nvCxnSpPr>
          <p:spPr>
            <a:xfrm>
              <a:off x="-73378" y="3117925"/>
              <a:ext cx="2340441" cy="0"/>
            </a:xfrm>
            <a:prstGeom prst="line">
              <a:avLst/>
            </a:prstGeom>
            <a:ln w="19050" cmpd="sng">
              <a:solidFill>
                <a:schemeClr val="tx1"/>
              </a:solidFill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F990D5BC-7DCB-CF4A-9661-B1D17CFA7E4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7746" y="3049340"/>
              <a:ext cx="216000" cy="7107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03841706"/>
      </p:ext>
    </p:extLst>
  </p:cSld>
  <p:clrMapOvr>
    <a:masterClrMapping/>
  </p:clrMapOvr>
</p:sldLayout>
</file>

<file path=ppt/slideLayouts/slideLayout10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2"/>
            <a:chOff x="3105" y="746"/>
            <a:chExt cx="9137790" cy="514200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9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84228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1"/>
            <a:chOff x="3105" y="746"/>
            <a:chExt cx="9137790" cy="514200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8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32324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757"/>
          <a:stretch/>
        </p:blipFill>
        <p:spPr>
          <a:xfrm>
            <a:off x="0" y="2932259"/>
            <a:ext cx="12192000" cy="3925741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56" y="2489061"/>
            <a:ext cx="11531011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6556" y="2958001"/>
            <a:ext cx="11531011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191995" lvl="0" indent="-191995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52F64EF-413A-47FE-BA58-70EAF46333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950616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out 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758209" y="3707038"/>
            <a:ext cx="2880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Established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Singapore 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since 1996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237174" y="3707038"/>
            <a:ext cx="35342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Our Solutions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Learning, Consulting, Coaching and Blended Learning Solutions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392847" y="3707038"/>
            <a:ext cx="2880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Operations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China and India With </a:t>
            </a:r>
            <a:br>
              <a:rPr lang="en-US" sz="1600" dirty="0" smtClean="0">
                <a:solidFill>
                  <a:prstClr val="black"/>
                </a:solidFill>
              </a:rPr>
            </a:br>
            <a:r>
              <a:rPr lang="en-US" sz="1600" dirty="0" smtClean="0">
                <a:solidFill>
                  <a:prstClr val="black"/>
                </a:solidFill>
              </a:rPr>
              <a:t>a Global Partner footprint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280160" y="1622032"/>
            <a:ext cx="1719072" cy="1719072"/>
            <a:chOff x="1280160" y="1622032"/>
            <a:chExt cx="1719072" cy="1719072"/>
          </a:xfrm>
        </p:grpSpPr>
        <p:sp>
          <p:nvSpPr>
            <p:cNvPr id="14" name="Oval 13"/>
            <p:cNvSpPr/>
            <p:nvPr/>
          </p:nvSpPr>
          <p:spPr>
            <a:xfrm>
              <a:off x="1280160" y="1622032"/>
              <a:ext cx="1719072" cy="1719072"/>
            </a:xfrm>
            <a:prstGeom prst="ellipse">
              <a:avLst/>
            </a:prstGeom>
            <a:gradFill>
              <a:gsLst>
                <a:gs pos="0">
                  <a:srgbClr val="060554"/>
                </a:gs>
                <a:gs pos="51000">
                  <a:srgbClr val="0D117D"/>
                </a:gs>
                <a:gs pos="100000">
                  <a:srgbClr val="3562A7"/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7538" y="2006249"/>
              <a:ext cx="844317" cy="844317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 userDrawn="1"/>
        </p:nvGrpSpPr>
        <p:grpSpPr>
          <a:xfrm>
            <a:off x="5126736" y="1622032"/>
            <a:ext cx="1719072" cy="1719072"/>
            <a:chOff x="5126736" y="1622032"/>
            <a:chExt cx="1719072" cy="1719072"/>
          </a:xfrm>
          <a:gradFill>
            <a:gsLst>
              <a:gs pos="33000">
                <a:srgbClr val="036CB7"/>
              </a:gs>
              <a:gs pos="11000">
                <a:srgbClr val="0455A6"/>
              </a:gs>
              <a:gs pos="84000">
                <a:srgbClr val="08B6BA"/>
              </a:gs>
              <a:gs pos="62000">
                <a:schemeClr val="accent2"/>
              </a:gs>
            </a:gsLst>
            <a:lin ang="18900000" scaled="1"/>
          </a:gradFill>
        </p:grpSpPr>
        <p:sp>
          <p:nvSpPr>
            <p:cNvPr id="17" name="Oval 16"/>
            <p:cNvSpPr/>
            <p:nvPr/>
          </p:nvSpPr>
          <p:spPr>
            <a:xfrm>
              <a:off x="5126736" y="1622032"/>
              <a:ext cx="1719072" cy="1719072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2150" y="2006248"/>
              <a:ext cx="844317" cy="844317"/>
            </a:xfrm>
            <a:prstGeom prst="rect">
              <a:avLst/>
            </a:prstGeom>
            <a:grpFill/>
          </p:spPr>
        </p:pic>
      </p:grpSp>
      <p:grpSp>
        <p:nvGrpSpPr>
          <p:cNvPr id="19" name="Group 18"/>
          <p:cNvGrpSpPr/>
          <p:nvPr userDrawn="1"/>
        </p:nvGrpSpPr>
        <p:grpSpPr>
          <a:xfrm>
            <a:off x="8973312" y="1622032"/>
            <a:ext cx="1719072" cy="1719072"/>
            <a:chOff x="8973312" y="1622032"/>
            <a:chExt cx="1719072" cy="1719072"/>
          </a:xfrm>
        </p:grpSpPr>
        <p:sp>
          <p:nvSpPr>
            <p:cNvPr id="20" name="Oval 19"/>
            <p:cNvSpPr/>
            <p:nvPr/>
          </p:nvSpPr>
          <p:spPr>
            <a:xfrm>
              <a:off x="8973312" y="1622032"/>
              <a:ext cx="1719072" cy="1719072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7804" y="2056524"/>
              <a:ext cx="850087" cy="850087"/>
            </a:xfrm>
            <a:prstGeom prst="rect">
              <a:avLst/>
            </a:prstGeom>
          </p:spPr>
        </p:pic>
      </p:grpSp>
      <p:sp>
        <p:nvSpPr>
          <p:cNvPr id="83" name="TextBox 82"/>
          <p:cNvSpPr txBox="1"/>
          <p:nvPr userDrawn="1"/>
        </p:nvSpPr>
        <p:spPr>
          <a:xfrm>
            <a:off x="1901773" y="440359"/>
            <a:ext cx="8388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3200" dirty="0" smtClean="0">
                <a:solidFill>
                  <a:srgbClr val="FF0000"/>
                </a:solidFill>
              </a:rPr>
              <a:t>About ODE Consulting®</a:t>
            </a:r>
            <a:endParaRPr lang="en-SG" dirty="0">
              <a:solidFill>
                <a:srgbClr val="FF0000"/>
              </a:solidFill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240" y="5121024"/>
            <a:ext cx="822788" cy="72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724" y="5307378"/>
            <a:ext cx="1410753" cy="584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4234" y="5169425"/>
            <a:ext cx="1148132" cy="7934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Image result for advantexe logo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695" y="5183846"/>
            <a:ext cx="813102" cy="81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Image result for apsn logo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691" y="5344813"/>
            <a:ext cx="2143511" cy="54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989896" y="5144068"/>
            <a:ext cx="751766" cy="75176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221632" y="5254387"/>
            <a:ext cx="1188631" cy="57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1082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0732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03380" y="1822591"/>
            <a:ext cx="3491566" cy="1239557"/>
          </a:xfrm>
        </p:spPr>
        <p:txBody>
          <a:bodyPr>
            <a:normAutofit/>
          </a:bodyPr>
          <a:lstStyle>
            <a:lvl1pPr>
              <a:defRPr sz="3200" b="1" spc="300" baseline="0">
                <a:solidFill>
                  <a:srgbClr val="FF0000"/>
                </a:solidFill>
              </a:defRPr>
            </a:lvl1pPr>
          </a:lstStyle>
          <a:p>
            <a:r>
              <a:rPr lang="en-SG" dirty="0" smtClean="0"/>
              <a:t>Insert title here</a:t>
            </a:r>
            <a:endParaRPr lang="en-SG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8303380" y="3361765"/>
            <a:ext cx="3491566" cy="1120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 smtClean="0"/>
              <a:t>Insert subtitle text body here (if any) Calibri, 20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58139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58725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10515600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317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809253" y="876550"/>
            <a:ext cx="4329953" cy="38919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="1" baseline="0">
                <a:solidFill>
                  <a:srgbClr val="FF0000"/>
                </a:solidFill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/>
            </a:lvl3pPr>
          </a:lstStyle>
          <a:p>
            <a:pPr lvl="0"/>
            <a:r>
              <a:rPr lang="en-US" dirty="0" smtClean="0"/>
              <a:t>Title, Calibri, Bold, 48</a:t>
            </a:r>
          </a:p>
        </p:txBody>
      </p:sp>
    </p:spTree>
    <p:extLst>
      <p:ext uri="{BB962C8B-B14F-4D97-AF65-F5344CB8AC3E}">
        <p14:creationId xmlns:p14="http://schemas.microsoft.com/office/powerpoint/2010/main" val="192876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199094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775012"/>
            <a:ext cx="6199094" cy="42498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9932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9415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eature (with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3">
            <a:extLst>
              <a:ext uri="{FF2B5EF4-FFF2-40B4-BE49-F238E27FC236}">
                <a16:creationId xmlns:a16="http://schemas.microsoft.com/office/drawing/2014/main" id="{B8981BCD-912A-E14E-B4C0-EAAC4D0FAB5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background image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674D7C-8E47-6540-8602-23BA521E31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12192000" cy="6856460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9E13DD9-16EC-3645-8E12-BA3716EA7D68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564764" y="2729878"/>
            <a:ext cx="9083352" cy="9886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133" b="0" i="0">
                <a:solidFill>
                  <a:schemeClr val="bg1"/>
                </a:solidFill>
                <a:latin typeface="Calibri Light"/>
                <a:cs typeface="Calibri Light"/>
              </a:defRPr>
            </a:lvl1pPr>
            <a:lvl2pPr marL="609581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6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42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05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486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66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4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TW" dirty="0"/>
              <a:t>Click to edit master text styles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26B6F0D-2038-604C-9988-036F206FE4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336" y="1431186"/>
            <a:ext cx="9083352" cy="1115700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defRPr sz="3733">
                <a:solidFill>
                  <a:schemeClr val="bg1"/>
                </a:solidFill>
              </a:defRPr>
            </a:lvl1pPr>
          </a:lstStyle>
          <a:p>
            <a:r>
              <a:rPr lang="en-US" altLang="zh-TW" dirty="0"/>
              <a:t>Click to edit feature title style (with image</a:t>
            </a:r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8EB7E8C-8A58-674F-9960-9563BBF2809D}"/>
              </a:ext>
            </a:extLst>
          </p:cNvPr>
          <p:cNvGrpSpPr/>
          <p:nvPr userDrawn="1"/>
        </p:nvGrpSpPr>
        <p:grpSpPr>
          <a:xfrm>
            <a:off x="-97836" y="2544978"/>
            <a:ext cx="2262097" cy="95999"/>
            <a:chOff x="-73378" y="3061205"/>
            <a:chExt cx="1696573" cy="71999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24954F52-96A4-EE4F-951D-0A4D76908AD1}"/>
                </a:ext>
              </a:extLst>
            </p:cNvPr>
            <p:cNvCxnSpPr>
              <a:cxnSpLocks/>
            </p:cNvCxnSpPr>
            <p:nvPr/>
          </p:nvCxnSpPr>
          <p:spPr>
            <a:xfrm>
              <a:off x="-73378" y="3129789"/>
              <a:ext cx="1696573" cy="0"/>
            </a:xfrm>
            <a:prstGeom prst="line">
              <a:avLst/>
            </a:prstGeom>
            <a:ln w="19050" cmpd="sng">
              <a:solidFill>
                <a:srgbClr val="FFFFFF"/>
              </a:solidFill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12BB306B-C880-A64B-B939-E77FC5208C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7746" y="3061205"/>
              <a:ext cx="218817" cy="71999"/>
            </a:xfrm>
            <a:prstGeom prst="rect">
              <a:avLst/>
            </a:prstGeom>
          </p:spPr>
        </p:pic>
      </p:grpSp>
      <p:pic>
        <p:nvPicPr>
          <p:cNvPr id="13" name="Picture 12" descr="ShangriLa_Logo_Grey.png">
            <a:extLst>
              <a:ext uri="{FF2B5EF4-FFF2-40B4-BE49-F238E27FC236}">
                <a16:creationId xmlns:a16="http://schemas.microsoft.com/office/drawing/2014/main" id="{7A297A25-8610-8747-92F1-4F6141A9559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46200" y="442099"/>
            <a:ext cx="2160000" cy="144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795168"/>
      </p:ext>
    </p:extLst>
  </p:cSld>
  <p:clrMapOvr>
    <a:masterClrMapping/>
  </p:clrMapOvr>
</p:sldLayout>
</file>

<file path=ppt/slideLayouts/slideLayout10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3202B6-E526-440D-B90D-FAE6B833777A}" type="slidenum">
              <a:rPr lang="en-US" alt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8215366"/>
      </p:ext>
    </p:extLst>
  </p:cSld>
  <p:clrMapOvr>
    <a:masterClrMapping/>
  </p:clrMapOvr>
  <p:transition spd="slow">
    <p:wipe dir="r"/>
  </p:transition>
</p:sldLayout>
</file>

<file path=ppt/slideLayouts/slideLayout10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508354" y="1572915"/>
            <a:ext cx="8322908" cy="4160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SG" dirty="0" smtClean="0"/>
              <a:t>Insert your photo here</a:t>
            </a:r>
            <a:endParaRPr lang="en-SG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354" y="553385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86959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619365" y="1858645"/>
            <a:ext cx="3600000" cy="3600000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30667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2588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21389" y="1303282"/>
            <a:ext cx="5404780" cy="4256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AutoShape 2" descr="Image result for map pin icon white 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SG">
              <a:solidFill>
                <a:prstClr val="black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70" r="24386" b="1392"/>
          <a:stretch/>
        </p:blipFill>
        <p:spPr>
          <a:xfrm rot="16200000">
            <a:off x="809925" y="347808"/>
            <a:ext cx="110628" cy="173047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399354" y="278791"/>
            <a:ext cx="4398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spc="300" dirty="0" smtClean="0">
                <a:solidFill>
                  <a:srgbClr val="0455A6"/>
                </a:solidFill>
              </a:rPr>
              <a:t>Contact Us</a:t>
            </a:r>
            <a:endParaRPr lang="en-SG" sz="3600" spc="300" dirty="0">
              <a:solidFill>
                <a:srgbClr val="0455A6"/>
              </a:solidFill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1605934" y="2119252"/>
            <a:ext cx="4044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enquiry@odeconsulting.com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605934" y="3552764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+65 6323 8020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457771" y="1819824"/>
            <a:ext cx="968188" cy="968188"/>
            <a:chOff x="457771" y="1819824"/>
            <a:chExt cx="968188" cy="968188"/>
          </a:xfrm>
        </p:grpSpPr>
        <p:sp>
          <p:nvSpPr>
            <p:cNvPr id="17" name="Oval 16"/>
            <p:cNvSpPr/>
            <p:nvPr userDrawn="1"/>
          </p:nvSpPr>
          <p:spPr>
            <a:xfrm>
              <a:off x="457771" y="1819824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260" y="2090313"/>
              <a:ext cx="427211" cy="427211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 userDrawn="1"/>
        </p:nvGrpSpPr>
        <p:grpSpPr>
          <a:xfrm>
            <a:off x="457771" y="3245218"/>
            <a:ext cx="968188" cy="968188"/>
            <a:chOff x="457771" y="3245218"/>
            <a:chExt cx="968188" cy="968188"/>
          </a:xfrm>
        </p:grpSpPr>
        <p:sp>
          <p:nvSpPr>
            <p:cNvPr id="20" name="Oval 19"/>
            <p:cNvSpPr/>
            <p:nvPr userDrawn="1"/>
          </p:nvSpPr>
          <p:spPr>
            <a:xfrm>
              <a:off x="457771" y="3245218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085" y="3538532"/>
              <a:ext cx="381560" cy="381560"/>
            </a:xfrm>
            <a:prstGeom prst="rect">
              <a:avLst/>
            </a:prstGeom>
          </p:spPr>
        </p:pic>
      </p:grpSp>
      <p:sp>
        <p:nvSpPr>
          <p:cNvPr id="28" name="TextBox 27"/>
          <p:cNvSpPr txBox="1"/>
          <p:nvPr userDrawn="1"/>
        </p:nvSpPr>
        <p:spPr>
          <a:xfrm>
            <a:off x="6039801" y="749284"/>
            <a:ext cx="5286368" cy="523220"/>
          </a:xfrm>
          <a:prstGeom prst="rect">
            <a:avLst/>
          </a:prstGeom>
          <a:solidFill>
            <a:srgbClr val="00206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en-US" sz="1400" b="1" spc="300" dirty="0" smtClean="0">
                <a:solidFill>
                  <a:prstClr val="white"/>
                </a:solidFill>
              </a:rPr>
              <a:t>Address: </a:t>
            </a:r>
            <a:r>
              <a:rPr lang="en-US" sz="1400" spc="300" dirty="0" smtClean="0">
                <a:solidFill>
                  <a:prstClr val="white"/>
                </a:solidFill>
              </a:rPr>
              <a:t>70 Shenton Way, EON Shenton </a:t>
            </a:r>
            <a:br>
              <a:rPr lang="en-US" sz="1400" spc="300" dirty="0" smtClean="0">
                <a:solidFill>
                  <a:prstClr val="white"/>
                </a:solidFill>
              </a:rPr>
            </a:br>
            <a:r>
              <a:rPr lang="en-US" sz="1400" spc="300" dirty="0" smtClean="0">
                <a:solidFill>
                  <a:prstClr val="white"/>
                </a:solidFill>
              </a:rPr>
              <a:t>#09-08 S(079118)</a:t>
            </a: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979" y="4057761"/>
            <a:ext cx="2147593" cy="2147593"/>
          </a:xfrm>
          <a:prstGeom prst="rect">
            <a:avLst/>
          </a:prstGeom>
          <a:ln w="57150">
            <a:noFill/>
          </a:ln>
          <a:effectLst>
            <a:outerShdw blurRad="50800" dist="38100" dir="5400000" algn="t" rotWithShape="0">
              <a:srgbClr val="3562A7">
                <a:alpha val="40000"/>
              </a:srgbClr>
            </a:outerShdw>
          </a:effectLst>
        </p:spPr>
      </p:pic>
      <p:sp>
        <p:nvSpPr>
          <p:cNvPr id="34" name="TextBox 33"/>
          <p:cNvSpPr txBox="1"/>
          <p:nvPr userDrawn="1"/>
        </p:nvSpPr>
        <p:spPr>
          <a:xfrm>
            <a:off x="1605934" y="4984272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www.odeconsulting.com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57771" y="4676726"/>
            <a:ext cx="968188" cy="968188"/>
            <a:chOff x="457771" y="4676726"/>
            <a:chExt cx="968188" cy="968188"/>
          </a:xfrm>
        </p:grpSpPr>
        <p:sp>
          <p:nvSpPr>
            <p:cNvPr id="33" name="Oval 32"/>
            <p:cNvSpPr/>
            <p:nvPr userDrawn="1"/>
          </p:nvSpPr>
          <p:spPr>
            <a:xfrm>
              <a:off x="457771" y="4676726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37" name="Picture 36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319" y="4907274"/>
              <a:ext cx="507093" cy="507093"/>
            </a:xfrm>
            <a:prstGeom prst="rect">
              <a:avLst/>
            </a:prstGeom>
          </p:spPr>
        </p:pic>
      </p:grpSp>
      <p:sp>
        <p:nvSpPr>
          <p:cNvPr id="38" name="TextBox 37"/>
          <p:cNvSpPr txBox="1"/>
          <p:nvPr userDrawn="1"/>
        </p:nvSpPr>
        <p:spPr>
          <a:xfrm>
            <a:off x="1605934" y="5436581"/>
            <a:ext cx="2971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i="1" spc="300" dirty="0" smtClean="0">
                <a:solidFill>
                  <a:srgbClr val="3562A7"/>
                </a:solidFill>
              </a:rPr>
              <a:t>Scan the QR code to visit our website</a:t>
            </a:r>
          </a:p>
        </p:txBody>
      </p:sp>
      <p:sp>
        <p:nvSpPr>
          <p:cNvPr id="39" name="Right Arrow 38"/>
          <p:cNvSpPr/>
          <p:nvPr userDrawn="1"/>
        </p:nvSpPr>
        <p:spPr>
          <a:xfrm>
            <a:off x="3834581" y="5792880"/>
            <a:ext cx="1177044" cy="20881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391" y="4793924"/>
            <a:ext cx="380695" cy="380695"/>
          </a:xfrm>
          <a:prstGeom prst="rect">
            <a:avLst/>
          </a:prstGeom>
        </p:spPr>
      </p:pic>
      <p:sp>
        <p:nvSpPr>
          <p:cNvPr id="35" name="TextBox 34"/>
          <p:cNvSpPr txBox="1"/>
          <p:nvPr userDrawn="1"/>
        </p:nvSpPr>
        <p:spPr>
          <a:xfrm>
            <a:off x="8409366" y="5131557"/>
            <a:ext cx="1739835" cy="268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100" b="1" dirty="0" smtClean="0">
                <a:solidFill>
                  <a:srgbClr val="0455A6"/>
                </a:solidFill>
              </a:rPr>
              <a:t>ODE Consulting®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8076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0" y="6321145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292947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0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93789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3472" y="63211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1582925" y="6329363"/>
            <a:ext cx="6656387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+mj-lt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lacial Indifference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lacial Indifference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dirty="0" smtClean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Slide Number Placeholder 2"/>
          <p:cNvSpPr txBox="1">
            <a:spLocks/>
          </p:cNvSpPr>
          <p:nvPr userDrawn="1"/>
        </p:nvSpPr>
        <p:spPr>
          <a:xfrm>
            <a:off x="11277600" y="6462814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878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27000"/>
            </a:blip>
            <a:srcRect/>
            <a:stretch>
              <a:fillRect l="-50894" r="-1051" b="-59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031695"/>
            <a:ext cx="10515600" cy="80028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2407920"/>
            <a:ext cx="10515600" cy="3383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  <a:lvl2pPr marL="685800" indent="-228600" algn="ctr">
              <a:buSzPct val="70000"/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371600" indent="-457200" algn="ctr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endParaRPr lang="en-US" dirty="0" smtClean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76800" y="2083443"/>
            <a:ext cx="243840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855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 rot="5400000">
            <a:off x="1275243" y="3041542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80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 userDrawn="1"/>
        </p:nvSpPr>
        <p:spPr>
          <a:xfrm rot="5400000">
            <a:off x="513742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34" name="Rounded Rectangle 33"/>
          <p:cNvSpPr/>
          <p:nvPr userDrawn="1"/>
        </p:nvSpPr>
        <p:spPr>
          <a:xfrm rot="5400000">
            <a:off x="886360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057275" y="3603625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919457" y="3600713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2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645636" y="3600712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3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407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00287"/>
          </a:xfrm>
        </p:spPr>
        <p:txBody>
          <a:bodyPr>
            <a:normAutofit/>
          </a:bodyPr>
          <a:lstStyle>
            <a:lvl1pPr algn="ctr"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2" name="Rounded Rectangle 1"/>
          <p:cNvSpPr/>
          <p:nvPr userDrawn="1"/>
        </p:nvSpPr>
        <p:spPr>
          <a:xfrm>
            <a:off x="83820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 userDrawn="1"/>
        </p:nvSpPr>
        <p:spPr>
          <a:xfrm>
            <a:off x="449326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814832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 userDrawn="1"/>
        </p:nvSpPr>
        <p:spPr>
          <a:xfrm>
            <a:off x="113792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1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479298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0" name="Rounded Rectangle 19"/>
          <p:cNvSpPr/>
          <p:nvPr userDrawn="1"/>
        </p:nvSpPr>
        <p:spPr>
          <a:xfrm>
            <a:off x="844804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 userDrawn="1"/>
        </p:nvSpPr>
        <p:spPr>
          <a:xfrm flipV="1">
            <a:off x="113792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4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22" name="Rounded Rectangle 21"/>
          <p:cNvSpPr/>
          <p:nvPr userDrawn="1"/>
        </p:nvSpPr>
        <p:spPr>
          <a:xfrm flipV="1">
            <a:off x="479298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3" name="Rounded Rectangle 22"/>
          <p:cNvSpPr/>
          <p:nvPr userDrawn="1"/>
        </p:nvSpPr>
        <p:spPr>
          <a:xfrm flipV="1">
            <a:off x="844804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82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37919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792981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448041" y="4815523"/>
            <a:ext cx="2606039" cy="5080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138238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804569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8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470900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2217420" y="5577205"/>
            <a:ext cx="447040" cy="91757"/>
            <a:chOff x="2217420" y="5628323"/>
            <a:chExt cx="447040" cy="91757"/>
          </a:xfrm>
        </p:grpSpPr>
        <p:sp>
          <p:nvSpPr>
            <p:cNvPr id="29" name="Oval 28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0" name="Oval 29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1" name="Oval 30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5872480" y="5577205"/>
            <a:ext cx="447040" cy="91757"/>
            <a:chOff x="2217420" y="5628323"/>
            <a:chExt cx="447040" cy="91757"/>
          </a:xfrm>
        </p:grpSpPr>
        <p:sp>
          <p:nvSpPr>
            <p:cNvPr id="37" name="Oval 36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8" name="Oval 37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9" name="Oval 38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40" name="Group 39"/>
          <p:cNvGrpSpPr/>
          <p:nvPr userDrawn="1"/>
        </p:nvGrpSpPr>
        <p:grpSpPr>
          <a:xfrm>
            <a:off x="9527540" y="5577205"/>
            <a:ext cx="447040" cy="91757"/>
            <a:chOff x="2217420" y="5628323"/>
            <a:chExt cx="447040" cy="91757"/>
          </a:xfrm>
        </p:grpSpPr>
        <p:sp>
          <p:nvSpPr>
            <p:cNvPr id="41" name="Oval 40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3" name="Oval 42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sp>
        <p:nvSpPr>
          <p:cNvPr id="32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50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D250DB13-C7CC-D445-A2FA-71A43AFD4A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826" y="343754"/>
            <a:ext cx="10971775" cy="377825"/>
          </a:xfrm>
          <a:prstGeom prst="rect">
            <a:avLst/>
          </a:prstGeom>
        </p:spPr>
        <p:txBody>
          <a:bodyPr vert="horz" lIns="91440" tIns="45720" rIns="91440" bIns="36576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5D3991B-B14B-0B45-B99D-5A57AD042B22}"/>
              </a:ext>
            </a:extLst>
          </p:cNvPr>
          <p:cNvCxnSpPr>
            <a:cxnSpLocks/>
          </p:cNvCxnSpPr>
          <p:nvPr userDrawn="1"/>
        </p:nvCxnSpPr>
        <p:spPr>
          <a:xfrm>
            <a:off x="683684" y="787541"/>
            <a:ext cx="464837" cy="0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3F6F645-F620-1D4A-A5C3-7941AA8D484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9826" y="825823"/>
            <a:ext cx="10971775" cy="342900"/>
          </a:xfrm>
        </p:spPr>
        <p:txBody>
          <a:bodyPr/>
          <a:lstStyle/>
          <a:p>
            <a:pPr lvl="0"/>
            <a:r>
              <a:rPr lang="en-US" dirty="0"/>
              <a:t>Click to edit master sub-title styles</a:t>
            </a:r>
          </a:p>
        </p:txBody>
      </p:sp>
    </p:spTree>
    <p:extLst>
      <p:ext uri="{BB962C8B-B14F-4D97-AF65-F5344CB8AC3E}">
        <p14:creationId xmlns:p14="http://schemas.microsoft.com/office/powerpoint/2010/main" val="4008522242"/>
      </p:ext>
    </p:extLst>
  </p:cSld>
  <p:clrMapOvr>
    <a:masterClrMapping/>
  </p:clrMapOvr>
</p:sldLayout>
</file>

<file path=ppt/slideLayouts/slideLayout10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700463" y="1371600"/>
            <a:ext cx="4257675" cy="4257675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445994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2261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505743"/>
            <a:ext cx="356815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7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43400" y="3137436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8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8139954" y="1566703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0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343400" y="1531743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1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141495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26346651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3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3309321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3310862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 hasCustomPrompt="1"/>
          </p:nvPr>
        </p:nvSpPr>
        <p:spPr>
          <a:xfrm>
            <a:off x="6199542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6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201083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 hasCustomPrompt="1"/>
          </p:nvPr>
        </p:nvSpPr>
        <p:spPr>
          <a:xfrm>
            <a:off x="9089763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9091304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9" name="Slide Number Placeholder 2"/>
          <p:cNvSpPr>
            <a:spLocks noGrp="1"/>
          </p:cNvSpPr>
          <p:nvPr>
            <p:ph type="sldNum" sz="quarter" idx="2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1108069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997824" y="365125"/>
            <a:ext cx="6355975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97824" y="1855694"/>
            <a:ext cx="6355976" cy="41691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0672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273137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0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SG" dirty="0"/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508000" y="1447800"/>
            <a:ext cx="10972800" cy="4724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333516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0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279895-DFFF-4EBF-9F22-3A021849A8D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9604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94590977"/>
      </p:ext>
    </p:extLst>
  </p:cSld>
  <p:clrMapOvr>
    <a:masterClrMapping/>
  </p:clrMapOvr>
</p:sldLayout>
</file>

<file path=ppt/slideLayouts/slideLayout10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8C15E88C-03D4-4DB3-A294-01AFD0238E6A}"/>
              </a:ext>
            </a:extLst>
          </p:cNvPr>
          <p:cNvGrpSpPr/>
          <p:nvPr/>
        </p:nvGrpSpPr>
        <p:grpSpPr>
          <a:xfrm>
            <a:off x="0" y="0"/>
            <a:ext cx="12201285" cy="3125387"/>
            <a:chOff x="0" y="0"/>
            <a:chExt cx="9150964" cy="2344040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6441D088-2608-489A-AFA7-12FB857C3D4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81" t="90" r="-1"/>
            <a:stretch/>
          </p:blipFill>
          <p:spPr>
            <a:xfrm>
              <a:off x="0" y="0"/>
              <a:ext cx="9150964" cy="1982539"/>
            </a:xfrm>
            <a:prstGeom prst="rect">
              <a:avLst/>
            </a:prstGeom>
          </p:spPr>
        </p:pic>
        <p:pic>
          <p:nvPicPr>
            <p:cNvPr id="36" name="Supergraphic 35">
              <a:extLst>
                <a:ext uri="{FF2B5EF4-FFF2-40B4-BE49-F238E27FC236}">
                  <a16:creationId xmlns:a16="http://schemas.microsoft.com/office/drawing/2014/main" id="{38ED6516-54EA-40DC-A3B9-12F312D5B7F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l="8161"/>
            <a:stretch/>
          </p:blipFill>
          <p:spPr>
            <a:xfrm>
              <a:off x="0" y="356654"/>
              <a:ext cx="5558576" cy="1987386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6936192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9" y="1024120"/>
            <a:ext cx="6920663" cy="205184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sz="1333" b="0">
                <a:latin typeface="Arial Black" panose="020B0A04020102020204" pitchFamily="34" charset="0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F33FAE9-5A77-4546-9E4F-8DB4789353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13232435"/>
      </p:ext>
    </p:extLst>
  </p:cSld>
  <p:clrMapOvr>
    <a:masterClrMapping/>
  </p:clrMapOvr>
</p:sldLayout>
</file>

<file path=ppt/slideLayouts/slideLayout10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6A84288-523C-468C-903D-37AE1A1DB582}"/>
              </a:ext>
            </a:extLst>
          </p:cNvPr>
          <p:cNvGrpSpPr/>
          <p:nvPr/>
        </p:nvGrpSpPr>
        <p:grpSpPr>
          <a:xfrm>
            <a:off x="1" y="3174"/>
            <a:ext cx="12192001" cy="3951183"/>
            <a:chOff x="0" y="2380"/>
            <a:chExt cx="9144001" cy="2963387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E775A16-290E-41A2-8A43-A04985C835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51" t="45547" r="39"/>
            <a:stretch/>
          </p:blipFill>
          <p:spPr>
            <a:xfrm>
              <a:off x="0" y="2380"/>
              <a:ext cx="9144000" cy="1984353"/>
            </a:xfrm>
            <a:prstGeom prst="rect">
              <a:avLst/>
            </a:prstGeom>
          </p:spPr>
        </p:pic>
        <p:pic>
          <p:nvPicPr>
            <p:cNvPr id="7" name="Supergraphic 6">
              <a:extLst>
                <a:ext uri="{FF2B5EF4-FFF2-40B4-BE49-F238E27FC236}">
                  <a16:creationId xmlns:a16="http://schemas.microsoft.com/office/drawing/2014/main" id="{A14DCB7B-2752-4E29-ABF6-7E00DCFE60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r="13965"/>
            <a:stretch/>
          </p:blipFill>
          <p:spPr>
            <a:xfrm>
              <a:off x="4038601" y="553853"/>
              <a:ext cx="5105400" cy="2411914"/>
            </a:xfrm>
            <a:prstGeom prst="rect">
              <a:avLst/>
            </a:prstGeom>
          </p:spPr>
        </p:pic>
        <p:pic>
          <p:nvPicPr>
            <p:cNvPr id="14" name="Frasers logo">
              <a:extLst>
                <a:ext uri="{FF2B5EF4-FFF2-40B4-BE49-F238E27FC236}">
                  <a16:creationId xmlns:a16="http://schemas.microsoft.com/office/drawing/2014/main" id="{22698AC3-2C23-4095-8A0D-4407CE65CC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70" y="1024121"/>
            <a:ext cx="692066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55181"/>
            <a:ext cx="6936191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8A9CB77-6A21-4007-A3A2-8B8C08DD90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635635437"/>
      </p:ext>
    </p:extLst>
  </p:cSld>
  <p:clrMapOvr>
    <a:masterClrMapping/>
  </p:clrMapOvr>
</p:sldLayout>
</file>

<file path=ppt/slideLayouts/slideLayout10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2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5ACB32D6-37F4-453D-9699-66028AE9508E}"/>
              </a:ext>
            </a:extLst>
          </p:cNvPr>
          <p:cNvGrpSpPr/>
          <p:nvPr/>
        </p:nvGrpSpPr>
        <p:grpSpPr>
          <a:xfrm>
            <a:off x="2595295" y="0"/>
            <a:ext cx="9596707" cy="6858000"/>
            <a:chOff x="1946471" y="0"/>
            <a:chExt cx="7197530" cy="5143500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8CCA5E0E-2F50-4B19-861A-B0979A5ACB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r="4097"/>
            <a:stretch/>
          </p:blipFill>
          <p:spPr>
            <a:xfrm>
              <a:off x="1946471" y="0"/>
              <a:ext cx="7197530" cy="5143500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5CEA7398-3960-401A-AF22-E24D249FF9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rcRect t="5774"/>
            <a:stretch/>
          </p:blipFill>
          <p:spPr>
            <a:xfrm>
              <a:off x="3397398" y="0"/>
              <a:ext cx="3101151" cy="4200526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srgbClr val="ED1C24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srgbClr val="ED1C24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11820" y="5994889"/>
            <a:ext cx="464574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5CA4945-3158-423A-A5F4-860969E5A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1820" y="4975837"/>
            <a:ext cx="4645747" cy="886396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AEFF863-D6C3-4BAA-9D46-9066F17DD3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06134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llery and Statist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 Placeholder 121">
            <a:extLst>
              <a:ext uri="{FF2B5EF4-FFF2-40B4-BE49-F238E27FC236}">
                <a16:creationId xmlns:a16="http://schemas.microsoft.com/office/drawing/2014/main" id="{94AFD727-8465-5B41-A471-7CE132AA16F9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239188" y="4691488"/>
            <a:ext cx="3703975" cy="1764300"/>
          </a:xfrm>
          <a:solidFill>
            <a:schemeClr val="tx1">
              <a:alpha val="1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US" sz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algn="ctr">
              <a:spcAft>
                <a:spcPct val="0"/>
              </a:spcAft>
            </a:pPr>
            <a:r>
              <a:rPr lang="en-US" dirty="0"/>
              <a:t> </a:t>
            </a:r>
          </a:p>
        </p:txBody>
      </p:sp>
      <p:sp>
        <p:nvSpPr>
          <p:cNvPr id="64" name="Text Placeholder 121">
            <a:extLst>
              <a:ext uri="{FF2B5EF4-FFF2-40B4-BE49-F238E27FC236}">
                <a16:creationId xmlns:a16="http://schemas.microsoft.com/office/drawing/2014/main" id="{CFB95D74-BAF9-8344-9CAF-0F823F91BA8D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4238700" y="4691488"/>
            <a:ext cx="3703975" cy="1764300"/>
          </a:xfrm>
          <a:solidFill>
            <a:schemeClr val="tx1">
              <a:alpha val="1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US" sz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algn="ctr">
              <a:spcAft>
                <a:spcPct val="0"/>
              </a:spcAft>
            </a:pPr>
            <a:r>
              <a:rPr lang="en-US" dirty="0"/>
              <a:t> </a:t>
            </a:r>
          </a:p>
        </p:txBody>
      </p:sp>
      <p:sp>
        <p:nvSpPr>
          <p:cNvPr id="63" name="Text Placeholder 121">
            <a:extLst>
              <a:ext uri="{FF2B5EF4-FFF2-40B4-BE49-F238E27FC236}">
                <a16:creationId xmlns:a16="http://schemas.microsoft.com/office/drawing/2014/main" id="{07321427-949B-7E49-A0B6-B7D1AD657AD6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8259375" y="4691488"/>
            <a:ext cx="3703975" cy="1764300"/>
          </a:xfrm>
          <a:solidFill>
            <a:schemeClr val="tx1">
              <a:alpha val="1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US" sz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algn="ctr">
              <a:spcAft>
                <a:spcPct val="0"/>
              </a:spcAft>
            </a:pPr>
            <a:r>
              <a:rPr lang="en-US" dirty="0"/>
              <a:t> </a:t>
            </a:r>
          </a:p>
        </p:txBody>
      </p:sp>
      <p:sp>
        <p:nvSpPr>
          <p:cNvPr id="59" name="Text Placeholder 121">
            <a:extLst>
              <a:ext uri="{FF2B5EF4-FFF2-40B4-BE49-F238E27FC236}">
                <a16:creationId xmlns:a16="http://schemas.microsoft.com/office/drawing/2014/main" id="{2123F65F-DCE6-D540-B74E-7DA6AFA6E8C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8238216" y="4165691"/>
            <a:ext cx="3725133" cy="531069"/>
          </a:xfrm>
          <a:solidFill>
            <a:srgbClr val="817979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US" sz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algn="ctr">
              <a:spcAft>
                <a:spcPct val="0"/>
              </a:spcAft>
            </a:pPr>
            <a:r>
              <a:rPr lang="en-US" dirty="0"/>
              <a:t> </a:t>
            </a:r>
          </a:p>
        </p:txBody>
      </p:sp>
      <p:sp>
        <p:nvSpPr>
          <p:cNvPr id="58" name="Text Placeholder 121">
            <a:extLst>
              <a:ext uri="{FF2B5EF4-FFF2-40B4-BE49-F238E27FC236}">
                <a16:creationId xmlns:a16="http://schemas.microsoft.com/office/drawing/2014/main" id="{0358A04A-B38B-8E4E-96C7-E3817BB997F2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4238700" y="4165691"/>
            <a:ext cx="3725133" cy="531069"/>
          </a:xfrm>
          <a:solidFill>
            <a:srgbClr val="817979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US" sz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algn="ctr">
              <a:spcAft>
                <a:spcPct val="0"/>
              </a:spcAft>
            </a:pPr>
            <a:r>
              <a:rPr lang="en-US" dirty="0"/>
              <a:t> </a:t>
            </a:r>
          </a:p>
        </p:txBody>
      </p:sp>
      <p:sp>
        <p:nvSpPr>
          <p:cNvPr id="57" name="Text Placeholder 121">
            <a:extLst>
              <a:ext uri="{FF2B5EF4-FFF2-40B4-BE49-F238E27FC236}">
                <a16:creationId xmlns:a16="http://schemas.microsoft.com/office/drawing/2014/main" id="{632148D9-00BD-DF45-B2A0-E5FEF3510BF4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239188" y="4165691"/>
            <a:ext cx="3725133" cy="531069"/>
          </a:xfrm>
          <a:solidFill>
            <a:srgbClr val="817979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US" sz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algn="ctr">
              <a:spcAft>
                <a:spcPct val="0"/>
              </a:spcAft>
            </a:pPr>
            <a:r>
              <a:rPr lang="en-US" dirty="0"/>
              <a:t> 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7918206-74BF-7343-ABD9-758875F43149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688B5AC-95B9-6448-BD5A-E2A679BD2FE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6DF90277-E5EE-F841-9ED4-3FFD4DAAAC2A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239182" y="1316570"/>
            <a:ext cx="3714604" cy="2849121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22D8DDCF-BA6D-5040-95AD-289A0E130D2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4238699" y="1316570"/>
            <a:ext cx="3714604" cy="2849121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5AC0051B-39B4-4441-8D5C-BAAD43AE0C35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8238215" y="1316570"/>
            <a:ext cx="3714604" cy="2849121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5" name="Text Placeholder 20">
            <a:extLst>
              <a:ext uri="{FF2B5EF4-FFF2-40B4-BE49-F238E27FC236}">
                <a16:creationId xmlns:a16="http://schemas.microsoft.com/office/drawing/2014/main" id="{80452BB0-A447-6A40-B010-6BCE0B6947A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6840" y="4892438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26" name="Text Placeholder 20">
            <a:extLst>
              <a:ext uri="{FF2B5EF4-FFF2-40B4-BE49-F238E27FC236}">
                <a16:creationId xmlns:a16="http://schemas.microsoft.com/office/drawing/2014/main" id="{16048411-B1AF-7E41-B562-D6C051298B7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6840" y="5279477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27" name="Text Placeholder 20">
            <a:extLst>
              <a:ext uri="{FF2B5EF4-FFF2-40B4-BE49-F238E27FC236}">
                <a16:creationId xmlns:a16="http://schemas.microsoft.com/office/drawing/2014/main" id="{66F5EF31-5F55-9742-915A-E734B6414DC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46840" y="5681332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28" name="Text Placeholder 20">
            <a:extLst>
              <a:ext uri="{FF2B5EF4-FFF2-40B4-BE49-F238E27FC236}">
                <a16:creationId xmlns:a16="http://schemas.microsoft.com/office/drawing/2014/main" id="{81421E25-BF3A-2245-8155-91155E67BD1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46840" y="6068373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31" name="Text Placeholder 20">
            <a:extLst>
              <a:ext uri="{FF2B5EF4-FFF2-40B4-BE49-F238E27FC236}">
                <a16:creationId xmlns:a16="http://schemas.microsoft.com/office/drawing/2014/main" id="{FBA2783E-5BD0-5D42-B05D-6103A7A7616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213984" y="4892438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32" name="Text Placeholder 20">
            <a:extLst>
              <a:ext uri="{FF2B5EF4-FFF2-40B4-BE49-F238E27FC236}">
                <a16:creationId xmlns:a16="http://schemas.microsoft.com/office/drawing/2014/main" id="{AB4B0D06-8914-E144-80A9-93C2C0F6EC7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213984" y="5279477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33" name="Text Placeholder 20">
            <a:extLst>
              <a:ext uri="{FF2B5EF4-FFF2-40B4-BE49-F238E27FC236}">
                <a16:creationId xmlns:a16="http://schemas.microsoft.com/office/drawing/2014/main" id="{D7A8E3DC-2FAD-DD41-B100-4722E0D3B51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213984" y="5681332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34" name="Text Placeholder 20">
            <a:extLst>
              <a:ext uri="{FF2B5EF4-FFF2-40B4-BE49-F238E27FC236}">
                <a16:creationId xmlns:a16="http://schemas.microsoft.com/office/drawing/2014/main" id="{9D477B1B-C842-1941-A9D2-5163D7AE9A8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2213984" y="6068373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35" name="Text Placeholder 20">
            <a:extLst>
              <a:ext uri="{FF2B5EF4-FFF2-40B4-BE49-F238E27FC236}">
                <a16:creationId xmlns:a16="http://schemas.microsoft.com/office/drawing/2014/main" id="{5F82F4AE-99A2-9840-9326-39AE7736442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415217" y="4892438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36" name="Text Placeholder 20">
            <a:extLst>
              <a:ext uri="{FF2B5EF4-FFF2-40B4-BE49-F238E27FC236}">
                <a16:creationId xmlns:a16="http://schemas.microsoft.com/office/drawing/2014/main" id="{4010560C-466B-674B-9610-A730ADC8886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415217" y="5279477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37" name="Text Placeholder 20">
            <a:extLst>
              <a:ext uri="{FF2B5EF4-FFF2-40B4-BE49-F238E27FC236}">
                <a16:creationId xmlns:a16="http://schemas.microsoft.com/office/drawing/2014/main" id="{DDD1F2C4-F53E-3B4A-B8A8-E576614885C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415217" y="5681332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38" name="Text Placeholder 20">
            <a:extLst>
              <a:ext uri="{FF2B5EF4-FFF2-40B4-BE49-F238E27FC236}">
                <a16:creationId xmlns:a16="http://schemas.microsoft.com/office/drawing/2014/main" id="{FEFF0819-2520-5C4A-9C46-6EAE91281892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415217" y="6068373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39" name="Text Placeholder 20">
            <a:extLst>
              <a:ext uri="{FF2B5EF4-FFF2-40B4-BE49-F238E27FC236}">
                <a16:creationId xmlns:a16="http://schemas.microsoft.com/office/drawing/2014/main" id="{9CC9131D-8210-7B4A-B3CB-0FA1827EB8D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182360" y="4892438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40" name="Text Placeholder 20">
            <a:extLst>
              <a:ext uri="{FF2B5EF4-FFF2-40B4-BE49-F238E27FC236}">
                <a16:creationId xmlns:a16="http://schemas.microsoft.com/office/drawing/2014/main" id="{ADD81F1C-9737-014A-8CE2-04BB8167A653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182360" y="5279477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41" name="Text Placeholder 20">
            <a:extLst>
              <a:ext uri="{FF2B5EF4-FFF2-40B4-BE49-F238E27FC236}">
                <a16:creationId xmlns:a16="http://schemas.microsoft.com/office/drawing/2014/main" id="{23CC3F7E-29DF-1647-A720-FAB857D76863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182360" y="5681332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42" name="Text Placeholder 20">
            <a:extLst>
              <a:ext uri="{FF2B5EF4-FFF2-40B4-BE49-F238E27FC236}">
                <a16:creationId xmlns:a16="http://schemas.microsoft.com/office/drawing/2014/main" id="{4CB10C58-01E2-DD44-9CE7-AAE30121701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182360" y="6068373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43" name="Text Placeholder 20">
            <a:extLst>
              <a:ext uri="{FF2B5EF4-FFF2-40B4-BE49-F238E27FC236}">
                <a16:creationId xmlns:a16="http://schemas.microsoft.com/office/drawing/2014/main" id="{8A9F2AD8-A8E6-7047-A725-34D9727FD945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419453" y="4892438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44" name="Text Placeholder 20">
            <a:extLst>
              <a:ext uri="{FF2B5EF4-FFF2-40B4-BE49-F238E27FC236}">
                <a16:creationId xmlns:a16="http://schemas.microsoft.com/office/drawing/2014/main" id="{85C7B6B8-9ADB-554F-A7AC-EEC5252A6EBE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8419453" y="5279477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45" name="Text Placeholder 20">
            <a:extLst>
              <a:ext uri="{FF2B5EF4-FFF2-40B4-BE49-F238E27FC236}">
                <a16:creationId xmlns:a16="http://schemas.microsoft.com/office/drawing/2014/main" id="{AB01E557-FF29-E148-B1D6-BA2C4D57FD75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19453" y="5681332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46" name="Text Placeholder 20">
            <a:extLst>
              <a:ext uri="{FF2B5EF4-FFF2-40B4-BE49-F238E27FC236}">
                <a16:creationId xmlns:a16="http://schemas.microsoft.com/office/drawing/2014/main" id="{5719EAC6-4D5F-CD4C-8B8C-BC1768E89B51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19453" y="6068373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47" name="Text Placeholder 20">
            <a:extLst>
              <a:ext uri="{FF2B5EF4-FFF2-40B4-BE49-F238E27FC236}">
                <a16:creationId xmlns:a16="http://schemas.microsoft.com/office/drawing/2014/main" id="{487E1553-4B4B-224D-B1FB-E5B2B437CF6F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10186596" y="4892438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48" name="Text Placeholder 20">
            <a:extLst>
              <a:ext uri="{FF2B5EF4-FFF2-40B4-BE49-F238E27FC236}">
                <a16:creationId xmlns:a16="http://schemas.microsoft.com/office/drawing/2014/main" id="{A0CD3E45-3DD2-B14E-9BDC-F49CB542932D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0186596" y="5279477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49" name="Text Placeholder 20">
            <a:extLst>
              <a:ext uri="{FF2B5EF4-FFF2-40B4-BE49-F238E27FC236}">
                <a16:creationId xmlns:a16="http://schemas.microsoft.com/office/drawing/2014/main" id="{0A0AAFC9-CCF9-EE4B-8E66-7A35F886A83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10186596" y="5681332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50" name="Text Placeholder 20">
            <a:extLst>
              <a:ext uri="{FF2B5EF4-FFF2-40B4-BE49-F238E27FC236}">
                <a16:creationId xmlns:a16="http://schemas.microsoft.com/office/drawing/2014/main" id="{2138E266-D69B-104F-8D04-A621F72F5605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10186596" y="6068373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51" name="Text Placeholder 20">
            <a:extLst>
              <a:ext uri="{FF2B5EF4-FFF2-40B4-BE49-F238E27FC236}">
                <a16:creationId xmlns:a16="http://schemas.microsoft.com/office/drawing/2014/main" id="{84AA33B6-CECF-4749-82B2-420E45630443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46840" y="4311149"/>
            <a:ext cx="1575101" cy="27083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52" name="Text Placeholder 20">
            <a:extLst>
              <a:ext uri="{FF2B5EF4-FFF2-40B4-BE49-F238E27FC236}">
                <a16:creationId xmlns:a16="http://schemas.microsoft.com/office/drawing/2014/main" id="{A2DD63CB-CEE1-4A4C-9272-888995E09292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415217" y="4311149"/>
            <a:ext cx="1575101" cy="27083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53" name="Text Placeholder 20">
            <a:extLst>
              <a:ext uri="{FF2B5EF4-FFF2-40B4-BE49-F238E27FC236}">
                <a16:creationId xmlns:a16="http://schemas.microsoft.com/office/drawing/2014/main" id="{4CF9D1DC-4E32-6841-99B6-F90BDFDE6313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8419453" y="4311149"/>
            <a:ext cx="1575101" cy="27083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54" name="Title 1">
            <a:extLst>
              <a:ext uri="{FF2B5EF4-FFF2-40B4-BE49-F238E27FC236}">
                <a16:creationId xmlns:a16="http://schemas.microsoft.com/office/drawing/2014/main" id="{A6E3D60E-7178-324E-95D0-98D682EA0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9521"/>
            <a:ext cx="4249240" cy="38472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55" name="Text Placeholder 5">
            <a:extLst>
              <a:ext uri="{FF2B5EF4-FFF2-40B4-BE49-F238E27FC236}">
                <a16:creationId xmlns:a16="http://schemas.microsoft.com/office/drawing/2014/main" id="{79BD900A-DF46-F24F-B987-18F49B8BE0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994C4859-9651-1C4B-8247-7CFE2929ADB4}"/>
              </a:ext>
            </a:extLst>
          </p:cNvPr>
          <p:cNvSpPr txBox="1"/>
          <p:nvPr userDrawn="1"/>
        </p:nvSpPr>
        <p:spPr bwMode="auto">
          <a:xfrm>
            <a:off x="10369298" y="6633053"/>
            <a:ext cx="126957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Retail</a:t>
            </a:r>
          </a:p>
        </p:txBody>
      </p:sp>
    </p:spTree>
    <p:extLst>
      <p:ext uri="{BB962C8B-B14F-4D97-AF65-F5344CB8AC3E}">
        <p14:creationId xmlns:p14="http://schemas.microsoft.com/office/powerpoint/2010/main" val="4138691194"/>
      </p:ext>
    </p:extLst>
  </p:cSld>
  <p:clrMapOvr>
    <a:masterClrMapping/>
  </p:clrMapOvr>
  <p:transition spd="med">
    <p:fade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/TO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59829" y="1346202"/>
            <a:ext cx="10951633" cy="4829155"/>
          </a:xfrm>
          <a:prstGeom prst="rect">
            <a:avLst/>
          </a:prstGeom>
        </p:spPr>
        <p:txBody>
          <a:bodyPr lIns="91440"/>
          <a:lstStyle>
            <a:lvl1pPr marL="347123" indent="-347123">
              <a:buFont typeface="+mj-lt"/>
              <a:buAutoNum type="arabicPeriod"/>
              <a:tabLst>
                <a:tab pos="9008251" algn="l"/>
              </a:tabLst>
              <a:defRPr b="0"/>
            </a:lvl1pPr>
            <a:lvl2pPr marL="766210" indent="-397921">
              <a:buFont typeface="+mj-lt"/>
              <a:buAutoNum type="alphaLcParenR"/>
              <a:tabLst>
                <a:tab pos="9008251" algn="l"/>
              </a:tabLst>
              <a:defRPr sz="1600"/>
            </a:lvl2pPr>
            <a:lvl3pPr>
              <a:tabLst>
                <a:tab pos="9008251" algn="l"/>
              </a:tabLst>
              <a:defRPr/>
            </a:lvl3pPr>
            <a:lvl4pPr marL="1075233" indent="-289975">
              <a:tabLst>
                <a:tab pos="9008251" algn="l"/>
              </a:tabLst>
              <a:defRPr sz="1600"/>
            </a:lvl4pPr>
            <a:lvl5pPr>
              <a:tabLst>
                <a:tab pos="9008251" algn="l"/>
              </a:tabLst>
              <a:defRPr/>
            </a:lvl5pPr>
          </a:lstStyle>
          <a:p>
            <a:pPr lvl="0"/>
            <a:r>
              <a:rPr lang="en-GB" altLang="zh-TW" dirty="0"/>
              <a:t>Click to edit Master text styles</a:t>
            </a:r>
          </a:p>
          <a:p>
            <a:pPr lvl="1"/>
            <a:r>
              <a:rPr lang="en-GB" altLang="zh-TW" dirty="0"/>
              <a:t>Second level</a:t>
            </a:r>
          </a:p>
          <a:p>
            <a:pPr lvl="3"/>
            <a:r>
              <a:rPr lang="en-GB" altLang="zh-TW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3D86D2D-25DD-3C4B-99FC-4F7A55845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826" y="343754"/>
            <a:ext cx="10820400" cy="377825"/>
          </a:xfrm>
          <a:prstGeom prst="rect">
            <a:avLst/>
          </a:prstGeom>
        </p:spPr>
        <p:txBody>
          <a:bodyPr vert="horz" lIns="91440" tIns="45720" rIns="91440" bIns="36576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4CC1888-3CDD-A446-A6B0-597A02AC5A46}"/>
              </a:ext>
            </a:extLst>
          </p:cNvPr>
          <p:cNvCxnSpPr>
            <a:cxnSpLocks/>
          </p:cNvCxnSpPr>
          <p:nvPr userDrawn="1"/>
        </p:nvCxnSpPr>
        <p:spPr>
          <a:xfrm>
            <a:off x="683684" y="787541"/>
            <a:ext cx="464837" cy="0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1DC1EE-61AE-A341-9EC4-7A638099B4C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9826" y="825823"/>
            <a:ext cx="10971775" cy="342900"/>
          </a:xfrm>
        </p:spPr>
        <p:txBody>
          <a:bodyPr/>
          <a:lstStyle/>
          <a:p>
            <a:pPr lvl="0"/>
            <a:r>
              <a:rPr lang="en-US" dirty="0"/>
              <a:t>Click to edit master sub-title styles</a:t>
            </a:r>
          </a:p>
        </p:txBody>
      </p:sp>
    </p:spTree>
    <p:extLst>
      <p:ext uri="{BB962C8B-B14F-4D97-AF65-F5344CB8AC3E}">
        <p14:creationId xmlns:p14="http://schemas.microsoft.com/office/powerpoint/2010/main" val="1341176707"/>
      </p:ext>
    </p:extLst>
  </p:cSld>
  <p:clrMapOvr>
    <a:masterClrMapping/>
  </p:clrMapOvr>
</p:sldLayout>
</file>

<file path=ppt/slideLayouts/slideLayout1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3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8337598-321F-451C-BF10-1EC48F825F8B}"/>
              </a:ext>
            </a:extLst>
          </p:cNvPr>
          <p:cNvGrpSpPr/>
          <p:nvPr/>
        </p:nvGrpSpPr>
        <p:grpSpPr>
          <a:xfrm>
            <a:off x="-3" y="2600666"/>
            <a:ext cx="12192003" cy="4260527"/>
            <a:chOff x="-2" y="1950499"/>
            <a:chExt cx="9144002" cy="3195395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AD51654-0AA4-4275-89E5-F65D83D31A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r="9861"/>
            <a:stretch/>
          </p:blipFill>
          <p:spPr>
            <a:xfrm>
              <a:off x="3374379" y="1950499"/>
              <a:ext cx="5769621" cy="246086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5DCE1DF-6B93-4E74-9805-860609A3A7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96034887"/>
      </p:ext>
    </p:extLst>
  </p:cSld>
  <p:clrMapOvr>
    <a:masterClrMapping/>
  </p:clrMapOvr>
</p:sldLayout>
</file>

<file path=ppt/slideLayouts/slideLayout1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4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3064C296-B90E-4762-82F5-0D6D7FB2B880}"/>
              </a:ext>
            </a:extLst>
          </p:cNvPr>
          <p:cNvGrpSpPr/>
          <p:nvPr/>
        </p:nvGrpSpPr>
        <p:grpSpPr>
          <a:xfrm>
            <a:off x="-2" y="2784728"/>
            <a:ext cx="12192004" cy="4076465"/>
            <a:chOff x="-2" y="2088545"/>
            <a:chExt cx="9144003" cy="3057349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DB12760D-26C5-459A-98CF-A856A96E3B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r="8717"/>
            <a:stretch/>
          </p:blipFill>
          <p:spPr>
            <a:xfrm>
              <a:off x="3882905" y="2088545"/>
              <a:ext cx="5261096" cy="199912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CCD481D-9B74-46B8-9F56-998633D332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96111880"/>
      </p:ext>
    </p:extLst>
  </p:cSld>
  <p:clrMapOvr>
    <a:masterClrMapping/>
  </p:clrMapOvr>
</p:sldLayout>
</file>

<file path=ppt/slideLayouts/slideLayout1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489061"/>
            <a:ext cx="11320523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958001"/>
            <a:ext cx="11320523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b="0" dirty="0">
                <a:latin typeface="Arial Black" panose="020B0A04020102020204" pitchFamily="34" charset="0"/>
              </a:defRPr>
            </a:lvl1pPr>
          </a:lstStyle>
          <a:p>
            <a:pPr marL="191995" lvl="0" indent="-191995"/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88293431"/>
      </p:ext>
    </p:extLst>
  </p:cSld>
  <p:clrMapOvr>
    <a:masterClrMapping/>
  </p:clrMapOvr>
</p:sldLayout>
</file>

<file path=ppt/slideLayouts/slideLayout1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7" y="1267884"/>
            <a:ext cx="115038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E26B09-3B8C-4D1D-B688-D9601153D5F2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58404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06745"/>
            <a:ext cx="11425765" cy="557220"/>
          </a:xfrm>
        </p:spPr>
        <p:txBody>
          <a:bodyPr anchor="t" anchorCtr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503809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4872217"/>
      </p:ext>
    </p:extLst>
  </p:cSld>
  <p:clrMapOvr>
    <a:masterClrMapping/>
  </p:clrMapOvr>
</p:sldLayout>
</file>

<file path=ppt/slideLayouts/slideLayout1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ubtitle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702526"/>
            <a:ext cx="11409663" cy="369332"/>
          </a:xfrm>
        </p:spPr>
        <p:txBody>
          <a:bodyPr wrap="square" anchor="t" anchorCtr="0">
            <a:sp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4877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031EBBB4-82F7-4722-8871-FD14FF172B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407073"/>
            <a:ext cx="1140966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AU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83735626"/>
      </p:ext>
    </p:extLst>
  </p:cSld>
  <p:clrMapOvr>
    <a:masterClrMapping/>
  </p:clrMapOvr>
</p:sldLayout>
</file>

<file path=ppt/slideLayouts/slideLayout1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99">
            <a:extLst>
              <a:ext uri="{FF2B5EF4-FFF2-40B4-BE49-F238E27FC236}">
                <a16:creationId xmlns:a16="http://schemas.microsoft.com/office/drawing/2014/main" id="{5EDBAA30-1966-409D-A434-B2D7D27E2B97}"/>
              </a:ext>
            </a:extLst>
          </p:cNvPr>
          <p:cNvSpPr/>
          <p:nvPr/>
        </p:nvSpPr>
        <p:spPr>
          <a:xfrm>
            <a:off x="0" y="1286602"/>
            <a:ext cx="7870480" cy="49416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solidFill>
                <a:prstClr val="white"/>
              </a:solidFill>
            </a:endParaRPr>
          </a:p>
        </p:txBody>
      </p:sp>
      <p:pic>
        <p:nvPicPr>
          <p:cNvPr id="218" name="Graphic 217">
            <a:extLst>
              <a:ext uri="{FF2B5EF4-FFF2-40B4-BE49-F238E27FC236}">
                <a16:creationId xmlns:a16="http://schemas.microsoft.com/office/drawing/2014/main" id="{DA4B2B93-F7C6-4270-AA27-8D8512240D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33553"/>
          <a:stretch/>
        </p:blipFill>
        <p:spPr>
          <a:xfrm>
            <a:off x="-1" y="1331535"/>
            <a:ext cx="7472553" cy="517393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95340" y="3360580"/>
            <a:ext cx="3581197" cy="14643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6" name="Text Placeholder 16">
            <a:extLst>
              <a:ext uri="{FF2B5EF4-FFF2-40B4-BE49-F238E27FC236}">
                <a16:creationId xmlns:a16="http://schemas.microsoft.com/office/drawing/2014/main" id="{9F7DFDA2-E227-48C5-95C2-03C76A33A9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6021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5937C0C9-867E-4F9B-AE91-3494C718DE7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itle 1">
            <a:extLst>
              <a:ext uri="{FF2B5EF4-FFF2-40B4-BE49-F238E27FC236}">
                <a16:creationId xmlns:a16="http://schemas.microsoft.com/office/drawing/2014/main" id="{B52AF69C-500C-40F8-A28E-2B2CAAFC6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1" name="Text Placeholder 18">
            <a:extLst>
              <a:ext uri="{FF2B5EF4-FFF2-40B4-BE49-F238E27FC236}">
                <a16:creationId xmlns:a16="http://schemas.microsoft.com/office/drawing/2014/main" id="{B144788F-0211-477C-9B74-58F420928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0D76F93-3CB8-4044-9EC9-675391713D40}"/>
              </a:ext>
            </a:extLst>
          </p:cNvPr>
          <p:cNvGrpSpPr/>
          <p:nvPr/>
        </p:nvGrpSpPr>
        <p:grpSpPr>
          <a:xfrm>
            <a:off x="373482" y="5302629"/>
            <a:ext cx="1745468" cy="820738"/>
            <a:chOff x="2419492" y="3413386"/>
            <a:chExt cx="846335" cy="915735"/>
          </a:xfrm>
        </p:grpSpPr>
        <p:sp>
          <p:nvSpPr>
            <p:cNvPr id="105" name="TextBox 41">
              <a:extLst>
                <a:ext uri="{FF2B5EF4-FFF2-40B4-BE49-F238E27FC236}">
                  <a16:creationId xmlns:a16="http://schemas.microsoft.com/office/drawing/2014/main" id="{415E3E57-46A3-4D3C-AFCC-4C903EA0B5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8070" y="3413386"/>
              <a:ext cx="757757" cy="91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Residential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Commercial / Business Parks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Industrial &amp; Logistics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Hospitality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Retail</a:t>
              </a:r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BF94F5A-E719-4496-AF9F-234340D24ED3}"/>
                </a:ext>
              </a:extLst>
            </p:cNvPr>
            <p:cNvSpPr/>
            <p:nvPr/>
          </p:nvSpPr>
          <p:spPr bwMode="auto">
            <a:xfrm>
              <a:off x="2419492" y="3439675"/>
              <a:ext cx="44221" cy="101756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ABD0D790-45DD-4933-A860-63401E43FC16}"/>
                </a:ext>
              </a:extLst>
            </p:cNvPr>
            <p:cNvSpPr/>
            <p:nvPr/>
          </p:nvSpPr>
          <p:spPr bwMode="auto">
            <a:xfrm>
              <a:off x="2419492" y="3627766"/>
              <a:ext cx="44221" cy="101756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B5AAACF1-5F74-416C-8AA2-3E9C814BA79E}"/>
                </a:ext>
              </a:extLst>
            </p:cNvPr>
            <p:cNvSpPr/>
            <p:nvPr/>
          </p:nvSpPr>
          <p:spPr bwMode="auto">
            <a:xfrm>
              <a:off x="2419492" y="3815857"/>
              <a:ext cx="44221" cy="101756"/>
            </a:xfrm>
            <a:prstGeom prst="ellipse">
              <a:avLst/>
            </a:prstGeom>
            <a:solidFill>
              <a:schemeClr val="accent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BE1A761-3894-47DC-9973-C93F95672E6D}"/>
                </a:ext>
              </a:extLst>
            </p:cNvPr>
            <p:cNvSpPr/>
            <p:nvPr/>
          </p:nvSpPr>
          <p:spPr bwMode="auto">
            <a:xfrm>
              <a:off x="2419492" y="4009109"/>
              <a:ext cx="44221" cy="101756"/>
            </a:xfrm>
            <a:prstGeom prst="ellipse">
              <a:avLst/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 dirty="0">
                <a:solidFill>
                  <a:prstClr val="black"/>
                </a:solidFill>
              </a:endParaRP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501D7F4A-BACD-4B70-B62F-8296442B2CED}"/>
                </a:ext>
              </a:extLst>
            </p:cNvPr>
            <p:cNvSpPr/>
            <p:nvPr/>
          </p:nvSpPr>
          <p:spPr bwMode="auto">
            <a:xfrm>
              <a:off x="2419492" y="4205513"/>
              <a:ext cx="44221" cy="101756"/>
            </a:xfrm>
            <a:prstGeom prst="ellipse">
              <a:avLst/>
            </a:prstGeom>
            <a:solidFill>
              <a:srgbClr val="FF7F4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56603E6-EF90-4924-83A6-481582C34D50}"/>
              </a:ext>
            </a:extLst>
          </p:cNvPr>
          <p:cNvGrpSpPr/>
          <p:nvPr/>
        </p:nvGrpSpPr>
        <p:grpSpPr>
          <a:xfrm>
            <a:off x="981722" y="2370188"/>
            <a:ext cx="5409397" cy="3099726"/>
            <a:chOff x="821622" y="1745281"/>
            <a:chExt cx="4057048" cy="2324794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2F59246A-77D7-452C-9AA2-884CF3418CB3}"/>
                </a:ext>
              </a:extLst>
            </p:cNvPr>
            <p:cNvGrpSpPr/>
            <p:nvPr/>
          </p:nvGrpSpPr>
          <p:grpSpPr>
            <a:xfrm>
              <a:off x="4187047" y="3848079"/>
              <a:ext cx="394339" cy="221996"/>
              <a:chOff x="7928753" y="2037582"/>
              <a:chExt cx="394339" cy="221996"/>
            </a:xfrm>
          </p:grpSpPr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76CD4611-38D7-4664-93B2-C697F0063D8D}"/>
                  </a:ext>
                </a:extLst>
              </p:cNvPr>
              <p:cNvSpPr/>
              <p:nvPr/>
            </p:nvSpPr>
            <p:spPr bwMode="auto">
              <a:xfrm>
                <a:off x="7928753" y="2037582"/>
                <a:ext cx="394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Australia</a:t>
                </a:r>
              </a:p>
            </p:txBody>
          </p:sp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55016568-43E9-4B08-93C1-8BE2D27CEFBB}"/>
                  </a:ext>
                </a:extLst>
              </p:cNvPr>
              <p:cNvGrpSpPr/>
              <p:nvPr/>
            </p:nvGrpSpPr>
            <p:grpSpPr>
              <a:xfrm>
                <a:off x="7960853" y="2194446"/>
                <a:ext cx="330137" cy="65132"/>
                <a:chOff x="3961613" y="4186268"/>
                <a:chExt cx="273710" cy="54000"/>
              </a:xfrm>
            </p:grpSpPr>
            <p:sp>
              <p:nvSpPr>
                <p:cNvPr id="213" name="Oval 212">
                  <a:extLst>
                    <a:ext uri="{FF2B5EF4-FFF2-40B4-BE49-F238E27FC236}">
                      <a16:creationId xmlns:a16="http://schemas.microsoft.com/office/drawing/2014/main" id="{C4293C9D-A8B7-4881-A2EA-82ABC20FA3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4" name="Oval 213">
                  <a:extLst>
                    <a:ext uri="{FF2B5EF4-FFF2-40B4-BE49-F238E27FC236}">
                      <a16:creationId xmlns:a16="http://schemas.microsoft.com/office/drawing/2014/main" id="{D22D0234-FBF3-40A6-B286-E2E0B791EB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5" name="Oval 214">
                  <a:extLst>
                    <a:ext uri="{FF2B5EF4-FFF2-40B4-BE49-F238E27FC236}">
                      <a16:creationId xmlns:a16="http://schemas.microsoft.com/office/drawing/2014/main" id="{D76E4CE8-EB99-4A08-BF4C-E9401D9614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6" name="Oval 215">
                  <a:extLst>
                    <a:ext uri="{FF2B5EF4-FFF2-40B4-BE49-F238E27FC236}">
                      <a16:creationId xmlns:a16="http://schemas.microsoft.com/office/drawing/2014/main" id="{40BC8DBA-3AEC-443B-8C8C-43AB08B9D7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7" name="Oval 216">
                  <a:extLst>
                    <a:ext uri="{FF2B5EF4-FFF2-40B4-BE49-F238E27FC236}">
                      <a16:creationId xmlns:a16="http://schemas.microsoft.com/office/drawing/2014/main" id="{88885045-DD41-4E32-9DAB-A4A744FE811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8B1C2D96-E662-4AB4-901F-2E0916457B59}"/>
                </a:ext>
              </a:extLst>
            </p:cNvPr>
            <p:cNvGrpSpPr/>
            <p:nvPr/>
          </p:nvGrpSpPr>
          <p:grpSpPr>
            <a:xfrm>
              <a:off x="3775252" y="3474735"/>
              <a:ext cx="393136" cy="177771"/>
              <a:chOff x="7271871" y="1394500"/>
              <a:chExt cx="393136" cy="177771"/>
            </a:xfrm>
          </p:grpSpPr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E524DA48-423D-4409-9679-2FCB45BC06D2}"/>
                  </a:ext>
                </a:extLst>
              </p:cNvPr>
              <p:cNvSpPr/>
              <p:nvPr/>
            </p:nvSpPr>
            <p:spPr bwMode="auto">
              <a:xfrm>
                <a:off x="7271871" y="1464597"/>
                <a:ext cx="39313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Indonesia</a:t>
                </a:r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FFEFCA8C-9022-438E-BB06-C9216CD178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72547" y="1394500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427F6FA6-11EE-472C-A579-7996754D1BD8}"/>
                </a:ext>
              </a:extLst>
            </p:cNvPr>
            <p:cNvGrpSpPr/>
            <p:nvPr/>
          </p:nvGrpSpPr>
          <p:grpSpPr>
            <a:xfrm>
              <a:off x="3621419" y="3328513"/>
              <a:ext cx="721119" cy="107674"/>
              <a:chOff x="7403331" y="1139322"/>
              <a:chExt cx="721119" cy="107674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D2ED7A9A-27D3-4D47-B559-F495C800D56E}"/>
                  </a:ext>
                </a:extLst>
              </p:cNvPr>
              <p:cNvSpPr/>
              <p:nvPr/>
            </p:nvSpPr>
            <p:spPr bwMode="auto">
              <a:xfrm>
                <a:off x="7710875" y="1139322"/>
                <a:ext cx="41357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Singapore</a:t>
                </a:r>
              </a:p>
            </p:txBody>
          </p: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FB649A49-DA4E-47CF-9568-36420D106984}"/>
                  </a:ext>
                </a:extLst>
              </p:cNvPr>
              <p:cNvGrpSpPr/>
              <p:nvPr/>
            </p:nvGrpSpPr>
            <p:grpSpPr>
              <a:xfrm>
                <a:off x="7403331" y="1156102"/>
                <a:ext cx="266510" cy="65132"/>
                <a:chOff x="3680259" y="3430130"/>
                <a:chExt cx="220958" cy="54000"/>
              </a:xfrm>
            </p:grpSpPr>
            <p:sp>
              <p:nvSpPr>
                <p:cNvPr id="205" name="Oval 204">
                  <a:extLst>
                    <a:ext uri="{FF2B5EF4-FFF2-40B4-BE49-F238E27FC236}">
                      <a16:creationId xmlns:a16="http://schemas.microsoft.com/office/drawing/2014/main" id="{B1A33D23-D332-46D1-A0A4-9C2EBBAD477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5187" y="3430130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6" name="Oval 205">
                  <a:extLst>
                    <a:ext uri="{FF2B5EF4-FFF2-40B4-BE49-F238E27FC236}">
                      <a16:creationId xmlns:a16="http://schemas.microsoft.com/office/drawing/2014/main" id="{1D29F7D9-64F2-48C6-9C68-FD74C144188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7" name="Oval 206">
                  <a:extLst>
                    <a:ext uri="{FF2B5EF4-FFF2-40B4-BE49-F238E27FC236}">
                      <a16:creationId xmlns:a16="http://schemas.microsoft.com/office/drawing/2014/main" id="{0A618BD5-780F-434F-8BC0-4DF0DA85A6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92291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8" name="Oval 207">
                  <a:extLst>
                    <a:ext uri="{FF2B5EF4-FFF2-40B4-BE49-F238E27FC236}">
                      <a16:creationId xmlns:a16="http://schemas.microsoft.com/office/drawing/2014/main" id="{CD301EE0-7CAA-4338-9E07-67B6A9A123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47217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68FABD63-718C-4135-BE78-B08C23BF62E4}"/>
                </a:ext>
              </a:extLst>
            </p:cNvPr>
            <p:cNvGrpSpPr/>
            <p:nvPr/>
          </p:nvGrpSpPr>
          <p:grpSpPr>
            <a:xfrm>
              <a:off x="3105554" y="3199961"/>
              <a:ext cx="593265" cy="107674"/>
              <a:chOff x="6815465" y="980731"/>
              <a:chExt cx="593265" cy="107674"/>
            </a:xfrm>
          </p:grpSpPr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6F47B08D-A74A-487F-8050-ADF3D88D5C76}"/>
                  </a:ext>
                </a:extLst>
              </p:cNvPr>
              <p:cNvSpPr/>
              <p:nvPr/>
            </p:nvSpPr>
            <p:spPr bwMode="auto">
              <a:xfrm>
                <a:off x="6815465" y="980731"/>
                <a:ext cx="35586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Malaysia</a:t>
                </a:r>
              </a:p>
            </p:txBody>
          </p:sp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319ACEB5-28E2-4A29-BEF5-47A614876049}"/>
                  </a:ext>
                </a:extLst>
              </p:cNvPr>
              <p:cNvGrpSpPr/>
              <p:nvPr/>
            </p:nvGrpSpPr>
            <p:grpSpPr>
              <a:xfrm>
                <a:off x="7214688" y="1007265"/>
                <a:ext cx="194042" cy="65132"/>
                <a:chOff x="3680259" y="3430130"/>
                <a:chExt cx="160876" cy="54000"/>
              </a:xfrm>
            </p:grpSpPr>
            <p:sp>
              <p:nvSpPr>
                <p:cNvPr id="200" name="Oval 199">
                  <a:extLst>
                    <a:ext uri="{FF2B5EF4-FFF2-40B4-BE49-F238E27FC236}">
                      <a16:creationId xmlns:a16="http://schemas.microsoft.com/office/drawing/2014/main" id="{F5ACB297-66C4-4C02-A31C-8FB30E09A3B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1" name="Oval 200">
                  <a:extLst>
                    <a:ext uri="{FF2B5EF4-FFF2-40B4-BE49-F238E27FC236}">
                      <a16:creationId xmlns:a16="http://schemas.microsoft.com/office/drawing/2014/main" id="{B2EBFD43-E5C4-48A1-9A6E-F97D0D91EF7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2212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2" name="Oval 201">
                  <a:extLst>
                    <a:ext uri="{FF2B5EF4-FFF2-40B4-BE49-F238E27FC236}">
                      <a16:creationId xmlns:a16="http://schemas.microsoft.com/office/drawing/2014/main" id="{4C9E2F54-2E6C-4CB4-85C1-A618791443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87135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DC9DEECE-6BCC-4FD5-84FF-8B21BEF1F70C}"/>
                </a:ext>
              </a:extLst>
            </p:cNvPr>
            <p:cNvGrpSpPr/>
            <p:nvPr/>
          </p:nvGrpSpPr>
          <p:grpSpPr>
            <a:xfrm>
              <a:off x="4183061" y="2321258"/>
              <a:ext cx="620211" cy="88480"/>
              <a:chOff x="7856310" y="192759"/>
              <a:chExt cx="620211" cy="88480"/>
            </a:xfrm>
          </p:grpSpPr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F23DFC57-E65E-4272-9F83-1746D15E0F1B}"/>
                  </a:ext>
                </a:extLst>
              </p:cNvPr>
              <p:cNvSpPr/>
              <p:nvPr/>
            </p:nvSpPr>
            <p:spPr bwMode="auto">
              <a:xfrm>
                <a:off x="7972777" y="195109"/>
                <a:ext cx="503744" cy="86130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South Korea</a:t>
                </a:r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30343DDE-AC7A-4493-93DB-281FFB2A6D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56310" y="19275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B8FEF01E-B62C-4D08-AB9F-5E466760037C}"/>
                </a:ext>
              </a:extLst>
            </p:cNvPr>
            <p:cNvGrpSpPr/>
            <p:nvPr/>
          </p:nvGrpSpPr>
          <p:grpSpPr>
            <a:xfrm>
              <a:off x="4523102" y="2193944"/>
              <a:ext cx="355568" cy="107674"/>
              <a:chOff x="7962681" y="43208"/>
              <a:chExt cx="355568" cy="107674"/>
            </a:xfrm>
          </p:grpSpPr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E38477BF-022E-45F8-AB7E-7D918A3536FB}"/>
                  </a:ext>
                </a:extLst>
              </p:cNvPr>
              <p:cNvSpPr/>
              <p:nvPr/>
            </p:nvSpPr>
            <p:spPr bwMode="auto">
              <a:xfrm>
                <a:off x="8071787" y="43208"/>
                <a:ext cx="24646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Japan</a:t>
                </a:r>
              </a:p>
            </p:txBody>
          </p:sp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id="{A61EDE5C-1117-436B-8DBF-B186731904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62681" y="6248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3D756E39-027A-4282-B3DB-4EA102690567}"/>
                </a:ext>
              </a:extLst>
            </p:cNvPr>
            <p:cNvGrpSpPr/>
            <p:nvPr/>
          </p:nvGrpSpPr>
          <p:grpSpPr>
            <a:xfrm>
              <a:off x="3151161" y="2951109"/>
              <a:ext cx="724642" cy="107674"/>
              <a:chOff x="6678689" y="751823"/>
              <a:chExt cx="724642" cy="107674"/>
            </a:xfrm>
          </p:grpSpPr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910D434A-FFD8-4B5B-8255-B33F911013FA}"/>
                  </a:ext>
                </a:extLst>
              </p:cNvPr>
              <p:cNvSpPr/>
              <p:nvPr/>
            </p:nvSpPr>
            <p:spPr bwMode="auto">
              <a:xfrm>
                <a:off x="6678689" y="751823"/>
                <a:ext cx="34865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Thailand</a:t>
                </a:r>
              </a:p>
            </p:txBody>
          </p:sp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9B346F65-851C-4F82-B6CA-1185D10FD61B}"/>
                  </a:ext>
                </a:extLst>
              </p:cNvPr>
              <p:cNvGrpSpPr/>
              <p:nvPr/>
            </p:nvGrpSpPr>
            <p:grpSpPr>
              <a:xfrm>
                <a:off x="7073194" y="784736"/>
                <a:ext cx="330137" cy="65132"/>
                <a:chOff x="3961613" y="4186268"/>
                <a:chExt cx="273710" cy="54000"/>
              </a:xfrm>
            </p:grpSpPr>
            <p:sp>
              <p:nvSpPr>
                <p:cNvPr id="189" name="Oval 188">
                  <a:extLst>
                    <a:ext uri="{FF2B5EF4-FFF2-40B4-BE49-F238E27FC236}">
                      <a16:creationId xmlns:a16="http://schemas.microsoft.com/office/drawing/2014/main" id="{B5E98587-09EC-469C-9AE9-3C7AC5DC9D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0" name="Oval 189">
                  <a:extLst>
                    <a:ext uri="{FF2B5EF4-FFF2-40B4-BE49-F238E27FC236}">
                      <a16:creationId xmlns:a16="http://schemas.microsoft.com/office/drawing/2014/main" id="{C1F79BC8-AEFC-474B-802B-B4EA9639813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1" name="Oval 190">
                  <a:extLst>
                    <a:ext uri="{FF2B5EF4-FFF2-40B4-BE49-F238E27FC236}">
                      <a16:creationId xmlns:a16="http://schemas.microsoft.com/office/drawing/2014/main" id="{E6775623-E6AC-4867-BD58-BA55AFB53B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2" name="Oval 191">
                  <a:extLst>
                    <a:ext uri="{FF2B5EF4-FFF2-40B4-BE49-F238E27FC236}">
                      <a16:creationId xmlns:a16="http://schemas.microsoft.com/office/drawing/2014/main" id="{DFC4EEBD-3CB2-4505-A674-323DD022A6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3" name="Oval 192">
                  <a:extLst>
                    <a:ext uri="{FF2B5EF4-FFF2-40B4-BE49-F238E27FC236}">
                      <a16:creationId xmlns:a16="http://schemas.microsoft.com/office/drawing/2014/main" id="{4F1300D2-4FED-4BCA-AC4E-EE3D85965A3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E47FD3D7-9C5F-47A7-BF6E-CEAA851B7E30}"/>
                </a:ext>
              </a:extLst>
            </p:cNvPr>
            <p:cNvGrpSpPr/>
            <p:nvPr/>
          </p:nvGrpSpPr>
          <p:grpSpPr>
            <a:xfrm>
              <a:off x="2520701" y="2609274"/>
              <a:ext cx="276527" cy="107674"/>
              <a:chOff x="6172681" y="402472"/>
              <a:chExt cx="276527" cy="107674"/>
            </a:xfrm>
          </p:grpSpPr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E4BDC01B-5F77-4248-9B86-AA882A24DE2D}"/>
                  </a:ext>
                </a:extLst>
              </p:cNvPr>
              <p:cNvSpPr/>
              <p:nvPr/>
            </p:nvSpPr>
            <p:spPr bwMode="auto">
              <a:xfrm>
                <a:off x="6264061" y="402472"/>
                <a:ext cx="18514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UAE</a:t>
                </a:r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D2E84963-8831-4683-9633-3BE625EE2E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72681" y="418585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F63FF920-D0FA-4C1C-A248-CB082C935E3F}"/>
                </a:ext>
              </a:extLst>
            </p:cNvPr>
            <p:cNvGrpSpPr/>
            <p:nvPr/>
          </p:nvGrpSpPr>
          <p:grpSpPr>
            <a:xfrm>
              <a:off x="2149774" y="2564597"/>
              <a:ext cx="324126" cy="107674"/>
              <a:chOff x="5783097" y="294352"/>
              <a:chExt cx="324126" cy="107674"/>
            </a:xfrm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73D1F7AC-6A61-4F49-A6CD-AD22AB1BF9EF}"/>
                  </a:ext>
                </a:extLst>
              </p:cNvPr>
              <p:cNvSpPr/>
              <p:nvPr/>
            </p:nvSpPr>
            <p:spPr bwMode="auto">
              <a:xfrm>
                <a:off x="5783097" y="294352"/>
                <a:ext cx="22602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Qatar</a:t>
                </a:r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216D850A-D679-4D8A-B8A6-390D9917BA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42091" y="31895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040EC2E7-CE75-4A78-9190-5BDBF5645F76}"/>
                </a:ext>
              </a:extLst>
            </p:cNvPr>
            <p:cNvGrpSpPr/>
            <p:nvPr/>
          </p:nvGrpSpPr>
          <p:grpSpPr>
            <a:xfrm>
              <a:off x="2392906" y="2482049"/>
              <a:ext cx="427327" cy="107674"/>
              <a:chOff x="6015103" y="197183"/>
              <a:chExt cx="427327" cy="107674"/>
            </a:xfrm>
          </p:grpSpPr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75FFB7B8-2F76-4DB4-8DEF-E4A5090A5E25}"/>
                  </a:ext>
                </a:extLst>
              </p:cNvPr>
              <p:cNvSpPr/>
              <p:nvPr/>
            </p:nvSpPr>
            <p:spPr bwMode="auto">
              <a:xfrm>
                <a:off x="6129844" y="197183"/>
                <a:ext cx="31258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Bahrain</a:t>
                </a:r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43FD3B1C-DACB-4FCB-B366-570AB09215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15103" y="21847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B81B2D9C-4C5D-4DEF-8F4C-A70EE9CF9494}"/>
                </a:ext>
              </a:extLst>
            </p:cNvPr>
            <p:cNvGrpSpPr/>
            <p:nvPr/>
          </p:nvGrpSpPr>
          <p:grpSpPr>
            <a:xfrm>
              <a:off x="1966099" y="2086345"/>
              <a:ext cx="373447" cy="107674"/>
              <a:chOff x="5662200" y="-254452"/>
              <a:chExt cx="373447" cy="107674"/>
            </a:xfrm>
          </p:grpSpPr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0D671B2D-D58E-45A3-B88E-57E143D2D6EE}"/>
                  </a:ext>
                </a:extLst>
              </p:cNvPr>
              <p:cNvSpPr/>
              <p:nvPr/>
            </p:nvSpPr>
            <p:spPr bwMode="auto">
              <a:xfrm>
                <a:off x="5760331" y="-254452"/>
                <a:ext cx="27531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Turkey</a:t>
                </a:r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4B36B9F4-49AB-4D72-AA6E-35AE25F134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662200" y="-227908"/>
                <a:ext cx="64800" cy="64800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5EDBED69-3165-427E-A66E-519D087102CE}"/>
                </a:ext>
              </a:extLst>
            </p:cNvPr>
            <p:cNvGrpSpPr/>
            <p:nvPr/>
          </p:nvGrpSpPr>
          <p:grpSpPr>
            <a:xfrm>
              <a:off x="3077322" y="2346117"/>
              <a:ext cx="301080" cy="107674"/>
              <a:chOff x="6899146" y="515370"/>
              <a:chExt cx="301080" cy="107674"/>
            </a:xfrm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2C55BC70-968D-4C78-B0F2-0ADA8AE5C382}"/>
                  </a:ext>
                </a:extLst>
              </p:cNvPr>
              <p:cNvSpPr/>
              <p:nvPr/>
            </p:nvSpPr>
            <p:spPr bwMode="auto">
              <a:xfrm>
                <a:off x="7003057" y="515370"/>
                <a:ext cx="19716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India</a:t>
                </a:r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6758FE29-CDA8-4576-8E42-781FE1F198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899146" y="54718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44963F09-623B-4A41-A419-6988D0F77120}"/>
                </a:ext>
              </a:extLst>
            </p:cNvPr>
            <p:cNvGrpSpPr/>
            <p:nvPr/>
          </p:nvGrpSpPr>
          <p:grpSpPr>
            <a:xfrm>
              <a:off x="1066858" y="3068200"/>
              <a:ext cx="388682" cy="107674"/>
              <a:chOff x="4525888" y="618672"/>
              <a:chExt cx="388682" cy="107674"/>
            </a:xfrm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138DCF06-5548-4098-822E-B4FD5151A804}"/>
                  </a:ext>
                </a:extLst>
              </p:cNvPr>
              <p:cNvSpPr/>
              <p:nvPr/>
            </p:nvSpPr>
            <p:spPr bwMode="auto">
              <a:xfrm>
                <a:off x="4525888" y="618672"/>
                <a:ext cx="287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Nigeria</a:t>
                </a:r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80612317-43D1-4E5D-AA05-4AB2450035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49438" y="640673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DA302428-F528-4466-A49C-D81D60D2C7A0}"/>
                </a:ext>
              </a:extLst>
            </p:cNvPr>
            <p:cNvGrpSpPr/>
            <p:nvPr/>
          </p:nvGrpSpPr>
          <p:grpSpPr>
            <a:xfrm>
              <a:off x="891803" y="2122236"/>
              <a:ext cx="326077" cy="107674"/>
              <a:chOff x="4647980" y="-263150"/>
              <a:chExt cx="326077" cy="107674"/>
            </a:xfrm>
          </p:grpSpPr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194C85F3-12EF-49DD-9530-F1921A5DFC5B}"/>
                  </a:ext>
                </a:extLst>
              </p:cNvPr>
              <p:cNvSpPr/>
              <p:nvPr/>
            </p:nvSpPr>
            <p:spPr bwMode="auto">
              <a:xfrm>
                <a:off x="4647980" y="-263150"/>
                <a:ext cx="23203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Spain</a:t>
                </a:r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F4BBE173-0658-4CFF-AA57-5497B0E018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08925" y="-238834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1EE7ABAA-0E5A-426E-8EC5-5DA2AC864D2F}"/>
                </a:ext>
              </a:extLst>
            </p:cNvPr>
            <p:cNvGrpSpPr/>
            <p:nvPr/>
          </p:nvGrpSpPr>
          <p:grpSpPr>
            <a:xfrm>
              <a:off x="973425" y="1951168"/>
              <a:ext cx="380873" cy="107674"/>
              <a:chOff x="4904239" y="-456229"/>
              <a:chExt cx="380873" cy="107674"/>
            </a:xfrm>
          </p:grpSpPr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8B964F48-112A-4986-9269-C9BD7301481E}"/>
                  </a:ext>
                </a:extLst>
              </p:cNvPr>
              <p:cNvSpPr/>
              <p:nvPr/>
            </p:nvSpPr>
            <p:spPr bwMode="auto">
              <a:xfrm>
                <a:off x="4904239" y="-456229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France</a:t>
                </a:r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0027D7CF-9F2C-4C94-9B0D-9D27C95B57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19980" y="-43164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67ADF3CF-BEF1-4D77-BDF2-B6FCD06C9479}"/>
                </a:ext>
              </a:extLst>
            </p:cNvPr>
            <p:cNvGrpSpPr/>
            <p:nvPr/>
          </p:nvGrpSpPr>
          <p:grpSpPr>
            <a:xfrm>
              <a:off x="911146" y="1745281"/>
              <a:ext cx="373030" cy="107674"/>
              <a:chOff x="4881786" y="-656239"/>
              <a:chExt cx="373030" cy="107674"/>
            </a:xfrm>
          </p:grpSpPr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AC5E2636-ED16-4D98-A47C-B783CE78E4F5}"/>
                  </a:ext>
                </a:extLst>
              </p:cNvPr>
              <p:cNvSpPr/>
              <p:nvPr/>
            </p:nvSpPr>
            <p:spPr bwMode="auto">
              <a:xfrm>
                <a:off x="4881786" y="-656239"/>
                <a:ext cx="12503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UK</a:t>
                </a:r>
              </a:p>
            </p:txBody>
          </p: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43FF0D84-756E-4BDC-8AEB-DF6B3C47EA9E}"/>
                  </a:ext>
                </a:extLst>
              </p:cNvPr>
              <p:cNvGrpSpPr/>
              <p:nvPr/>
            </p:nvGrpSpPr>
            <p:grpSpPr>
              <a:xfrm>
                <a:off x="5044089" y="-640655"/>
                <a:ext cx="210727" cy="65132"/>
                <a:chOff x="3961613" y="4186268"/>
                <a:chExt cx="174710" cy="54000"/>
              </a:xfrm>
            </p:grpSpPr>
            <p:sp>
              <p:nvSpPr>
                <p:cNvPr id="168" name="Oval 167">
                  <a:extLst>
                    <a:ext uri="{FF2B5EF4-FFF2-40B4-BE49-F238E27FC236}">
                      <a16:creationId xmlns:a16="http://schemas.microsoft.com/office/drawing/2014/main" id="{9EB29569-EC88-4152-9E56-11F8206E86A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3F0A280B-4FD5-4E2E-9E6C-DF0DBF0537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70" name="Oval 169">
                  <a:extLst>
                    <a:ext uri="{FF2B5EF4-FFF2-40B4-BE49-F238E27FC236}">
                      <a16:creationId xmlns:a16="http://schemas.microsoft.com/office/drawing/2014/main" id="{5ABA8A4C-85BB-406F-A8A8-80DD21F059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82323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935F5DAE-FFC1-4E72-85B2-E5C4CD781188}"/>
                </a:ext>
              </a:extLst>
            </p:cNvPr>
            <p:cNvGrpSpPr/>
            <p:nvPr/>
          </p:nvGrpSpPr>
          <p:grpSpPr>
            <a:xfrm>
              <a:off x="821622" y="1853017"/>
              <a:ext cx="633918" cy="107674"/>
              <a:chOff x="4698327" y="-550237"/>
              <a:chExt cx="633918" cy="107674"/>
            </a:xfrm>
          </p:grpSpPr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B8BC378-4946-43BD-BDBD-E4232CF403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67113" y="-531906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F47ACCDC-F900-4202-B7C8-BAEF06214B96}"/>
                  </a:ext>
                </a:extLst>
              </p:cNvPr>
              <p:cNvSpPr/>
              <p:nvPr/>
            </p:nvSpPr>
            <p:spPr bwMode="auto">
              <a:xfrm>
                <a:off x="4698327" y="-550237"/>
                <a:ext cx="543418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Netherlands</a:t>
                </a: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BDBE83AA-F455-498E-81DD-B7D8EFBC3BA9}"/>
                </a:ext>
              </a:extLst>
            </p:cNvPr>
            <p:cNvGrpSpPr/>
            <p:nvPr/>
          </p:nvGrpSpPr>
          <p:grpSpPr>
            <a:xfrm>
              <a:off x="1448754" y="1765301"/>
              <a:ext cx="544050" cy="107674"/>
              <a:chOff x="5374777" y="-556757"/>
              <a:chExt cx="544050" cy="107674"/>
            </a:xfrm>
          </p:grpSpPr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16315E39-62CC-4474-863B-19CD89E77DB6}"/>
                  </a:ext>
                </a:extLst>
              </p:cNvPr>
              <p:cNvSpPr/>
              <p:nvPr/>
            </p:nvSpPr>
            <p:spPr bwMode="auto">
              <a:xfrm>
                <a:off x="5548533" y="-556757"/>
                <a:ext cx="37029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Germany</a:t>
                </a:r>
              </a:p>
            </p:txBody>
          </p: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9006438E-6EAE-4C6C-820E-60CC4AD39C15}"/>
                  </a:ext>
                </a:extLst>
              </p:cNvPr>
              <p:cNvGrpSpPr/>
              <p:nvPr/>
            </p:nvGrpSpPr>
            <p:grpSpPr>
              <a:xfrm>
                <a:off x="5374777" y="-535517"/>
                <a:ext cx="131384" cy="65132"/>
                <a:chOff x="4071469" y="4186268"/>
                <a:chExt cx="108928" cy="54000"/>
              </a:xfrm>
            </p:grpSpPr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8B8F3974-8D85-4AAE-8473-1F4CB87825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3" name="Oval 162">
                  <a:extLst>
                    <a:ext uri="{FF2B5EF4-FFF2-40B4-BE49-F238E27FC236}">
                      <a16:creationId xmlns:a16="http://schemas.microsoft.com/office/drawing/2014/main" id="{360CA1FE-2ED7-48CD-A126-C7A1A74DB4E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E7768120-5A07-411C-BD4C-E30B7D27E740}"/>
                </a:ext>
              </a:extLst>
            </p:cNvPr>
            <p:cNvGrpSpPr/>
            <p:nvPr/>
          </p:nvGrpSpPr>
          <p:grpSpPr>
            <a:xfrm>
              <a:off x="1549131" y="1995326"/>
              <a:ext cx="382474" cy="107674"/>
              <a:chOff x="5345180" y="-430320"/>
              <a:chExt cx="382474" cy="107674"/>
            </a:xfrm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58269B82-90CB-4954-A017-AC546DC35F4A}"/>
                  </a:ext>
                </a:extLst>
              </p:cNvPr>
              <p:cNvSpPr/>
              <p:nvPr/>
            </p:nvSpPr>
            <p:spPr bwMode="auto">
              <a:xfrm>
                <a:off x="5446327" y="-430320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Austria</a:t>
                </a:r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3775349D-1EDD-43C0-86EB-59A158B409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345180" y="-409572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9EC222CB-EB5E-48A1-8135-171B9CEABD3D}"/>
                </a:ext>
              </a:extLst>
            </p:cNvPr>
            <p:cNvGrpSpPr/>
            <p:nvPr/>
          </p:nvGrpSpPr>
          <p:grpSpPr>
            <a:xfrm>
              <a:off x="1455540" y="1915429"/>
              <a:ext cx="611958" cy="107674"/>
              <a:chOff x="5134159" y="-349121"/>
              <a:chExt cx="611958" cy="107674"/>
            </a:xfrm>
          </p:grpSpPr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31F1B1FE-38B6-445F-8FC8-9FE2E345483E}"/>
                  </a:ext>
                </a:extLst>
              </p:cNvPr>
              <p:cNvSpPr/>
              <p:nvPr/>
            </p:nvSpPr>
            <p:spPr bwMode="auto">
              <a:xfrm>
                <a:off x="5278440" y="-349121"/>
                <a:ext cx="46767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Switzerland</a:t>
                </a:r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9EF72797-C557-49F9-A018-30639E6005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34159" y="-332652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ABCAF638-304E-4BF9-9FA9-F010C65E75A5}"/>
                </a:ext>
              </a:extLst>
            </p:cNvPr>
            <p:cNvGrpSpPr/>
            <p:nvPr/>
          </p:nvGrpSpPr>
          <p:grpSpPr>
            <a:xfrm>
              <a:off x="3706860" y="2828663"/>
              <a:ext cx="561776" cy="107674"/>
              <a:chOff x="7519638" y="687135"/>
              <a:chExt cx="561776" cy="107674"/>
            </a:xfrm>
          </p:grpSpPr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4C3E60F5-4237-4377-902D-446AB9AE4270}"/>
                  </a:ext>
                </a:extLst>
              </p:cNvPr>
              <p:cNvSpPr/>
              <p:nvPr/>
            </p:nvSpPr>
            <p:spPr bwMode="auto">
              <a:xfrm>
                <a:off x="7749592" y="687135"/>
                <a:ext cx="33182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Vietnam</a:t>
                </a:r>
              </a:p>
            </p:txBody>
          </p: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C319ACEE-B80F-45BE-81E4-6279CA8FF35F}"/>
                  </a:ext>
                </a:extLst>
              </p:cNvPr>
              <p:cNvGrpSpPr/>
              <p:nvPr/>
            </p:nvGrpSpPr>
            <p:grpSpPr>
              <a:xfrm>
                <a:off x="7519638" y="708430"/>
                <a:ext cx="200261" cy="65132"/>
                <a:chOff x="3961613" y="4186268"/>
                <a:chExt cx="166032" cy="54000"/>
              </a:xfrm>
            </p:grpSpPr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9EEC94AA-1969-4FCD-BBE5-ECD6F3FA6B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AA2618F3-8003-4981-A2D4-F1655EE0870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B4514BEA-B73D-4641-B25D-BC007239B84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3645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FDA59173-9A94-47ED-8720-34A320303A54}"/>
                </a:ext>
              </a:extLst>
            </p:cNvPr>
            <p:cNvGrpSpPr/>
            <p:nvPr/>
          </p:nvGrpSpPr>
          <p:grpSpPr>
            <a:xfrm>
              <a:off x="1702158" y="2449679"/>
              <a:ext cx="634236" cy="107674"/>
              <a:chOff x="5361787" y="110756"/>
              <a:chExt cx="634236" cy="107674"/>
            </a:xfrm>
          </p:grpSpPr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0160B0D7-0D7C-4AD0-9EB4-65D365A62C7C}"/>
                  </a:ext>
                </a:extLst>
              </p:cNvPr>
              <p:cNvSpPr/>
              <p:nvPr/>
            </p:nvSpPr>
            <p:spPr bwMode="auto">
              <a:xfrm>
                <a:off x="5361787" y="110756"/>
                <a:ext cx="51937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Saudi Arabia</a:t>
                </a:r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DDF03EEA-A97A-48C4-A57B-6E60F16394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0891" y="13747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7AFD3846-B4C7-41E6-8F6F-6B26AF482187}"/>
                </a:ext>
              </a:extLst>
            </p:cNvPr>
            <p:cNvGrpSpPr/>
            <p:nvPr/>
          </p:nvGrpSpPr>
          <p:grpSpPr>
            <a:xfrm>
              <a:off x="2264504" y="2714862"/>
              <a:ext cx="344907" cy="107674"/>
              <a:chOff x="5860340" y="550092"/>
              <a:chExt cx="344907" cy="107674"/>
            </a:xfrm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DD08528E-A9EA-4431-9017-493521AFCA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40115" y="564831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1FEFC92E-B764-4370-8D39-BD864F534E14}"/>
                  </a:ext>
                </a:extLst>
              </p:cNvPr>
              <p:cNvSpPr/>
              <p:nvPr/>
            </p:nvSpPr>
            <p:spPr bwMode="auto">
              <a:xfrm>
                <a:off x="5860340" y="550092"/>
                <a:ext cx="245260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Oman</a:t>
                </a: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9EB01FB0-B028-4704-B875-C20F01DB9943}"/>
                </a:ext>
              </a:extLst>
            </p:cNvPr>
            <p:cNvGrpSpPr/>
            <p:nvPr/>
          </p:nvGrpSpPr>
          <p:grpSpPr>
            <a:xfrm>
              <a:off x="3733924" y="2077725"/>
              <a:ext cx="263888" cy="217578"/>
              <a:chOff x="7323604" y="-31142"/>
              <a:chExt cx="263888" cy="217578"/>
            </a:xfrm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24BA6133-6252-43F5-81BF-41F1E9B79667}"/>
                  </a:ext>
                </a:extLst>
              </p:cNvPr>
              <p:cNvSpPr/>
              <p:nvPr/>
            </p:nvSpPr>
            <p:spPr bwMode="auto">
              <a:xfrm>
                <a:off x="7337822" y="-31142"/>
                <a:ext cx="23684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China</a:t>
                </a:r>
              </a:p>
            </p:txBody>
          </p:sp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17EA11A2-DDF6-4836-B2BD-08234ACE05BB}"/>
                  </a:ext>
                </a:extLst>
              </p:cNvPr>
              <p:cNvGrpSpPr/>
              <p:nvPr/>
            </p:nvGrpSpPr>
            <p:grpSpPr>
              <a:xfrm>
                <a:off x="7323604" y="121304"/>
                <a:ext cx="263888" cy="65132"/>
                <a:chOff x="3961613" y="4186268"/>
                <a:chExt cx="218784" cy="54000"/>
              </a:xfrm>
            </p:grpSpPr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6E3E56C9-EED5-42FA-9CE2-2F923E3F0C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4" name="Oval 143">
                  <a:extLst>
                    <a:ext uri="{FF2B5EF4-FFF2-40B4-BE49-F238E27FC236}">
                      <a16:creationId xmlns:a16="http://schemas.microsoft.com/office/drawing/2014/main" id="{9A023BAA-2661-43C0-BF4B-283BCAAE9F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AC15D8FA-A63F-4DD3-A0A6-F90E0CCE90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6" name="Oval 145">
                  <a:extLst>
                    <a:ext uri="{FF2B5EF4-FFF2-40B4-BE49-F238E27FC236}">
                      <a16:creationId xmlns:a16="http://schemas.microsoft.com/office/drawing/2014/main" id="{6CBE408F-E927-4C6D-9017-54BB724EB4E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29BAB079-1734-4396-BCF5-AAB04031C628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8262922" y="1298389"/>
            <a:ext cx="3590481" cy="1839768"/>
          </a:xfrm>
          <a:solidFill>
            <a:schemeClr val="bg2"/>
          </a:solidFill>
        </p:spPr>
        <p:txBody>
          <a:bodyPr vert="horz" lIns="0" tIns="540000" rIns="0" bIns="0" rtlCol="0" anchor="ctr" anchorCtr="0">
            <a:noAutofit/>
          </a:bodyPr>
          <a:lstStyle>
            <a:lvl1pPr marL="0" indent="0" algn="ctr">
              <a:buNone/>
              <a:defRPr lang="en-AU">
                <a:latin typeface="Arial" panose="020B0604020202020204" pitchFamily="34" charset="0"/>
              </a:defRPr>
            </a:lvl1pPr>
          </a:lstStyle>
          <a:p>
            <a:pPr marL="191995" lvl="0" indent="-191995" algn="ctr"/>
            <a:r>
              <a:rPr lang="en-AU" dirty="0"/>
              <a:t>Highlight box</a:t>
            </a:r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6234F6BF-CE90-824E-BB2A-75200AC913B4}"/>
              </a:ext>
            </a:extLst>
          </p:cNvPr>
          <p:cNvSpPr>
            <a:spLocks noChangeAspect="1"/>
          </p:cNvSpPr>
          <p:nvPr/>
        </p:nvSpPr>
        <p:spPr>
          <a:xfrm>
            <a:off x="4734132" y="3843091"/>
            <a:ext cx="86843" cy="86843"/>
          </a:xfrm>
          <a:prstGeom prst="ellipse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1824597"/>
      </p:ext>
    </p:extLst>
  </p:cSld>
  <p:clrMapOvr>
    <a:masterClrMapping/>
  </p:clrMapOvr>
</p:sldLayout>
</file>

<file path=ppt/slideLayouts/slideLayout1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sset classes and RE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2314E80-FEC8-41FD-85C9-5C3A6A70F167}"/>
              </a:ext>
            </a:extLst>
          </p:cNvPr>
          <p:cNvSpPr/>
          <p:nvPr/>
        </p:nvSpPr>
        <p:spPr>
          <a:xfrm>
            <a:off x="334434" y="1725638"/>
            <a:ext cx="11523133" cy="382513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1348D93-B37A-4425-AD04-78CB4882F608}"/>
              </a:ext>
            </a:extLst>
          </p:cNvPr>
          <p:cNvSpPr/>
          <p:nvPr/>
        </p:nvSpPr>
        <p:spPr>
          <a:xfrm>
            <a:off x="4761714" y="5186845"/>
            <a:ext cx="2668575" cy="184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A0B8479-81A9-4C48-8B7E-D0346509C3EF}"/>
              </a:ext>
            </a:extLst>
          </p:cNvPr>
          <p:cNvSpPr/>
          <p:nvPr/>
        </p:nvSpPr>
        <p:spPr>
          <a:xfrm>
            <a:off x="900589" y="4948057"/>
            <a:ext cx="10390825" cy="1116959"/>
          </a:xfrm>
          <a:prstGeom prst="rect">
            <a:avLst/>
          </a:prstGeom>
          <a:solidFill>
            <a:schemeClr val="bg2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63CB9A3-4A2C-4F38-AD40-8D3D4510A9D3}"/>
              </a:ext>
            </a:extLst>
          </p:cNvPr>
          <p:cNvSpPr txBox="1"/>
          <p:nvPr/>
        </p:nvSpPr>
        <p:spPr>
          <a:xfrm>
            <a:off x="3421899" y="5084483"/>
            <a:ext cx="3257983" cy="246221"/>
          </a:xfrm>
          <a:prstGeom prst="rect">
            <a:avLst/>
          </a:prstGeom>
          <a:noFill/>
        </p:spPr>
        <p:txBody>
          <a:bodyPr wrap="none" lIns="96000" tIns="0" rIns="96000" bIns="0" rtlCol="0">
            <a:spAutoFit/>
          </a:bodyPr>
          <a:lstStyle/>
          <a:p>
            <a:pPr algn="ctr" defTabSz="609585">
              <a:defRPr/>
            </a:pPr>
            <a:r>
              <a:rPr lang="en-US" altLang="en-US" sz="1600" b="1" dirty="0">
                <a:solidFill>
                  <a:prstClr val="black"/>
                </a:solidFill>
              </a:rPr>
              <a:t>5 REITs</a:t>
            </a:r>
            <a:r>
              <a:rPr lang="en-US" altLang="en-US" sz="1600" dirty="0">
                <a:solidFill>
                  <a:prstClr val="black"/>
                </a:solidFill>
              </a:rPr>
              <a:t> across </a:t>
            </a:r>
            <a:r>
              <a:rPr lang="en-US" altLang="en-US" sz="1600" b="1" dirty="0">
                <a:solidFill>
                  <a:prstClr val="black"/>
                </a:solidFill>
              </a:rPr>
              <a:t>4 assets classes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05A81F1-3254-4AE5-BE0E-156BFD611240}"/>
              </a:ext>
            </a:extLst>
          </p:cNvPr>
          <p:cNvCxnSpPr/>
          <p:nvPr/>
        </p:nvCxnSpPr>
        <p:spPr>
          <a:xfrm flipV="1">
            <a:off x="9245600" y="4948057"/>
            <a:ext cx="0" cy="1116959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5AB0BB1-B968-44E2-95E0-449C8C7670A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7629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E5F0ECFC-CF01-46B9-862F-6BA884C4AE1F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75711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C75D6561-942E-4202-8EEC-04C24C4DD64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03793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0B35F484-B964-4D21-BF60-64693C8388D3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1875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69B67840-6B57-41D4-8B9E-7915896ED428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59957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30D324FA-B471-4E11-97B6-E106EE313B5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84574" y="1476159"/>
            <a:ext cx="3222852" cy="43272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>
            <a:spAutoFit/>
          </a:bodyPr>
          <a:lstStyle>
            <a:lvl1pPr marL="0" indent="0" algn="ctr">
              <a:buNone/>
              <a:defRPr lang="en-GB" sz="1867" spc="-2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191995" lvl="0" indent="-191995" algn="ctr" defTabSz="609585"/>
            <a:r>
              <a:rPr lang="en-US" smtClean="0"/>
              <a:t>Click to edit Master text styles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848A7EB9-DFBD-4765-AC08-81731455A8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B9301B7-F9B4-4C25-BF30-A806A0508544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0022FEA5-5CAD-48B8-A2F8-2FAA00E80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0" name="Text Placeholder 18">
            <a:extLst>
              <a:ext uri="{FF2B5EF4-FFF2-40B4-BE49-F238E27FC236}">
                <a16:creationId xmlns:a16="http://schemas.microsoft.com/office/drawing/2014/main" id="{289E1322-6D66-4D1A-9188-B53DA540BA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63B4E12-5E7B-466A-9A4E-C8B1A582853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898848" y="5018969"/>
            <a:ext cx="780663" cy="328231"/>
          </a:xfrm>
          <a:noFill/>
        </p:spPr>
        <p:txBody>
          <a:bodyPr wrap="none" lIns="0" tIns="0" rIns="0" bIns="0" anchor="t">
            <a:spAutoFit/>
          </a:bodyPr>
          <a:lstStyle>
            <a:lvl1pPr marL="0" indent="0">
              <a:buNone/>
              <a:defRPr lang="en-US" sz="2133" b="1" smtClean="0">
                <a:latin typeface="+mj-lt"/>
                <a:ea typeface="MS PGothic"/>
                <a:cs typeface="Arial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S$[•]b</a:t>
            </a:r>
            <a:endParaRPr lang="en-AU" dirty="0"/>
          </a:p>
        </p:txBody>
      </p:sp>
      <p:sp>
        <p:nvSpPr>
          <p:cNvPr id="65" name="Text Placeholder 5">
            <a:extLst>
              <a:ext uri="{FF2B5EF4-FFF2-40B4-BE49-F238E27FC236}">
                <a16:creationId xmlns:a16="http://schemas.microsoft.com/office/drawing/2014/main" id="{C1729B94-1CDA-4C72-ADEA-E2A5BE88271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01468" y="5404513"/>
            <a:ext cx="1575421" cy="205121"/>
          </a:xfrm>
          <a:noFill/>
        </p:spPr>
        <p:txBody>
          <a:bodyPr wrap="square" lIns="0" tIns="0" rIns="0" bIns="0" anchor="t">
            <a:spAutoFit/>
          </a:bodyPr>
          <a:lstStyle>
            <a:lvl1pPr marL="0" indent="0" algn="ctr">
              <a:buNone/>
              <a:defRPr lang="en-AU" sz="1333" kern="1200" spc="-20" dirty="0">
                <a:solidFill>
                  <a:schemeClr val="tx1"/>
                </a:solidFill>
                <a:latin typeface="+mn-lt"/>
                <a:ea typeface="MS PGothic"/>
                <a:cs typeface="Arial Black" panose="020B0604020202020204" pitchFamily="34" charset="0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[•]</a:t>
            </a:r>
            <a:endParaRPr lang="en-AU" dirty="0"/>
          </a:p>
        </p:txBody>
      </p:sp>
      <p:sp>
        <p:nvSpPr>
          <p:cNvPr id="10" name="Text Placeholder 118">
            <a:extLst>
              <a:ext uri="{FF2B5EF4-FFF2-40B4-BE49-F238E27FC236}">
                <a16:creationId xmlns:a16="http://schemas.microsoft.com/office/drawing/2014/main" id="{2AAA7A1C-A340-4FF1-A558-21E745B69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76295" y="4171217"/>
            <a:ext cx="2122805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9" name="Text Placeholder 118">
            <a:extLst>
              <a:ext uri="{FF2B5EF4-FFF2-40B4-BE49-F238E27FC236}">
                <a16:creationId xmlns:a16="http://schemas.microsoft.com/office/drawing/2014/main" id="{CBC3F1D9-3661-4FD9-9401-F63CA7FE2C8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754395" y="4171217"/>
            <a:ext cx="213270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0" name="Text Placeholder 118">
            <a:extLst>
              <a:ext uri="{FF2B5EF4-FFF2-40B4-BE49-F238E27FC236}">
                <a16:creationId xmlns:a16="http://schemas.microsoft.com/office/drawing/2014/main" id="{10EFCFA7-781C-4B88-B35D-84F7A856EF9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044689" y="4171217"/>
            <a:ext cx="2126848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1" name="Text Placeholder 118">
            <a:extLst>
              <a:ext uri="{FF2B5EF4-FFF2-40B4-BE49-F238E27FC236}">
                <a16:creationId xmlns:a16="http://schemas.microsoft.com/office/drawing/2014/main" id="{B4AF8C55-0F6F-4623-862F-F88AE89B267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321050" y="4171217"/>
            <a:ext cx="212552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2" name="Text Placeholder 118">
            <a:extLst>
              <a:ext uri="{FF2B5EF4-FFF2-40B4-BE49-F238E27FC236}">
                <a16:creationId xmlns:a16="http://schemas.microsoft.com/office/drawing/2014/main" id="{D33B323C-98E2-4C62-B69A-2C2EA9A5E4D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07651" y="4149499"/>
            <a:ext cx="2117451" cy="500139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pic>
        <p:nvPicPr>
          <p:cNvPr id="48" name="Picture 44">
            <a:extLst>
              <a:ext uri="{FF2B5EF4-FFF2-40B4-BE49-F238E27FC236}">
                <a16:creationId xmlns:a16="http://schemas.microsoft.com/office/drawing/2014/main" id="{4EFDA4D6-4741-49AC-93F9-98A012E5E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 bwMode="auto">
          <a:xfrm>
            <a:off x="6182382" y="5495950"/>
            <a:ext cx="1128741" cy="30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5">
            <a:extLst>
              <a:ext uri="{FF2B5EF4-FFF2-40B4-BE49-F238E27FC236}">
                <a16:creationId xmlns:a16="http://schemas.microsoft.com/office/drawing/2014/main" id="{94EF6EFC-D754-497B-8677-73473941E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/>
        </p:blipFill>
        <p:spPr bwMode="auto">
          <a:xfrm>
            <a:off x="4617992" y="5500015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7">
            <a:extLst>
              <a:ext uri="{FF2B5EF4-FFF2-40B4-BE49-F238E27FC236}">
                <a16:creationId xmlns:a16="http://schemas.microsoft.com/office/drawing/2014/main" id="{E642D8F6-2075-4283-B317-0CC21B2374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 bwMode="auto">
          <a:xfrm>
            <a:off x="1249061" y="5507027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44B74018-11CB-4799-940E-3984A576C9C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986615" y="5485857"/>
            <a:ext cx="846587" cy="327347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95E7DA29-6231-4AAB-9A0F-89D33916C9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742314" y="5498778"/>
            <a:ext cx="1271327" cy="31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807950"/>
      </p:ext>
    </p:extLst>
  </p:cSld>
  <p:clrMapOvr>
    <a:masterClrMapping/>
  </p:clrMapOvr>
</p:sldLayout>
</file>

<file path=ppt/slideLayouts/slideLayout1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49194" y="1596809"/>
            <a:ext cx="4808373" cy="42100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7C3D992-3EDC-4DA6-B49D-9859A750888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1596809"/>
            <a:ext cx="6766560" cy="4210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AFB1FF4F-2214-4FED-BA3A-3C2C37D502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DA55558-0DB0-4A4C-89B0-BE0EDE0AD407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E5AD37DD-7BEE-4348-81DA-5F1E6D368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3838ABF-9C90-4355-A358-5C96ECA47F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52168384"/>
      </p:ext>
    </p:extLst>
  </p:cSld>
  <p:clrMapOvr>
    <a:masterClrMapping/>
  </p:clrMapOvr>
</p:sldLayout>
</file>

<file path=ppt/slideLayouts/slideLayout1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63D87694-BFBC-406D-A720-C33572435F3E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5053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F0C5EA9-3BF7-4738-9EFA-E7D36D3E879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35053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2" name="Text Placeholder 118">
            <a:extLst>
              <a:ext uri="{FF2B5EF4-FFF2-40B4-BE49-F238E27FC236}">
                <a16:creationId xmlns:a16="http://schemas.microsoft.com/office/drawing/2014/main" id="{2FD1B914-91DB-4DC9-B0CC-60955F40087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053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3" name="Text Placeholder 118">
            <a:extLst>
              <a:ext uri="{FF2B5EF4-FFF2-40B4-BE49-F238E27FC236}">
                <a16:creationId xmlns:a16="http://schemas.microsoft.com/office/drawing/2014/main" id="{CDB98613-33B9-46E9-9999-99B26F1D979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5053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6D10A808-85F2-4206-8E24-077A1FE1754F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276510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CA870DCE-C088-42AD-A5EC-3801BA1347AC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276510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8" name="Text Placeholder 118">
            <a:extLst>
              <a:ext uri="{FF2B5EF4-FFF2-40B4-BE49-F238E27FC236}">
                <a16:creationId xmlns:a16="http://schemas.microsoft.com/office/drawing/2014/main" id="{165797EB-FEEF-47EF-8502-B72A8115377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276510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0" name="Text Placeholder 118">
            <a:extLst>
              <a:ext uri="{FF2B5EF4-FFF2-40B4-BE49-F238E27FC236}">
                <a16:creationId xmlns:a16="http://schemas.microsoft.com/office/drawing/2014/main" id="{8EB49760-03F6-4502-9544-B2D63410427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276510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550FAAC1-2CBF-4FA4-95C6-9E0E72562AC0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620248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F942DD5B-E49C-43EF-94BC-2182C44DE02D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620248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3" name="Text Placeholder 118">
            <a:extLst>
              <a:ext uri="{FF2B5EF4-FFF2-40B4-BE49-F238E27FC236}">
                <a16:creationId xmlns:a16="http://schemas.microsoft.com/office/drawing/2014/main" id="{610AA8F6-DEC8-47EF-83DA-D4263C06C24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20248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4" name="Text Placeholder 118">
            <a:extLst>
              <a:ext uri="{FF2B5EF4-FFF2-40B4-BE49-F238E27FC236}">
                <a16:creationId xmlns:a16="http://schemas.microsoft.com/office/drawing/2014/main" id="{8F135920-E78E-417A-8E9D-AF55AE3B804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20248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0088E2D3-D55E-4B0B-AB89-0DBAB3F9E207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9128459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3333ECB0-93E4-49DC-9F56-632D2FD361FE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9128459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7" name="Text Placeholder 118">
            <a:extLst>
              <a:ext uri="{FF2B5EF4-FFF2-40B4-BE49-F238E27FC236}">
                <a16:creationId xmlns:a16="http://schemas.microsoft.com/office/drawing/2014/main" id="{DB27BD4D-28DC-4AEF-8E25-AC3A7CECE82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128459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8" name="Text Placeholder 118">
            <a:extLst>
              <a:ext uri="{FF2B5EF4-FFF2-40B4-BE49-F238E27FC236}">
                <a16:creationId xmlns:a16="http://schemas.microsoft.com/office/drawing/2014/main" id="{36C2E9E7-24FC-4E85-9B95-031592E2F75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128459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A412B6CE-7B20-49DF-862B-AA172006F3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09E4129-D281-4E0C-8C7A-D614B14496BD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>
            <a:extLst>
              <a:ext uri="{FF2B5EF4-FFF2-40B4-BE49-F238E27FC236}">
                <a16:creationId xmlns:a16="http://schemas.microsoft.com/office/drawing/2014/main" id="{245E5802-6415-4231-8868-862514160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02C83258-A6C9-4D9A-A0BE-8460CDFF57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2648175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sid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59829" y="1346202"/>
            <a:ext cx="10951633" cy="4829155"/>
          </a:xfrm>
          <a:prstGeom prst="rect">
            <a:avLst/>
          </a:prstGeom>
        </p:spPr>
        <p:txBody>
          <a:bodyPr lIns="91440"/>
          <a:lstStyle>
            <a:lvl1pPr marL="0" indent="0">
              <a:buFont typeface="Arial" panose="020B0604020202020204" pitchFamily="34" charset="0"/>
              <a:buNone/>
              <a:tabLst>
                <a:tab pos="9008251" algn="l"/>
              </a:tabLst>
              <a:defRPr b="0"/>
            </a:lvl1pPr>
            <a:lvl2pPr marL="368289" indent="0">
              <a:buFont typeface="Arial" panose="020B0604020202020204" pitchFamily="34" charset="0"/>
              <a:buNone/>
              <a:tabLst>
                <a:tab pos="9008251" algn="l"/>
              </a:tabLst>
              <a:defRPr sz="1600"/>
            </a:lvl2pPr>
            <a:lvl3pPr>
              <a:tabLst>
                <a:tab pos="9008251" algn="l"/>
              </a:tabLst>
              <a:defRPr/>
            </a:lvl3pPr>
            <a:lvl4pPr marL="785258" indent="0">
              <a:buFont typeface="Arial" panose="020B0604020202020204" pitchFamily="34" charset="0"/>
              <a:buNone/>
              <a:tabLst>
                <a:tab pos="9008251" algn="l"/>
              </a:tabLst>
              <a:defRPr sz="1600"/>
            </a:lvl4pPr>
            <a:lvl5pPr>
              <a:tabLst>
                <a:tab pos="9008251" algn="l"/>
              </a:tabLst>
              <a:defRPr/>
            </a:lvl5pPr>
          </a:lstStyle>
          <a:p>
            <a:pPr lvl="0"/>
            <a:r>
              <a:rPr lang="en-GB" altLang="zh-TW" dirty="0"/>
              <a:t>Click to edit Master text styles</a:t>
            </a:r>
          </a:p>
          <a:p>
            <a:pPr lvl="1"/>
            <a:r>
              <a:rPr lang="en-GB" altLang="zh-TW" dirty="0"/>
              <a:t>Second level</a:t>
            </a:r>
          </a:p>
          <a:p>
            <a:pPr lvl="3"/>
            <a:r>
              <a:rPr lang="en-GB" altLang="zh-TW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3D86D2D-25DD-3C4B-99FC-4F7A55845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826" y="343754"/>
            <a:ext cx="10820400" cy="377825"/>
          </a:xfrm>
          <a:prstGeom prst="rect">
            <a:avLst/>
          </a:prstGeom>
        </p:spPr>
        <p:txBody>
          <a:bodyPr vert="horz" lIns="91440" tIns="45720" rIns="91440" bIns="36576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4CC1888-3CDD-A446-A6B0-597A02AC5A46}"/>
              </a:ext>
            </a:extLst>
          </p:cNvPr>
          <p:cNvCxnSpPr>
            <a:cxnSpLocks/>
          </p:cNvCxnSpPr>
          <p:nvPr userDrawn="1"/>
        </p:nvCxnSpPr>
        <p:spPr>
          <a:xfrm>
            <a:off x="683684" y="787541"/>
            <a:ext cx="464837" cy="0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1DC1EE-61AE-A341-9EC4-7A638099B4C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9826" y="825823"/>
            <a:ext cx="10971775" cy="342900"/>
          </a:xfrm>
        </p:spPr>
        <p:txBody>
          <a:bodyPr/>
          <a:lstStyle/>
          <a:p>
            <a:pPr lvl="0"/>
            <a:r>
              <a:rPr lang="en-US" dirty="0"/>
              <a:t>Click to edit master sub-title styles</a:t>
            </a:r>
          </a:p>
        </p:txBody>
      </p:sp>
    </p:spTree>
    <p:extLst>
      <p:ext uri="{BB962C8B-B14F-4D97-AF65-F5344CB8AC3E}">
        <p14:creationId xmlns:p14="http://schemas.microsoft.com/office/powerpoint/2010/main" val="4224092241"/>
      </p:ext>
    </p:extLst>
  </p:cSld>
  <p:clrMapOvr>
    <a:masterClrMapping/>
  </p:clrMapOvr>
</p:sldLayout>
</file>

<file path=ppt/slideLayouts/slideLayout1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7986" y="1596809"/>
            <a:ext cx="3929581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C16D6C69-6746-4030-A6CA-D2D7D01DB0C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3758" y="1596811"/>
            <a:ext cx="4307941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DB9FB400-2762-43CB-BBBA-CCA5AF2F4C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3757" y="4129911"/>
            <a:ext cx="186944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677B9744-3888-4297-B60E-F8474779CD0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742153" y="1596810"/>
            <a:ext cx="2924924" cy="42289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5402519B-6C59-4C7A-87FF-23750777EF5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332747" y="4129911"/>
            <a:ext cx="2328951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4FAEE446-BB6D-4939-8846-14E0581137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D6B6CEE-97CD-4872-BC14-C0DC3C1F8AAB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74ECCE9E-9D89-4C3D-8AC3-F701E3278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3FCD2C4B-BF44-4459-9FD1-F5DCAB95DC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57212658"/>
      </p:ext>
    </p:extLst>
  </p:cSld>
  <p:clrMapOvr>
    <a:masterClrMapping/>
  </p:clrMapOvr>
</p:sldLayout>
</file>

<file path=ppt/slideLayouts/slideLayout1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8182" y="1606972"/>
            <a:ext cx="4054660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C3BB95A7-32EA-43AD-86BC-01E522CD29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2610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C2D62157-C00F-40C8-BE62-BF8F4FC8015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70914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ADC8E922-511B-4612-85D6-BED47CA9AC4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0914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4EDABAC8-3301-4BFB-B19C-2AFF95DEB38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3230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7D7773D1-B32B-43D8-AE7C-C6641A15E2C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5546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3BCBB88D-B843-4E62-813A-DBBBD7950D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08AB0-00AA-4107-9D97-08CD10212A2A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02AC979-5B2C-4F33-B647-BC7C479F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A4C77FD-E6B9-4C2A-9A05-1D00CFB247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65950041"/>
      </p:ext>
    </p:extLst>
  </p:cSld>
  <p:clrMapOvr>
    <a:masterClrMapping/>
  </p:clrMapOvr>
</p:sldLayout>
</file>

<file path=ppt/slideLayouts/slideLayout1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sid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BCC1821B-86E6-4064-BE58-723BDBDA10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3188" y="1444190"/>
            <a:ext cx="6655053" cy="43275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79F222-F030-4D07-A7E6-56EA58D2C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444189"/>
            <a:ext cx="4496881" cy="738664"/>
          </a:xfrm>
        </p:spPr>
        <p:txBody>
          <a:bodyPr wrap="square" anchor="b" anchorCtr="0">
            <a:sp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6F56361-CE01-46E4-A5B3-D3F94FD0CD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77C5E15A-8F57-4A35-86DF-60D487601B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90" y="2285003"/>
            <a:ext cx="4490588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970686809"/>
      </p:ext>
    </p:extLst>
  </p:cSld>
  <p:clrMapOvr>
    <a:masterClrMapping/>
  </p:clrMapOvr>
</p:sldLayout>
</file>

<file path=ppt/slideLayouts/slideLayout1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screen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9309CFE8-8D57-40B7-AAB0-183E8140F9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9FE78BF-F3D2-4AB9-A102-AE5FEFEDE4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b="10791"/>
          <a:stretch/>
        </p:blipFill>
        <p:spPr>
          <a:xfrm flipV="1">
            <a:off x="0" y="1"/>
            <a:ext cx="12192000" cy="140434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045C24-02FE-4318-95D3-B7AD00DC75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09C9D11E-47DA-48F3-9287-8DAE6DD04F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734E1928-8E39-412D-8549-824B678262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576865"/>
            <a:ext cx="4150468" cy="1448896"/>
          </a:xfrm>
          <a:solidFill>
            <a:schemeClr val="bg2">
              <a:alpha val="85000"/>
            </a:schemeClr>
          </a:solidFill>
        </p:spPr>
        <p:txBody>
          <a:bodyPr wrap="square"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720FCA-9297-4B96-AB32-2A6CB23A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7D5520E5-BD31-415B-85BE-BBA5018881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E13D265-C885-4591-B23D-C9F467333998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7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912748"/>
      </p:ext>
    </p:extLst>
  </p:cSld>
  <p:clrMapOvr>
    <a:masterClrMapping/>
  </p:clrMapOvr>
</p:sldLayout>
</file>

<file path=ppt/slideLayouts/slideLayout1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screen image no 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E5559850-DADC-4AE7-ADAF-FF0F60D4C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300253"/>
            <a:ext cx="5131724" cy="1448896"/>
          </a:xfrm>
          <a:solidFill>
            <a:schemeClr val="bg2">
              <a:alpha val="85000"/>
            </a:schemeClr>
          </a:solidFill>
        </p:spPr>
        <p:txBody>
          <a:bodyPr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91A1A7E-A87E-455E-90C1-4F1A616DA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130A69F6-DCA0-45A6-B4E3-EFAA5F703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</p:spTree>
    <p:extLst>
      <p:ext uri="{BB962C8B-B14F-4D97-AF65-F5344CB8AC3E}">
        <p14:creationId xmlns:p14="http://schemas.microsoft.com/office/powerpoint/2010/main" val="1174791892"/>
      </p:ext>
    </p:extLst>
  </p:cSld>
  <p:clrMapOvr>
    <a:masterClrMapping/>
  </p:clrMapOvr>
</p:sldLayout>
</file>

<file path=ppt/slideLayouts/slideLayout1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colou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434" y="1274134"/>
            <a:ext cx="11523133" cy="1231107"/>
          </a:xfrm>
        </p:spPr>
        <p:txBody>
          <a:bodyPr wrap="square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EF46AB-C08B-4C4F-A03C-9E96D7D9E1EF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16FB219F-36A2-4DE3-AD0D-06D5E20106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Example charts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CDBF5156-2C16-4850-835F-5BAF58C1CE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 err="1"/>
              <a:t>Multicoloured</a:t>
            </a:r>
            <a:endParaRPr lang="en-AU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4C1A78-F61A-4300-A882-08A5E21EF722}"/>
              </a:ext>
            </a:extLst>
          </p:cNvPr>
          <p:cNvSpPr/>
          <p:nvPr/>
        </p:nvSpPr>
        <p:spPr>
          <a:xfrm>
            <a:off x="12326974" y="2866085"/>
            <a:ext cx="1025484" cy="443312"/>
          </a:xfrm>
          <a:prstGeom prst="rect">
            <a:avLst/>
          </a:prstGeom>
          <a:solidFill>
            <a:srgbClr val="FF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Tangerine #FF7F41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51E4C5-F5C2-41BA-B3CF-224F68E78F47}"/>
              </a:ext>
            </a:extLst>
          </p:cNvPr>
          <p:cNvSpPr/>
          <p:nvPr/>
        </p:nvSpPr>
        <p:spPr>
          <a:xfrm>
            <a:off x="12326977" y="1720709"/>
            <a:ext cx="1025484" cy="443312"/>
          </a:xfrm>
          <a:prstGeom prst="rect">
            <a:avLst/>
          </a:prstGeom>
          <a:solidFill>
            <a:srgbClr val="52A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Sea Green #52AFA4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B18888-061A-4451-AF90-DD9B860E96B2}"/>
              </a:ext>
            </a:extLst>
          </p:cNvPr>
          <p:cNvSpPr/>
          <p:nvPr/>
        </p:nvSpPr>
        <p:spPr>
          <a:xfrm>
            <a:off x="12326977" y="575333"/>
            <a:ext cx="1025484" cy="443312"/>
          </a:xfrm>
          <a:prstGeom prst="rect">
            <a:avLst/>
          </a:prstGeom>
          <a:solidFill>
            <a:srgbClr val="007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Ocean Blue #0076A8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2E77F4-2B91-4A44-8BA5-1D6044F9EF22}"/>
              </a:ext>
            </a:extLst>
          </p:cNvPr>
          <p:cNvSpPr/>
          <p:nvPr/>
        </p:nvSpPr>
        <p:spPr>
          <a:xfrm>
            <a:off x="12326974" y="4584149"/>
            <a:ext cx="1025484" cy="443312"/>
          </a:xfrm>
          <a:prstGeom prst="rect">
            <a:avLst/>
          </a:prstGeom>
          <a:solidFill>
            <a:srgbClr val="DEBD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Lilac #DEBDDA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BA66EEF-E5A6-4370-A5D3-C360D3DA7CB8}"/>
              </a:ext>
            </a:extLst>
          </p:cNvPr>
          <p:cNvSpPr/>
          <p:nvPr/>
        </p:nvSpPr>
        <p:spPr>
          <a:xfrm>
            <a:off x="12326977" y="2645"/>
            <a:ext cx="1025484" cy="443312"/>
          </a:xfrm>
          <a:prstGeom prst="rect">
            <a:avLst/>
          </a:prstGeom>
          <a:solidFill>
            <a:srgbClr val="6332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Plum #633260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2C3BBB-1C2E-4F15-894D-BEF47CA065C3}"/>
              </a:ext>
            </a:extLst>
          </p:cNvPr>
          <p:cNvSpPr/>
          <p:nvPr/>
        </p:nvSpPr>
        <p:spPr>
          <a:xfrm>
            <a:off x="12326977" y="1148021"/>
            <a:ext cx="1025484" cy="443312"/>
          </a:xfrm>
          <a:prstGeom prst="rect">
            <a:avLst/>
          </a:prstGeom>
          <a:solidFill>
            <a:srgbClr val="E4AA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Butterscotch #E4AA17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55EE247-AD98-4AA5-9E25-BA256C499668}"/>
              </a:ext>
            </a:extLst>
          </p:cNvPr>
          <p:cNvSpPr/>
          <p:nvPr/>
        </p:nvSpPr>
        <p:spPr>
          <a:xfrm>
            <a:off x="12326975" y="2293397"/>
            <a:ext cx="1025484" cy="443312"/>
          </a:xfrm>
          <a:prstGeom prst="rect">
            <a:avLst/>
          </a:prstGeom>
          <a:solidFill>
            <a:srgbClr val="B5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Champagne #B59E7A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E8625AA-68B3-469A-9D3A-7F0D43EE76FD}"/>
              </a:ext>
            </a:extLst>
          </p:cNvPr>
          <p:cNvSpPr/>
          <p:nvPr/>
        </p:nvSpPr>
        <p:spPr>
          <a:xfrm>
            <a:off x="12326974" y="5156837"/>
            <a:ext cx="1025484" cy="443312"/>
          </a:xfrm>
          <a:prstGeom prst="rect">
            <a:avLst/>
          </a:prstGeom>
          <a:solidFill>
            <a:srgbClr val="436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Pine #43695B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5761130-AD59-4B04-A874-54D01F669B2F}"/>
              </a:ext>
            </a:extLst>
          </p:cNvPr>
          <p:cNvSpPr/>
          <p:nvPr/>
        </p:nvSpPr>
        <p:spPr>
          <a:xfrm>
            <a:off x="12326974" y="3438773"/>
            <a:ext cx="1025484" cy="443312"/>
          </a:xfrm>
          <a:prstGeom prst="rect">
            <a:avLst/>
          </a:prstGeom>
          <a:solidFill>
            <a:srgbClr val="4625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Burgundy #46252F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994CDE-9C21-4E02-A0A2-52949EDBC7D7}"/>
              </a:ext>
            </a:extLst>
          </p:cNvPr>
          <p:cNvSpPr/>
          <p:nvPr/>
        </p:nvSpPr>
        <p:spPr>
          <a:xfrm>
            <a:off x="12326974" y="4011461"/>
            <a:ext cx="1025484" cy="443312"/>
          </a:xfrm>
          <a:prstGeom prst="rect">
            <a:avLst/>
          </a:prstGeom>
          <a:solidFill>
            <a:srgbClr val="84C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Mint #84C661</a:t>
            </a:r>
          </a:p>
        </p:txBody>
      </p:sp>
    </p:spTree>
    <p:extLst>
      <p:ext uri="{BB962C8B-B14F-4D97-AF65-F5344CB8AC3E}">
        <p14:creationId xmlns:p14="http://schemas.microsoft.com/office/powerpoint/2010/main" val="2772678237"/>
      </p:ext>
    </p:extLst>
  </p:cSld>
  <p:clrMapOvr>
    <a:masterClrMapping/>
  </p:clrMapOvr>
</p:sldLayout>
</file>

<file path=ppt/slideLayouts/slideLayout1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76A3032-2C65-478E-921E-FB3DD497370F}"/>
              </a:ext>
            </a:extLst>
          </p:cNvPr>
          <p:cNvGrpSpPr/>
          <p:nvPr/>
        </p:nvGrpSpPr>
        <p:grpSpPr>
          <a:xfrm>
            <a:off x="-1" y="0"/>
            <a:ext cx="12201287" cy="6858000"/>
            <a:chOff x="-1" y="0"/>
            <a:chExt cx="9150965" cy="5143500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7373235-3773-4C6E-B7BB-7D9383E6000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r="15033" b="39271"/>
            <a:stretch/>
          </p:blipFill>
          <p:spPr>
            <a:xfrm>
              <a:off x="-1" y="4259358"/>
              <a:ext cx="9150965" cy="884142"/>
            </a:xfrm>
            <a:prstGeom prst="rect">
              <a:avLst/>
            </a:prstGeom>
          </p:spPr>
        </p:pic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C15E88C-03D4-4DB3-A294-01AFD0238E6A}"/>
                </a:ext>
              </a:extLst>
            </p:cNvPr>
            <p:cNvGrpSpPr/>
            <p:nvPr userDrawn="1"/>
          </p:nvGrpSpPr>
          <p:grpSpPr>
            <a:xfrm>
              <a:off x="0" y="0"/>
              <a:ext cx="9150964" cy="2344040"/>
              <a:chOff x="0" y="0"/>
              <a:chExt cx="9150964" cy="2344040"/>
            </a:xfrm>
          </p:grpSpPr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6441D088-2608-489A-AFA7-12FB857C3D4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5"/>
                  </a:ext>
                </a:extLst>
              </a:blip>
              <a:srcRect l="81" t="90" r="-1"/>
              <a:stretch/>
            </p:blipFill>
            <p:spPr>
              <a:xfrm>
                <a:off x="0" y="0"/>
                <a:ext cx="9150964" cy="1982539"/>
              </a:xfrm>
              <a:prstGeom prst="rect">
                <a:avLst/>
              </a:prstGeom>
            </p:spPr>
          </p:pic>
          <p:pic>
            <p:nvPicPr>
              <p:cNvPr id="36" name="Supergraphic 35">
                <a:extLst>
                  <a:ext uri="{FF2B5EF4-FFF2-40B4-BE49-F238E27FC236}">
                    <a16:creationId xmlns:a16="http://schemas.microsoft.com/office/drawing/2014/main" id="{38ED6516-54EA-40DC-A3B9-12F312D5B7F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rcRect l="8161"/>
              <a:stretch/>
            </p:blipFill>
            <p:spPr>
              <a:xfrm>
                <a:off x="0" y="356654"/>
                <a:ext cx="5558576" cy="1987386"/>
              </a:xfrm>
              <a:prstGeom prst="rect">
                <a:avLst/>
              </a:prstGeom>
            </p:spPr>
          </p:pic>
          <p:pic>
            <p:nvPicPr>
              <p:cNvPr id="23" name="Frasers logo">
                <a:extLst>
                  <a:ext uri="{FF2B5EF4-FFF2-40B4-BE49-F238E27FC236}">
                    <a16:creationId xmlns:a16="http://schemas.microsoft.com/office/drawing/2014/main" id="{3E2AC1B3-2773-45AD-9FE2-D6348C7187F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7689057" y="125770"/>
                <a:ext cx="1332336" cy="642320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9671635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1024121"/>
            <a:ext cx="964998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D00828F-3B02-49C1-B056-0E3269336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54943674"/>
      </p:ext>
    </p:extLst>
  </p:cSld>
  <p:clrMapOvr>
    <a:masterClrMapping/>
  </p:clrMapOvr>
</p:sldLayout>
</file>

<file path=ppt/slideLayouts/slideLayout1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2"/>
            <a:chOff x="3105" y="746"/>
            <a:chExt cx="9137790" cy="514200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9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7906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1"/>
            <a:chOff x="3105" y="746"/>
            <a:chExt cx="9137790" cy="514200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8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48195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757"/>
          <a:stretch/>
        </p:blipFill>
        <p:spPr>
          <a:xfrm>
            <a:off x="0" y="2932259"/>
            <a:ext cx="12192000" cy="3925741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56" y="2489061"/>
            <a:ext cx="11531011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6556" y="2958001"/>
            <a:ext cx="11531011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191995" lvl="0" indent="-191995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52F64EF-413A-47FE-BA58-70EAF46333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862320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ro –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D7937367-C2C4-9E49-AE37-48129B0630F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489201" y="0"/>
            <a:ext cx="9702800" cy="6858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8323E8E-87F2-294E-A1EF-4CE7F736726B}"/>
              </a:ext>
            </a:extLst>
          </p:cNvPr>
          <p:cNvSpPr/>
          <p:nvPr userDrawn="1"/>
        </p:nvSpPr>
        <p:spPr>
          <a:xfrm>
            <a:off x="965200" y="1740372"/>
            <a:ext cx="3048000" cy="30480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27C22CC-4D44-D94F-A66A-201F54EEEBF4}"/>
              </a:ext>
            </a:extLst>
          </p:cNvPr>
          <p:cNvGrpSpPr/>
          <p:nvPr userDrawn="1"/>
        </p:nvGrpSpPr>
        <p:grpSpPr>
          <a:xfrm>
            <a:off x="-97836" y="2748177"/>
            <a:ext cx="2262097" cy="94763"/>
            <a:chOff x="-73378" y="1908732"/>
            <a:chExt cx="1696573" cy="71072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A5BE535-784A-6D48-98C5-FFF7DFCD06A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00138" y="1908732"/>
              <a:ext cx="216000" cy="71072"/>
            </a:xfrm>
            <a:prstGeom prst="rect">
              <a:avLst/>
            </a:prstGeom>
          </p:spPr>
        </p:pic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1FDB5DFC-7F32-904E-82CA-2C87A388EFA9}"/>
                </a:ext>
              </a:extLst>
            </p:cNvPr>
            <p:cNvCxnSpPr>
              <a:cxnSpLocks/>
            </p:cNvCxnSpPr>
            <p:nvPr/>
          </p:nvCxnSpPr>
          <p:spPr>
            <a:xfrm>
              <a:off x="-73378" y="1977316"/>
              <a:ext cx="1696573" cy="0"/>
            </a:xfrm>
            <a:prstGeom prst="line">
              <a:avLst/>
            </a:prstGeom>
            <a:ln w="19050" cmpd="sng">
              <a:solidFill>
                <a:schemeClr val="tx1"/>
              </a:solidFill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019F4BA6-3B32-2045-95C2-8A2DD8F0CDA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61738" y="2128527"/>
            <a:ext cx="2027767" cy="393700"/>
          </a:xfrm>
          <a:prstGeom prst="rect">
            <a:avLst/>
          </a:prstGeom>
        </p:spPr>
        <p:txBody>
          <a:bodyPr>
            <a:noAutofit/>
          </a:bodyPr>
          <a:lstStyle>
            <a:lvl1pPr marL="129113" indent="0">
              <a:buNone/>
              <a:defRPr sz="32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97400F4-2B7F-F640-B13E-A96672119CE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61739" y="2980181"/>
            <a:ext cx="2496071" cy="1253617"/>
          </a:xfrm>
          <a:prstGeom prst="rect">
            <a:avLst/>
          </a:prstGeom>
        </p:spPr>
        <p:txBody>
          <a:bodyPr>
            <a:normAutofit/>
          </a:bodyPr>
          <a:lstStyle>
            <a:lvl1pPr marL="129113" indent="0">
              <a:buNone/>
              <a:defRPr sz="1600"/>
            </a:lvl1pPr>
          </a:lstStyle>
          <a:p>
            <a:pPr lvl="0"/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1700539456"/>
      </p:ext>
    </p:extLst>
  </p:cSld>
  <p:clrMapOvr>
    <a:masterClrMapping/>
  </p:clrMapOvr>
</p:sldLayout>
</file>

<file path=ppt/slideLayouts/slideLayout11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out 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758209" y="3707038"/>
            <a:ext cx="2880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Established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Singapore 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since 1996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237174" y="3707038"/>
            <a:ext cx="35342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Our Solutions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Learning, Consulting, Coaching and Blended Learning Solutions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392847" y="3707038"/>
            <a:ext cx="2880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Operations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China and India With </a:t>
            </a:r>
            <a:br>
              <a:rPr lang="en-US" sz="1600" dirty="0" smtClean="0">
                <a:solidFill>
                  <a:prstClr val="black"/>
                </a:solidFill>
              </a:rPr>
            </a:br>
            <a:r>
              <a:rPr lang="en-US" sz="1600" dirty="0" smtClean="0">
                <a:solidFill>
                  <a:prstClr val="black"/>
                </a:solidFill>
              </a:rPr>
              <a:t>a Global Partner footprint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280160" y="1622032"/>
            <a:ext cx="1719072" cy="1719072"/>
            <a:chOff x="1280160" y="1622032"/>
            <a:chExt cx="1719072" cy="1719072"/>
          </a:xfrm>
        </p:grpSpPr>
        <p:sp>
          <p:nvSpPr>
            <p:cNvPr id="14" name="Oval 13"/>
            <p:cNvSpPr/>
            <p:nvPr/>
          </p:nvSpPr>
          <p:spPr>
            <a:xfrm>
              <a:off x="1280160" y="1622032"/>
              <a:ext cx="1719072" cy="1719072"/>
            </a:xfrm>
            <a:prstGeom prst="ellipse">
              <a:avLst/>
            </a:prstGeom>
            <a:gradFill>
              <a:gsLst>
                <a:gs pos="0">
                  <a:srgbClr val="060554"/>
                </a:gs>
                <a:gs pos="51000">
                  <a:srgbClr val="0D117D"/>
                </a:gs>
                <a:gs pos="100000">
                  <a:srgbClr val="3562A7"/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7538" y="2006249"/>
              <a:ext cx="844317" cy="844317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 userDrawn="1"/>
        </p:nvGrpSpPr>
        <p:grpSpPr>
          <a:xfrm>
            <a:off x="5126736" y="1622032"/>
            <a:ext cx="1719072" cy="1719072"/>
            <a:chOff x="5126736" y="1622032"/>
            <a:chExt cx="1719072" cy="1719072"/>
          </a:xfrm>
          <a:gradFill>
            <a:gsLst>
              <a:gs pos="33000">
                <a:srgbClr val="036CB7"/>
              </a:gs>
              <a:gs pos="11000">
                <a:srgbClr val="0455A6"/>
              </a:gs>
              <a:gs pos="84000">
                <a:srgbClr val="08B6BA"/>
              </a:gs>
              <a:gs pos="62000">
                <a:schemeClr val="accent2"/>
              </a:gs>
            </a:gsLst>
            <a:lin ang="18900000" scaled="1"/>
          </a:gradFill>
        </p:grpSpPr>
        <p:sp>
          <p:nvSpPr>
            <p:cNvPr id="17" name="Oval 16"/>
            <p:cNvSpPr/>
            <p:nvPr/>
          </p:nvSpPr>
          <p:spPr>
            <a:xfrm>
              <a:off x="5126736" y="1622032"/>
              <a:ext cx="1719072" cy="1719072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2150" y="2006248"/>
              <a:ext cx="844317" cy="844317"/>
            </a:xfrm>
            <a:prstGeom prst="rect">
              <a:avLst/>
            </a:prstGeom>
            <a:grpFill/>
          </p:spPr>
        </p:pic>
      </p:grpSp>
      <p:grpSp>
        <p:nvGrpSpPr>
          <p:cNvPr id="19" name="Group 18"/>
          <p:cNvGrpSpPr/>
          <p:nvPr userDrawn="1"/>
        </p:nvGrpSpPr>
        <p:grpSpPr>
          <a:xfrm>
            <a:off x="8973312" y="1622032"/>
            <a:ext cx="1719072" cy="1719072"/>
            <a:chOff x="8973312" y="1622032"/>
            <a:chExt cx="1719072" cy="1719072"/>
          </a:xfrm>
        </p:grpSpPr>
        <p:sp>
          <p:nvSpPr>
            <p:cNvPr id="20" name="Oval 19"/>
            <p:cNvSpPr/>
            <p:nvPr/>
          </p:nvSpPr>
          <p:spPr>
            <a:xfrm>
              <a:off x="8973312" y="1622032"/>
              <a:ext cx="1719072" cy="1719072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7804" y="2056524"/>
              <a:ext cx="850087" cy="850087"/>
            </a:xfrm>
            <a:prstGeom prst="rect">
              <a:avLst/>
            </a:prstGeom>
          </p:spPr>
        </p:pic>
      </p:grpSp>
      <p:sp>
        <p:nvSpPr>
          <p:cNvPr id="83" name="TextBox 82"/>
          <p:cNvSpPr txBox="1"/>
          <p:nvPr userDrawn="1"/>
        </p:nvSpPr>
        <p:spPr>
          <a:xfrm>
            <a:off x="1901773" y="440359"/>
            <a:ext cx="8388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3200" dirty="0" smtClean="0">
                <a:solidFill>
                  <a:srgbClr val="FF0000"/>
                </a:solidFill>
              </a:rPr>
              <a:t>About ODE Consulting®</a:t>
            </a:r>
            <a:endParaRPr lang="en-SG" dirty="0">
              <a:solidFill>
                <a:srgbClr val="FF0000"/>
              </a:solidFill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240" y="5121024"/>
            <a:ext cx="822788" cy="72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724" y="5307378"/>
            <a:ext cx="1410753" cy="584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4234" y="5169425"/>
            <a:ext cx="1148132" cy="7934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Image result for advantexe logo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695" y="5183846"/>
            <a:ext cx="813102" cy="81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Image result for apsn logo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691" y="5344813"/>
            <a:ext cx="2143511" cy="54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989896" y="5144068"/>
            <a:ext cx="751766" cy="75176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221632" y="5254387"/>
            <a:ext cx="1188631" cy="57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688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2127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03380" y="1822591"/>
            <a:ext cx="3491566" cy="1239557"/>
          </a:xfrm>
        </p:spPr>
        <p:txBody>
          <a:bodyPr>
            <a:normAutofit/>
          </a:bodyPr>
          <a:lstStyle>
            <a:lvl1pPr>
              <a:defRPr sz="3200" b="1" spc="300" baseline="0">
                <a:solidFill>
                  <a:srgbClr val="FF0000"/>
                </a:solidFill>
              </a:defRPr>
            </a:lvl1pPr>
          </a:lstStyle>
          <a:p>
            <a:r>
              <a:rPr lang="en-SG" dirty="0" smtClean="0"/>
              <a:t>Insert title here</a:t>
            </a:r>
            <a:endParaRPr lang="en-SG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8303380" y="3361765"/>
            <a:ext cx="3491566" cy="1120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 smtClean="0"/>
              <a:t>Insert subtitle text body here (if any) Calibri, 20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58139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766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10515600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612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809253" y="876550"/>
            <a:ext cx="4329953" cy="38919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="1" baseline="0">
                <a:solidFill>
                  <a:srgbClr val="FF0000"/>
                </a:solidFill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/>
            </a:lvl3pPr>
          </a:lstStyle>
          <a:p>
            <a:pPr lvl="0"/>
            <a:r>
              <a:rPr lang="en-US" dirty="0" smtClean="0"/>
              <a:t>Title, Calibri, Bold, 48</a:t>
            </a:r>
          </a:p>
        </p:txBody>
      </p:sp>
    </p:spTree>
    <p:extLst>
      <p:ext uri="{BB962C8B-B14F-4D97-AF65-F5344CB8AC3E}">
        <p14:creationId xmlns:p14="http://schemas.microsoft.com/office/powerpoint/2010/main" val="5515076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199094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775012"/>
            <a:ext cx="6199094" cy="42498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1894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425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3202B6-E526-440D-B90D-FAE6B833777A}" type="slidenum">
              <a:rPr lang="en-US" alt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1439409"/>
      </p:ext>
    </p:extLst>
  </p:cSld>
  <p:clrMapOvr>
    <a:masterClrMapping/>
  </p:clrMapOvr>
  <p:transition spd="slow">
    <p:wipe dir="r"/>
  </p:transition>
</p:sldLayout>
</file>

<file path=ppt/slideLayouts/slideLayout11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508354" y="1572915"/>
            <a:ext cx="8322908" cy="4160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SG" dirty="0" smtClean="0"/>
              <a:t>Insert your photo here</a:t>
            </a:r>
            <a:endParaRPr lang="en-SG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354" y="553385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669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619365" y="1858645"/>
            <a:ext cx="3600000" cy="3600000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30667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239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ro –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D7937367-C2C4-9E49-AE37-48129B0630F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702800" cy="6858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B42BB29-CB4F-E743-8B40-6EC32E0BE8B0}"/>
              </a:ext>
            </a:extLst>
          </p:cNvPr>
          <p:cNvGrpSpPr/>
          <p:nvPr userDrawn="1"/>
        </p:nvGrpSpPr>
        <p:grpSpPr>
          <a:xfrm>
            <a:off x="8483600" y="1740372"/>
            <a:ext cx="3708400" cy="3048000"/>
            <a:chOff x="6362700" y="1305279"/>
            <a:chExt cx="2781300" cy="228600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18323E8E-87F2-294E-A1EF-4CE7F736726B}"/>
                </a:ext>
              </a:extLst>
            </p:cNvPr>
            <p:cNvSpPr/>
            <p:nvPr userDrawn="1"/>
          </p:nvSpPr>
          <p:spPr>
            <a:xfrm>
              <a:off x="6362700" y="1305279"/>
              <a:ext cx="2286000" cy="2286000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EEE55B90-F5D8-C244-BF53-F1DB60BCA190}"/>
                </a:ext>
              </a:extLst>
            </p:cNvPr>
            <p:cNvGrpSpPr/>
            <p:nvPr userDrawn="1"/>
          </p:nvGrpSpPr>
          <p:grpSpPr>
            <a:xfrm>
              <a:off x="6582427" y="2061132"/>
              <a:ext cx="2561573" cy="71072"/>
              <a:chOff x="6582427" y="2061132"/>
              <a:chExt cx="2561573" cy="71072"/>
            </a:xfrm>
          </p:grpSpPr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DA5BE535-784A-6D48-98C5-FFF7DFCD06AB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738938" y="2061132"/>
                <a:ext cx="216000" cy="71072"/>
              </a:xfrm>
              <a:prstGeom prst="rect">
                <a:avLst/>
              </a:prstGeom>
            </p:spPr>
          </p:pic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FDB5DFC-7F32-904E-82CA-2C87A388EFA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82427" y="2129716"/>
                <a:ext cx="2561573" cy="0"/>
              </a:xfrm>
              <a:prstGeom prst="line">
                <a:avLst/>
              </a:prstGeom>
              <a:ln w="19050" cmpd="sng">
                <a:solidFill>
                  <a:schemeClr val="tx1"/>
                </a:solidFill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019F4BA6-3B32-2045-95C2-8A2DD8F0CDA9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780139" y="2128527"/>
            <a:ext cx="2027767" cy="393700"/>
          </a:xfrm>
          <a:prstGeom prst="rect">
            <a:avLst/>
          </a:prstGeom>
        </p:spPr>
        <p:txBody>
          <a:bodyPr>
            <a:noAutofit/>
          </a:bodyPr>
          <a:lstStyle>
            <a:lvl1pPr marL="129113" indent="0">
              <a:buNone/>
              <a:defRPr sz="32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97400F4-2B7F-F640-B13E-A96672119CEF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8780139" y="2980181"/>
            <a:ext cx="2496071" cy="1253617"/>
          </a:xfrm>
          <a:prstGeom prst="rect">
            <a:avLst/>
          </a:prstGeom>
        </p:spPr>
        <p:txBody>
          <a:bodyPr>
            <a:normAutofit/>
          </a:bodyPr>
          <a:lstStyle>
            <a:lvl1pPr marL="129113" indent="0">
              <a:buNone/>
              <a:defRPr sz="1600"/>
            </a:lvl1pPr>
          </a:lstStyle>
          <a:p>
            <a:pPr lvl="0"/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4252911512"/>
      </p:ext>
    </p:extLst>
  </p:cSld>
  <p:clrMapOvr>
    <a:masterClrMapping/>
  </p:clrMapOvr>
</p:sldLayout>
</file>

<file path=ppt/slideLayouts/slideLayout11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21389" y="1303282"/>
            <a:ext cx="5404780" cy="4256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AutoShape 2" descr="Image result for map pin icon white 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SG">
              <a:solidFill>
                <a:prstClr val="black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70" r="24386" b="1392"/>
          <a:stretch/>
        </p:blipFill>
        <p:spPr>
          <a:xfrm rot="16200000">
            <a:off x="809925" y="347808"/>
            <a:ext cx="110628" cy="173047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399354" y="278791"/>
            <a:ext cx="4398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spc="300" dirty="0" smtClean="0">
                <a:solidFill>
                  <a:srgbClr val="0455A6"/>
                </a:solidFill>
              </a:rPr>
              <a:t>Contact Us</a:t>
            </a:r>
            <a:endParaRPr lang="en-SG" sz="3600" spc="300" dirty="0">
              <a:solidFill>
                <a:srgbClr val="0455A6"/>
              </a:solidFill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1605934" y="2119252"/>
            <a:ext cx="4044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enquiry@odeconsulting.com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605934" y="3552764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+65 6323 8020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457771" y="1819824"/>
            <a:ext cx="968188" cy="968188"/>
            <a:chOff x="457771" y="1819824"/>
            <a:chExt cx="968188" cy="968188"/>
          </a:xfrm>
        </p:grpSpPr>
        <p:sp>
          <p:nvSpPr>
            <p:cNvPr id="17" name="Oval 16"/>
            <p:cNvSpPr/>
            <p:nvPr userDrawn="1"/>
          </p:nvSpPr>
          <p:spPr>
            <a:xfrm>
              <a:off x="457771" y="1819824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260" y="2090313"/>
              <a:ext cx="427211" cy="427211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 userDrawn="1"/>
        </p:nvGrpSpPr>
        <p:grpSpPr>
          <a:xfrm>
            <a:off x="457771" y="3245218"/>
            <a:ext cx="968188" cy="968188"/>
            <a:chOff x="457771" y="3245218"/>
            <a:chExt cx="968188" cy="968188"/>
          </a:xfrm>
        </p:grpSpPr>
        <p:sp>
          <p:nvSpPr>
            <p:cNvPr id="20" name="Oval 19"/>
            <p:cNvSpPr/>
            <p:nvPr userDrawn="1"/>
          </p:nvSpPr>
          <p:spPr>
            <a:xfrm>
              <a:off x="457771" y="3245218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085" y="3538532"/>
              <a:ext cx="381560" cy="381560"/>
            </a:xfrm>
            <a:prstGeom prst="rect">
              <a:avLst/>
            </a:prstGeom>
          </p:spPr>
        </p:pic>
      </p:grpSp>
      <p:sp>
        <p:nvSpPr>
          <p:cNvPr id="28" name="TextBox 27"/>
          <p:cNvSpPr txBox="1"/>
          <p:nvPr userDrawn="1"/>
        </p:nvSpPr>
        <p:spPr>
          <a:xfrm>
            <a:off x="6039801" y="749284"/>
            <a:ext cx="5286368" cy="523220"/>
          </a:xfrm>
          <a:prstGeom prst="rect">
            <a:avLst/>
          </a:prstGeom>
          <a:solidFill>
            <a:srgbClr val="00206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en-US" sz="1400" b="1" spc="300" dirty="0" smtClean="0">
                <a:solidFill>
                  <a:prstClr val="white"/>
                </a:solidFill>
              </a:rPr>
              <a:t>Address: </a:t>
            </a:r>
            <a:r>
              <a:rPr lang="en-US" sz="1400" spc="300" dirty="0" smtClean="0">
                <a:solidFill>
                  <a:prstClr val="white"/>
                </a:solidFill>
              </a:rPr>
              <a:t>70 Shenton Way, EON Shenton </a:t>
            </a:r>
            <a:br>
              <a:rPr lang="en-US" sz="1400" spc="300" dirty="0" smtClean="0">
                <a:solidFill>
                  <a:prstClr val="white"/>
                </a:solidFill>
              </a:rPr>
            </a:br>
            <a:r>
              <a:rPr lang="en-US" sz="1400" spc="300" dirty="0" smtClean="0">
                <a:solidFill>
                  <a:prstClr val="white"/>
                </a:solidFill>
              </a:rPr>
              <a:t>#09-08 S(079118)</a:t>
            </a: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979" y="4057761"/>
            <a:ext cx="2147593" cy="2147593"/>
          </a:xfrm>
          <a:prstGeom prst="rect">
            <a:avLst/>
          </a:prstGeom>
          <a:ln w="57150">
            <a:noFill/>
          </a:ln>
          <a:effectLst>
            <a:outerShdw blurRad="50800" dist="38100" dir="5400000" algn="t" rotWithShape="0">
              <a:srgbClr val="3562A7">
                <a:alpha val="40000"/>
              </a:srgbClr>
            </a:outerShdw>
          </a:effectLst>
        </p:spPr>
      </p:pic>
      <p:sp>
        <p:nvSpPr>
          <p:cNvPr id="34" name="TextBox 33"/>
          <p:cNvSpPr txBox="1"/>
          <p:nvPr userDrawn="1"/>
        </p:nvSpPr>
        <p:spPr>
          <a:xfrm>
            <a:off x="1605934" y="4984272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www.odeconsulting.com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57771" y="4676726"/>
            <a:ext cx="968188" cy="968188"/>
            <a:chOff x="457771" y="4676726"/>
            <a:chExt cx="968188" cy="968188"/>
          </a:xfrm>
        </p:grpSpPr>
        <p:sp>
          <p:nvSpPr>
            <p:cNvPr id="33" name="Oval 32"/>
            <p:cNvSpPr/>
            <p:nvPr userDrawn="1"/>
          </p:nvSpPr>
          <p:spPr>
            <a:xfrm>
              <a:off x="457771" y="4676726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37" name="Picture 36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319" y="4907274"/>
              <a:ext cx="507093" cy="507093"/>
            </a:xfrm>
            <a:prstGeom prst="rect">
              <a:avLst/>
            </a:prstGeom>
          </p:spPr>
        </p:pic>
      </p:grpSp>
      <p:sp>
        <p:nvSpPr>
          <p:cNvPr id="38" name="TextBox 37"/>
          <p:cNvSpPr txBox="1"/>
          <p:nvPr userDrawn="1"/>
        </p:nvSpPr>
        <p:spPr>
          <a:xfrm>
            <a:off x="1605934" y="5436581"/>
            <a:ext cx="2971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i="1" spc="300" dirty="0" smtClean="0">
                <a:solidFill>
                  <a:srgbClr val="3562A7"/>
                </a:solidFill>
              </a:rPr>
              <a:t>Scan the QR code to visit our website</a:t>
            </a:r>
          </a:p>
        </p:txBody>
      </p:sp>
      <p:sp>
        <p:nvSpPr>
          <p:cNvPr id="39" name="Right Arrow 38"/>
          <p:cNvSpPr/>
          <p:nvPr userDrawn="1"/>
        </p:nvSpPr>
        <p:spPr>
          <a:xfrm>
            <a:off x="3834581" y="5792880"/>
            <a:ext cx="1177044" cy="20881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391" y="4793924"/>
            <a:ext cx="380695" cy="380695"/>
          </a:xfrm>
          <a:prstGeom prst="rect">
            <a:avLst/>
          </a:prstGeom>
        </p:spPr>
      </p:pic>
      <p:sp>
        <p:nvSpPr>
          <p:cNvPr id="35" name="TextBox 34"/>
          <p:cNvSpPr txBox="1"/>
          <p:nvPr userDrawn="1"/>
        </p:nvSpPr>
        <p:spPr>
          <a:xfrm>
            <a:off x="8409366" y="5131557"/>
            <a:ext cx="1739835" cy="268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100" b="1" dirty="0" smtClean="0">
                <a:solidFill>
                  <a:srgbClr val="0455A6"/>
                </a:solidFill>
              </a:rPr>
              <a:t>ODE Consulting®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6768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0" y="6321145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10246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1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38007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3472" y="63211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1582925" y="6329363"/>
            <a:ext cx="6656387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+mj-lt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lacial Indifference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lacial Indifference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dirty="0" smtClean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Slide Number Placeholder 2"/>
          <p:cNvSpPr txBox="1">
            <a:spLocks/>
          </p:cNvSpPr>
          <p:nvPr userDrawn="1"/>
        </p:nvSpPr>
        <p:spPr>
          <a:xfrm>
            <a:off x="11277600" y="6462814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00796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27000"/>
            </a:blip>
            <a:srcRect/>
            <a:stretch>
              <a:fillRect l="-50894" r="-1051" b="-59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031695"/>
            <a:ext cx="10515600" cy="80028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2407920"/>
            <a:ext cx="10515600" cy="3383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  <a:lvl2pPr marL="685800" indent="-228600" algn="ctr">
              <a:buSzPct val="70000"/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371600" indent="-457200" algn="ctr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endParaRPr lang="en-US" dirty="0" smtClean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76800" y="2083443"/>
            <a:ext cx="243840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39279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 rot="5400000">
            <a:off x="1275243" y="3041542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80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 userDrawn="1"/>
        </p:nvSpPr>
        <p:spPr>
          <a:xfrm rot="5400000">
            <a:off x="513742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34" name="Rounded Rectangle 33"/>
          <p:cNvSpPr/>
          <p:nvPr userDrawn="1"/>
        </p:nvSpPr>
        <p:spPr>
          <a:xfrm rot="5400000">
            <a:off x="886360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057275" y="3603625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919457" y="3600713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2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645636" y="3600712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3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29671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00287"/>
          </a:xfrm>
        </p:spPr>
        <p:txBody>
          <a:bodyPr>
            <a:normAutofit/>
          </a:bodyPr>
          <a:lstStyle>
            <a:lvl1pPr algn="ctr"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2" name="Rounded Rectangle 1"/>
          <p:cNvSpPr/>
          <p:nvPr userDrawn="1"/>
        </p:nvSpPr>
        <p:spPr>
          <a:xfrm>
            <a:off x="83820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 userDrawn="1"/>
        </p:nvSpPr>
        <p:spPr>
          <a:xfrm>
            <a:off x="449326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814832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 userDrawn="1"/>
        </p:nvSpPr>
        <p:spPr>
          <a:xfrm>
            <a:off x="113792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1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479298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0" name="Rounded Rectangle 19"/>
          <p:cNvSpPr/>
          <p:nvPr userDrawn="1"/>
        </p:nvSpPr>
        <p:spPr>
          <a:xfrm>
            <a:off x="844804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 userDrawn="1"/>
        </p:nvSpPr>
        <p:spPr>
          <a:xfrm flipV="1">
            <a:off x="113792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4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22" name="Rounded Rectangle 21"/>
          <p:cNvSpPr/>
          <p:nvPr userDrawn="1"/>
        </p:nvSpPr>
        <p:spPr>
          <a:xfrm flipV="1">
            <a:off x="479298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3" name="Rounded Rectangle 22"/>
          <p:cNvSpPr/>
          <p:nvPr userDrawn="1"/>
        </p:nvSpPr>
        <p:spPr>
          <a:xfrm flipV="1">
            <a:off x="844804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82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37919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792981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448041" y="4815523"/>
            <a:ext cx="2606039" cy="5080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138238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804569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8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470900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2217420" y="5577205"/>
            <a:ext cx="447040" cy="91757"/>
            <a:chOff x="2217420" y="5628323"/>
            <a:chExt cx="447040" cy="91757"/>
          </a:xfrm>
        </p:grpSpPr>
        <p:sp>
          <p:nvSpPr>
            <p:cNvPr id="29" name="Oval 28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0" name="Oval 29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1" name="Oval 30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5872480" y="5577205"/>
            <a:ext cx="447040" cy="91757"/>
            <a:chOff x="2217420" y="5628323"/>
            <a:chExt cx="447040" cy="91757"/>
          </a:xfrm>
        </p:grpSpPr>
        <p:sp>
          <p:nvSpPr>
            <p:cNvPr id="37" name="Oval 36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8" name="Oval 37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9" name="Oval 38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40" name="Group 39"/>
          <p:cNvGrpSpPr/>
          <p:nvPr userDrawn="1"/>
        </p:nvGrpSpPr>
        <p:grpSpPr>
          <a:xfrm>
            <a:off x="9527540" y="5577205"/>
            <a:ext cx="447040" cy="91757"/>
            <a:chOff x="2217420" y="5628323"/>
            <a:chExt cx="447040" cy="91757"/>
          </a:xfrm>
        </p:grpSpPr>
        <p:sp>
          <p:nvSpPr>
            <p:cNvPr id="41" name="Oval 40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3" name="Oval 42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sp>
        <p:nvSpPr>
          <p:cNvPr id="32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38749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700463" y="1371600"/>
            <a:ext cx="4257675" cy="4257675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445994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8333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505743"/>
            <a:ext cx="356815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7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43400" y="3137436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8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8139954" y="1566703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0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343400" y="1531743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1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141495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3434528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3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3309321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3310862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 hasCustomPrompt="1"/>
          </p:nvPr>
        </p:nvSpPr>
        <p:spPr>
          <a:xfrm>
            <a:off x="6199542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6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201083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 hasCustomPrompt="1"/>
          </p:nvPr>
        </p:nvSpPr>
        <p:spPr>
          <a:xfrm>
            <a:off x="9089763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9091304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9" name="Slide Number Placeholder 2"/>
          <p:cNvSpPr>
            <a:spLocks noGrp="1"/>
          </p:cNvSpPr>
          <p:nvPr>
            <p:ph type="sldNum" sz="quarter" idx="2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26418390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D250DB13-C7CC-D445-A2FA-71A43AFD4A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826" y="343754"/>
            <a:ext cx="10971775" cy="377825"/>
          </a:xfrm>
          <a:prstGeom prst="rect">
            <a:avLst/>
          </a:prstGeom>
        </p:spPr>
        <p:txBody>
          <a:bodyPr vert="horz" lIns="91440" tIns="45720" rIns="91440" bIns="36576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AD600CD-D0DB-CC41-86A7-0263275BB806}"/>
              </a:ext>
            </a:extLst>
          </p:cNvPr>
          <p:cNvCxnSpPr>
            <a:cxnSpLocks/>
          </p:cNvCxnSpPr>
          <p:nvPr userDrawn="1"/>
        </p:nvCxnSpPr>
        <p:spPr>
          <a:xfrm>
            <a:off x="683684" y="787541"/>
            <a:ext cx="464837" cy="0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34498F15-C99A-C847-98BE-88AB0B22A5E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9826" y="825823"/>
            <a:ext cx="10971775" cy="342900"/>
          </a:xfrm>
        </p:spPr>
        <p:txBody>
          <a:bodyPr/>
          <a:lstStyle/>
          <a:p>
            <a:pPr lvl="0"/>
            <a:r>
              <a:rPr lang="en-US" dirty="0"/>
              <a:t>Click to edit master sub-title styles</a:t>
            </a:r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CBA5567C-6675-D449-937E-4681459815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66178" y="1346200"/>
            <a:ext cx="10977033" cy="4826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42473685"/>
      </p:ext>
    </p:extLst>
  </p:cSld>
  <p:clrMapOvr>
    <a:masterClrMapping/>
  </p:clrMapOvr>
</p:sldLayout>
</file>

<file path=ppt/slideLayouts/slideLayout1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997824" y="365125"/>
            <a:ext cx="6355975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97824" y="1855694"/>
            <a:ext cx="6355976" cy="41691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1071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173884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1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SG" dirty="0"/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508000" y="1447800"/>
            <a:ext cx="10972800" cy="4724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243116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1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279895-DFFF-4EBF-9F22-3A021849A8D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9604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206357047"/>
      </p:ext>
    </p:extLst>
  </p:cSld>
  <p:clrMapOvr>
    <a:masterClrMapping/>
  </p:clrMapOvr>
</p:sldLayout>
</file>

<file path=ppt/slideLayouts/slideLayout1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8C15E88C-03D4-4DB3-A294-01AFD0238E6A}"/>
              </a:ext>
            </a:extLst>
          </p:cNvPr>
          <p:cNvGrpSpPr/>
          <p:nvPr/>
        </p:nvGrpSpPr>
        <p:grpSpPr>
          <a:xfrm>
            <a:off x="0" y="0"/>
            <a:ext cx="12201285" cy="3125387"/>
            <a:chOff x="0" y="0"/>
            <a:chExt cx="9150964" cy="2344040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6441D088-2608-489A-AFA7-12FB857C3D4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81" t="90" r="-1"/>
            <a:stretch/>
          </p:blipFill>
          <p:spPr>
            <a:xfrm>
              <a:off x="0" y="0"/>
              <a:ext cx="9150964" cy="1982539"/>
            </a:xfrm>
            <a:prstGeom prst="rect">
              <a:avLst/>
            </a:prstGeom>
          </p:spPr>
        </p:pic>
        <p:pic>
          <p:nvPicPr>
            <p:cNvPr id="36" name="Supergraphic 35">
              <a:extLst>
                <a:ext uri="{FF2B5EF4-FFF2-40B4-BE49-F238E27FC236}">
                  <a16:creationId xmlns:a16="http://schemas.microsoft.com/office/drawing/2014/main" id="{38ED6516-54EA-40DC-A3B9-12F312D5B7F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l="8161"/>
            <a:stretch/>
          </p:blipFill>
          <p:spPr>
            <a:xfrm>
              <a:off x="0" y="356654"/>
              <a:ext cx="5558576" cy="1987386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6936192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9" y="1024120"/>
            <a:ext cx="6920663" cy="205184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sz="1333" b="0">
                <a:latin typeface="Arial Black" panose="020B0A04020102020204" pitchFamily="34" charset="0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F33FAE9-5A77-4546-9E4F-8DB4789353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59392335"/>
      </p:ext>
    </p:extLst>
  </p:cSld>
  <p:clrMapOvr>
    <a:masterClrMapping/>
  </p:clrMapOvr>
</p:sldLayout>
</file>

<file path=ppt/slideLayouts/slideLayout11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6A84288-523C-468C-903D-37AE1A1DB582}"/>
              </a:ext>
            </a:extLst>
          </p:cNvPr>
          <p:cNvGrpSpPr/>
          <p:nvPr/>
        </p:nvGrpSpPr>
        <p:grpSpPr>
          <a:xfrm>
            <a:off x="1" y="3174"/>
            <a:ext cx="12192001" cy="3951183"/>
            <a:chOff x="0" y="2380"/>
            <a:chExt cx="9144001" cy="2963387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E775A16-290E-41A2-8A43-A04985C835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51" t="45547" r="39"/>
            <a:stretch/>
          </p:blipFill>
          <p:spPr>
            <a:xfrm>
              <a:off x="0" y="2380"/>
              <a:ext cx="9144000" cy="1984353"/>
            </a:xfrm>
            <a:prstGeom prst="rect">
              <a:avLst/>
            </a:prstGeom>
          </p:spPr>
        </p:pic>
        <p:pic>
          <p:nvPicPr>
            <p:cNvPr id="7" name="Supergraphic 6">
              <a:extLst>
                <a:ext uri="{FF2B5EF4-FFF2-40B4-BE49-F238E27FC236}">
                  <a16:creationId xmlns:a16="http://schemas.microsoft.com/office/drawing/2014/main" id="{A14DCB7B-2752-4E29-ABF6-7E00DCFE60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r="13965"/>
            <a:stretch/>
          </p:blipFill>
          <p:spPr>
            <a:xfrm>
              <a:off x="4038601" y="553853"/>
              <a:ext cx="5105400" cy="2411914"/>
            </a:xfrm>
            <a:prstGeom prst="rect">
              <a:avLst/>
            </a:prstGeom>
          </p:spPr>
        </p:pic>
        <p:pic>
          <p:nvPicPr>
            <p:cNvPr id="14" name="Frasers logo">
              <a:extLst>
                <a:ext uri="{FF2B5EF4-FFF2-40B4-BE49-F238E27FC236}">
                  <a16:creationId xmlns:a16="http://schemas.microsoft.com/office/drawing/2014/main" id="{22698AC3-2C23-4095-8A0D-4407CE65CC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70" y="1024121"/>
            <a:ext cx="692066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55181"/>
            <a:ext cx="6936191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8A9CB77-6A21-4007-A3A2-8B8C08DD90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752089572"/>
      </p:ext>
    </p:extLst>
  </p:cSld>
  <p:clrMapOvr>
    <a:masterClrMapping/>
  </p:clrMapOvr>
</p:sldLayout>
</file>

<file path=ppt/slideLayouts/slideLayout1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2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5ACB32D6-37F4-453D-9699-66028AE9508E}"/>
              </a:ext>
            </a:extLst>
          </p:cNvPr>
          <p:cNvGrpSpPr/>
          <p:nvPr/>
        </p:nvGrpSpPr>
        <p:grpSpPr>
          <a:xfrm>
            <a:off x="2595295" y="0"/>
            <a:ext cx="9596707" cy="6858000"/>
            <a:chOff x="1946471" y="0"/>
            <a:chExt cx="7197530" cy="5143500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8CCA5E0E-2F50-4B19-861A-B0979A5ACB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r="4097"/>
            <a:stretch/>
          </p:blipFill>
          <p:spPr>
            <a:xfrm>
              <a:off x="1946471" y="0"/>
              <a:ext cx="7197530" cy="5143500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5CEA7398-3960-401A-AF22-E24D249FF9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rcRect t="5774"/>
            <a:stretch/>
          </p:blipFill>
          <p:spPr>
            <a:xfrm>
              <a:off x="3397398" y="0"/>
              <a:ext cx="3101151" cy="4200526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srgbClr val="ED1C24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srgbClr val="ED1C24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11820" y="5994889"/>
            <a:ext cx="464574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5CA4945-3158-423A-A5F4-860969E5A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1820" y="4975837"/>
            <a:ext cx="4645747" cy="886396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AEFF863-D6C3-4BAA-9D46-9066F17DD3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36300876"/>
      </p:ext>
    </p:extLst>
  </p:cSld>
  <p:clrMapOvr>
    <a:masterClrMapping/>
  </p:clrMapOvr>
</p:sldLayout>
</file>

<file path=ppt/slideLayouts/slideLayout11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3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8337598-321F-451C-BF10-1EC48F825F8B}"/>
              </a:ext>
            </a:extLst>
          </p:cNvPr>
          <p:cNvGrpSpPr/>
          <p:nvPr/>
        </p:nvGrpSpPr>
        <p:grpSpPr>
          <a:xfrm>
            <a:off x="-3" y="2600666"/>
            <a:ext cx="12192003" cy="4260527"/>
            <a:chOff x="-2" y="1950499"/>
            <a:chExt cx="9144002" cy="3195395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AD51654-0AA4-4275-89E5-F65D83D31A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r="9861"/>
            <a:stretch/>
          </p:blipFill>
          <p:spPr>
            <a:xfrm>
              <a:off x="3374379" y="1950499"/>
              <a:ext cx="5769621" cy="246086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5DCE1DF-6B93-4E74-9805-860609A3A7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054131838"/>
      </p:ext>
    </p:extLst>
  </p:cSld>
  <p:clrMapOvr>
    <a:masterClrMapping/>
  </p:clrMapOvr>
</p:sldLayout>
</file>

<file path=ppt/slideLayouts/slideLayout11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4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3064C296-B90E-4762-82F5-0D6D7FB2B880}"/>
              </a:ext>
            </a:extLst>
          </p:cNvPr>
          <p:cNvGrpSpPr/>
          <p:nvPr/>
        </p:nvGrpSpPr>
        <p:grpSpPr>
          <a:xfrm>
            <a:off x="-2" y="2784728"/>
            <a:ext cx="12192004" cy="4076465"/>
            <a:chOff x="-2" y="2088545"/>
            <a:chExt cx="9144003" cy="3057349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DB12760D-26C5-459A-98CF-A856A96E3B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r="8717"/>
            <a:stretch/>
          </p:blipFill>
          <p:spPr>
            <a:xfrm>
              <a:off x="3882905" y="2088545"/>
              <a:ext cx="5261096" cy="199912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CCD481D-9B74-46B8-9F56-998633D332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80961190"/>
      </p:ext>
    </p:extLst>
  </p:cSld>
  <p:clrMapOvr>
    <a:masterClrMapping/>
  </p:clrMapOvr>
</p:sldLayout>
</file>

<file path=ppt/slideLayouts/slideLayout1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489061"/>
            <a:ext cx="11320523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958001"/>
            <a:ext cx="11320523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b="0" dirty="0">
                <a:latin typeface="Arial Black" panose="020B0A04020102020204" pitchFamily="34" charset="0"/>
              </a:defRPr>
            </a:lvl1pPr>
          </a:lstStyle>
          <a:p>
            <a:pPr marL="191995" lvl="0" indent="-191995"/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95241698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, subtitle, conten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093A6116-20D5-0241-B52C-15D7BE9BF56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17690" y="3929327"/>
            <a:ext cx="3065687" cy="224287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A985EA25-2FC5-154A-86B0-74B2B21BD9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826" y="343754"/>
            <a:ext cx="10820400" cy="377825"/>
          </a:xfrm>
          <a:prstGeom prst="rect">
            <a:avLst/>
          </a:prstGeom>
        </p:spPr>
        <p:txBody>
          <a:bodyPr vert="horz" lIns="91440" tIns="45720" rIns="91440" bIns="36576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E8322FA-2625-9C41-A6CC-F72EFD007143}"/>
              </a:ext>
            </a:extLst>
          </p:cNvPr>
          <p:cNvCxnSpPr>
            <a:cxnSpLocks/>
          </p:cNvCxnSpPr>
          <p:nvPr userDrawn="1"/>
        </p:nvCxnSpPr>
        <p:spPr>
          <a:xfrm>
            <a:off x="683684" y="787541"/>
            <a:ext cx="464837" cy="0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24238F98-FB54-3F42-86B1-D6BBEF0F35E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9826" y="825823"/>
            <a:ext cx="10971775" cy="342900"/>
          </a:xfrm>
        </p:spPr>
        <p:txBody>
          <a:bodyPr/>
          <a:lstStyle/>
          <a:p>
            <a:pPr lvl="0"/>
            <a:r>
              <a:rPr lang="en-US" dirty="0"/>
              <a:t>Click to edit master sub-title styles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2B9F3B0D-3CA8-D74A-BBA1-E64F3A37661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048000" y="3929327"/>
            <a:ext cx="3047999" cy="224287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C302636B-4385-C943-BBDD-AAA6F46AB75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6002" y="3929327"/>
            <a:ext cx="3047999" cy="224287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36AC1A03-1BE4-C140-B97D-AE25D970FF6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143999" y="3929327"/>
            <a:ext cx="3048001" cy="224287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EC642B00-82EA-634F-89C4-76C3E9124F2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67213" y="1346202"/>
            <a:ext cx="10964387" cy="1982409"/>
          </a:xfrm>
          <a:prstGeom prst="rect">
            <a:avLst/>
          </a:prstGeom>
        </p:spPr>
        <p:txBody>
          <a:bodyPr lIns="0"/>
          <a:lstStyle>
            <a:lvl1pPr marL="129113" indent="0">
              <a:buNone/>
              <a:defRPr/>
            </a:lvl1pPr>
            <a:lvl2pPr marL="300557" indent="0">
              <a:buNone/>
              <a:defRPr sz="1600"/>
            </a:lvl2pPr>
            <a:lvl3pPr marL="537617" indent="0">
              <a:buNone/>
              <a:defRPr sz="1600"/>
            </a:lvl3pPr>
            <a:lvl4pPr marL="778909" indent="0">
              <a:buNone/>
              <a:defRPr sz="1600"/>
            </a:lvl4pPr>
            <a:lvl5pPr marL="1032901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37939764"/>
      </p:ext>
    </p:extLst>
  </p:cSld>
  <p:clrMapOvr>
    <a:masterClrMapping/>
  </p:clrMapOvr>
</p:sldLayout>
</file>

<file path=ppt/slideLayouts/slideLayout1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7" y="1267884"/>
            <a:ext cx="115038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E26B09-3B8C-4D1D-B688-D9601153D5F2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068231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06745"/>
            <a:ext cx="11425765" cy="557220"/>
          </a:xfrm>
        </p:spPr>
        <p:txBody>
          <a:bodyPr anchor="t" anchorCtr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503809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2112835"/>
      </p:ext>
    </p:extLst>
  </p:cSld>
  <p:clrMapOvr>
    <a:masterClrMapping/>
  </p:clrMapOvr>
</p:sldLayout>
</file>

<file path=ppt/slideLayouts/slideLayout1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ubtitle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702526"/>
            <a:ext cx="11409663" cy="369332"/>
          </a:xfrm>
        </p:spPr>
        <p:txBody>
          <a:bodyPr wrap="square" anchor="t" anchorCtr="0">
            <a:sp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4877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031EBBB4-82F7-4722-8871-FD14FF172B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407073"/>
            <a:ext cx="1140966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AU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2233994"/>
      </p:ext>
    </p:extLst>
  </p:cSld>
  <p:clrMapOvr>
    <a:masterClrMapping/>
  </p:clrMapOvr>
</p:sldLayout>
</file>

<file path=ppt/slideLayouts/slideLayout1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99">
            <a:extLst>
              <a:ext uri="{FF2B5EF4-FFF2-40B4-BE49-F238E27FC236}">
                <a16:creationId xmlns:a16="http://schemas.microsoft.com/office/drawing/2014/main" id="{5EDBAA30-1966-409D-A434-B2D7D27E2B97}"/>
              </a:ext>
            </a:extLst>
          </p:cNvPr>
          <p:cNvSpPr/>
          <p:nvPr/>
        </p:nvSpPr>
        <p:spPr>
          <a:xfrm>
            <a:off x="0" y="1286602"/>
            <a:ext cx="7870480" cy="49416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solidFill>
                <a:prstClr val="white"/>
              </a:solidFill>
            </a:endParaRPr>
          </a:p>
        </p:txBody>
      </p:sp>
      <p:pic>
        <p:nvPicPr>
          <p:cNvPr id="218" name="Graphic 217">
            <a:extLst>
              <a:ext uri="{FF2B5EF4-FFF2-40B4-BE49-F238E27FC236}">
                <a16:creationId xmlns:a16="http://schemas.microsoft.com/office/drawing/2014/main" id="{DA4B2B93-F7C6-4270-AA27-8D8512240D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33553"/>
          <a:stretch/>
        </p:blipFill>
        <p:spPr>
          <a:xfrm>
            <a:off x="-1" y="1331535"/>
            <a:ext cx="7472553" cy="517393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95340" y="3360580"/>
            <a:ext cx="3581197" cy="14643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6" name="Text Placeholder 16">
            <a:extLst>
              <a:ext uri="{FF2B5EF4-FFF2-40B4-BE49-F238E27FC236}">
                <a16:creationId xmlns:a16="http://schemas.microsoft.com/office/drawing/2014/main" id="{9F7DFDA2-E227-48C5-95C2-03C76A33A9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6021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5937C0C9-867E-4F9B-AE91-3494C718DE7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itle 1">
            <a:extLst>
              <a:ext uri="{FF2B5EF4-FFF2-40B4-BE49-F238E27FC236}">
                <a16:creationId xmlns:a16="http://schemas.microsoft.com/office/drawing/2014/main" id="{B52AF69C-500C-40F8-A28E-2B2CAAFC6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1" name="Text Placeholder 18">
            <a:extLst>
              <a:ext uri="{FF2B5EF4-FFF2-40B4-BE49-F238E27FC236}">
                <a16:creationId xmlns:a16="http://schemas.microsoft.com/office/drawing/2014/main" id="{B144788F-0211-477C-9B74-58F420928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0D76F93-3CB8-4044-9EC9-675391713D40}"/>
              </a:ext>
            </a:extLst>
          </p:cNvPr>
          <p:cNvGrpSpPr/>
          <p:nvPr/>
        </p:nvGrpSpPr>
        <p:grpSpPr>
          <a:xfrm>
            <a:off x="373482" y="5302629"/>
            <a:ext cx="1745468" cy="820738"/>
            <a:chOff x="2419492" y="3413386"/>
            <a:chExt cx="846335" cy="915735"/>
          </a:xfrm>
        </p:grpSpPr>
        <p:sp>
          <p:nvSpPr>
            <p:cNvPr id="105" name="TextBox 41">
              <a:extLst>
                <a:ext uri="{FF2B5EF4-FFF2-40B4-BE49-F238E27FC236}">
                  <a16:creationId xmlns:a16="http://schemas.microsoft.com/office/drawing/2014/main" id="{415E3E57-46A3-4D3C-AFCC-4C903EA0B5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8070" y="3413386"/>
              <a:ext cx="757757" cy="91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Residential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Commercial / Business Parks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Industrial &amp; Logistics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Hospitality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Retail</a:t>
              </a:r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BF94F5A-E719-4496-AF9F-234340D24ED3}"/>
                </a:ext>
              </a:extLst>
            </p:cNvPr>
            <p:cNvSpPr/>
            <p:nvPr/>
          </p:nvSpPr>
          <p:spPr bwMode="auto">
            <a:xfrm>
              <a:off x="2419492" y="3439675"/>
              <a:ext cx="44221" cy="101756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ABD0D790-45DD-4933-A860-63401E43FC16}"/>
                </a:ext>
              </a:extLst>
            </p:cNvPr>
            <p:cNvSpPr/>
            <p:nvPr/>
          </p:nvSpPr>
          <p:spPr bwMode="auto">
            <a:xfrm>
              <a:off x="2419492" y="3627766"/>
              <a:ext cx="44221" cy="101756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B5AAACF1-5F74-416C-8AA2-3E9C814BA79E}"/>
                </a:ext>
              </a:extLst>
            </p:cNvPr>
            <p:cNvSpPr/>
            <p:nvPr/>
          </p:nvSpPr>
          <p:spPr bwMode="auto">
            <a:xfrm>
              <a:off x="2419492" y="3815857"/>
              <a:ext cx="44221" cy="101756"/>
            </a:xfrm>
            <a:prstGeom prst="ellipse">
              <a:avLst/>
            </a:prstGeom>
            <a:solidFill>
              <a:schemeClr val="accent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BE1A761-3894-47DC-9973-C93F95672E6D}"/>
                </a:ext>
              </a:extLst>
            </p:cNvPr>
            <p:cNvSpPr/>
            <p:nvPr/>
          </p:nvSpPr>
          <p:spPr bwMode="auto">
            <a:xfrm>
              <a:off x="2419492" y="4009109"/>
              <a:ext cx="44221" cy="101756"/>
            </a:xfrm>
            <a:prstGeom prst="ellipse">
              <a:avLst/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 dirty="0">
                <a:solidFill>
                  <a:prstClr val="black"/>
                </a:solidFill>
              </a:endParaRP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501D7F4A-BACD-4B70-B62F-8296442B2CED}"/>
                </a:ext>
              </a:extLst>
            </p:cNvPr>
            <p:cNvSpPr/>
            <p:nvPr/>
          </p:nvSpPr>
          <p:spPr bwMode="auto">
            <a:xfrm>
              <a:off x="2419492" y="4205513"/>
              <a:ext cx="44221" cy="101756"/>
            </a:xfrm>
            <a:prstGeom prst="ellipse">
              <a:avLst/>
            </a:prstGeom>
            <a:solidFill>
              <a:srgbClr val="FF7F4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56603E6-EF90-4924-83A6-481582C34D50}"/>
              </a:ext>
            </a:extLst>
          </p:cNvPr>
          <p:cNvGrpSpPr/>
          <p:nvPr/>
        </p:nvGrpSpPr>
        <p:grpSpPr>
          <a:xfrm>
            <a:off x="981722" y="2370188"/>
            <a:ext cx="5409397" cy="3099726"/>
            <a:chOff x="821622" y="1745281"/>
            <a:chExt cx="4057048" cy="2324794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2F59246A-77D7-452C-9AA2-884CF3418CB3}"/>
                </a:ext>
              </a:extLst>
            </p:cNvPr>
            <p:cNvGrpSpPr/>
            <p:nvPr/>
          </p:nvGrpSpPr>
          <p:grpSpPr>
            <a:xfrm>
              <a:off x="4187047" y="3848079"/>
              <a:ext cx="394339" cy="221996"/>
              <a:chOff x="7928753" y="2037582"/>
              <a:chExt cx="394339" cy="221996"/>
            </a:xfrm>
          </p:grpSpPr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76CD4611-38D7-4664-93B2-C697F0063D8D}"/>
                  </a:ext>
                </a:extLst>
              </p:cNvPr>
              <p:cNvSpPr/>
              <p:nvPr/>
            </p:nvSpPr>
            <p:spPr bwMode="auto">
              <a:xfrm>
                <a:off x="7928753" y="2037582"/>
                <a:ext cx="394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Australia</a:t>
                </a:r>
              </a:p>
            </p:txBody>
          </p:sp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55016568-43E9-4B08-93C1-8BE2D27CEFBB}"/>
                  </a:ext>
                </a:extLst>
              </p:cNvPr>
              <p:cNvGrpSpPr/>
              <p:nvPr/>
            </p:nvGrpSpPr>
            <p:grpSpPr>
              <a:xfrm>
                <a:off x="7960853" y="2194446"/>
                <a:ext cx="330137" cy="65132"/>
                <a:chOff x="3961613" y="4186268"/>
                <a:chExt cx="273710" cy="54000"/>
              </a:xfrm>
            </p:grpSpPr>
            <p:sp>
              <p:nvSpPr>
                <p:cNvPr id="213" name="Oval 212">
                  <a:extLst>
                    <a:ext uri="{FF2B5EF4-FFF2-40B4-BE49-F238E27FC236}">
                      <a16:creationId xmlns:a16="http://schemas.microsoft.com/office/drawing/2014/main" id="{C4293C9D-A8B7-4881-A2EA-82ABC20FA3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4" name="Oval 213">
                  <a:extLst>
                    <a:ext uri="{FF2B5EF4-FFF2-40B4-BE49-F238E27FC236}">
                      <a16:creationId xmlns:a16="http://schemas.microsoft.com/office/drawing/2014/main" id="{D22D0234-FBF3-40A6-B286-E2E0B791EB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5" name="Oval 214">
                  <a:extLst>
                    <a:ext uri="{FF2B5EF4-FFF2-40B4-BE49-F238E27FC236}">
                      <a16:creationId xmlns:a16="http://schemas.microsoft.com/office/drawing/2014/main" id="{D76E4CE8-EB99-4A08-BF4C-E9401D9614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6" name="Oval 215">
                  <a:extLst>
                    <a:ext uri="{FF2B5EF4-FFF2-40B4-BE49-F238E27FC236}">
                      <a16:creationId xmlns:a16="http://schemas.microsoft.com/office/drawing/2014/main" id="{40BC8DBA-3AEC-443B-8C8C-43AB08B9D7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7" name="Oval 216">
                  <a:extLst>
                    <a:ext uri="{FF2B5EF4-FFF2-40B4-BE49-F238E27FC236}">
                      <a16:creationId xmlns:a16="http://schemas.microsoft.com/office/drawing/2014/main" id="{88885045-DD41-4E32-9DAB-A4A744FE811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8B1C2D96-E662-4AB4-901F-2E0916457B59}"/>
                </a:ext>
              </a:extLst>
            </p:cNvPr>
            <p:cNvGrpSpPr/>
            <p:nvPr/>
          </p:nvGrpSpPr>
          <p:grpSpPr>
            <a:xfrm>
              <a:off x="3775252" y="3474735"/>
              <a:ext cx="393136" cy="177771"/>
              <a:chOff x="7271871" y="1394500"/>
              <a:chExt cx="393136" cy="177771"/>
            </a:xfrm>
          </p:grpSpPr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E524DA48-423D-4409-9679-2FCB45BC06D2}"/>
                  </a:ext>
                </a:extLst>
              </p:cNvPr>
              <p:cNvSpPr/>
              <p:nvPr/>
            </p:nvSpPr>
            <p:spPr bwMode="auto">
              <a:xfrm>
                <a:off x="7271871" y="1464597"/>
                <a:ext cx="39313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Indonesia</a:t>
                </a:r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FFEFCA8C-9022-438E-BB06-C9216CD178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72547" y="1394500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427F6FA6-11EE-472C-A579-7996754D1BD8}"/>
                </a:ext>
              </a:extLst>
            </p:cNvPr>
            <p:cNvGrpSpPr/>
            <p:nvPr/>
          </p:nvGrpSpPr>
          <p:grpSpPr>
            <a:xfrm>
              <a:off x="3621419" y="3328513"/>
              <a:ext cx="721119" cy="107674"/>
              <a:chOff x="7403331" y="1139322"/>
              <a:chExt cx="721119" cy="107674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D2ED7A9A-27D3-4D47-B559-F495C800D56E}"/>
                  </a:ext>
                </a:extLst>
              </p:cNvPr>
              <p:cNvSpPr/>
              <p:nvPr/>
            </p:nvSpPr>
            <p:spPr bwMode="auto">
              <a:xfrm>
                <a:off x="7710875" y="1139322"/>
                <a:ext cx="41357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Singapore</a:t>
                </a:r>
              </a:p>
            </p:txBody>
          </p: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FB649A49-DA4E-47CF-9568-36420D106984}"/>
                  </a:ext>
                </a:extLst>
              </p:cNvPr>
              <p:cNvGrpSpPr/>
              <p:nvPr/>
            </p:nvGrpSpPr>
            <p:grpSpPr>
              <a:xfrm>
                <a:off x="7403331" y="1156102"/>
                <a:ext cx="266510" cy="65132"/>
                <a:chOff x="3680259" y="3430130"/>
                <a:chExt cx="220958" cy="54000"/>
              </a:xfrm>
            </p:grpSpPr>
            <p:sp>
              <p:nvSpPr>
                <p:cNvPr id="205" name="Oval 204">
                  <a:extLst>
                    <a:ext uri="{FF2B5EF4-FFF2-40B4-BE49-F238E27FC236}">
                      <a16:creationId xmlns:a16="http://schemas.microsoft.com/office/drawing/2014/main" id="{B1A33D23-D332-46D1-A0A4-9C2EBBAD477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5187" y="3430130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6" name="Oval 205">
                  <a:extLst>
                    <a:ext uri="{FF2B5EF4-FFF2-40B4-BE49-F238E27FC236}">
                      <a16:creationId xmlns:a16="http://schemas.microsoft.com/office/drawing/2014/main" id="{1D29F7D9-64F2-48C6-9C68-FD74C144188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7" name="Oval 206">
                  <a:extLst>
                    <a:ext uri="{FF2B5EF4-FFF2-40B4-BE49-F238E27FC236}">
                      <a16:creationId xmlns:a16="http://schemas.microsoft.com/office/drawing/2014/main" id="{0A618BD5-780F-434F-8BC0-4DF0DA85A6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92291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8" name="Oval 207">
                  <a:extLst>
                    <a:ext uri="{FF2B5EF4-FFF2-40B4-BE49-F238E27FC236}">
                      <a16:creationId xmlns:a16="http://schemas.microsoft.com/office/drawing/2014/main" id="{CD301EE0-7CAA-4338-9E07-67B6A9A123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47217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68FABD63-718C-4135-BE78-B08C23BF62E4}"/>
                </a:ext>
              </a:extLst>
            </p:cNvPr>
            <p:cNvGrpSpPr/>
            <p:nvPr/>
          </p:nvGrpSpPr>
          <p:grpSpPr>
            <a:xfrm>
              <a:off x="3105554" y="3199961"/>
              <a:ext cx="593265" cy="107674"/>
              <a:chOff x="6815465" y="980731"/>
              <a:chExt cx="593265" cy="107674"/>
            </a:xfrm>
          </p:grpSpPr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6F47B08D-A74A-487F-8050-ADF3D88D5C76}"/>
                  </a:ext>
                </a:extLst>
              </p:cNvPr>
              <p:cNvSpPr/>
              <p:nvPr/>
            </p:nvSpPr>
            <p:spPr bwMode="auto">
              <a:xfrm>
                <a:off x="6815465" y="980731"/>
                <a:ext cx="35586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Malaysia</a:t>
                </a:r>
              </a:p>
            </p:txBody>
          </p:sp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319ACEB5-28E2-4A29-BEF5-47A614876049}"/>
                  </a:ext>
                </a:extLst>
              </p:cNvPr>
              <p:cNvGrpSpPr/>
              <p:nvPr/>
            </p:nvGrpSpPr>
            <p:grpSpPr>
              <a:xfrm>
                <a:off x="7214688" y="1007265"/>
                <a:ext cx="194042" cy="65132"/>
                <a:chOff x="3680259" y="3430130"/>
                <a:chExt cx="160876" cy="54000"/>
              </a:xfrm>
            </p:grpSpPr>
            <p:sp>
              <p:nvSpPr>
                <p:cNvPr id="200" name="Oval 199">
                  <a:extLst>
                    <a:ext uri="{FF2B5EF4-FFF2-40B4-BE49-F238E27FC236}">
                      <a16:creationId xmlns:a16="http://schemas.microsoft.com/office/drawing/2014/main" id="{F5ACB297-66C4-4C02-A31C-8FB30E09A3B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1" name="Oval 200">
                  <a:extLst>
                    <a:ext uri="{FF2B5EF4-FFF2-40B4-BE49-F238E27FC236}">
                      <a16:creationId xmlns:a16="http://schemas.microsoft.com/office/drawing/2014/main" id="{B2EBFD43-E5C4-48A1-9A6E-F97D0D91EF7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2212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2" name="Oval 201">
                  <a:extLst>
                    <a:ext uri="{FF2B5EF4-FFF2-40B4-BE49-F238E27FC236}">
                      <a16:creationId xmlns:a16="http://schemas.microsoft.com/office/drawing/2014/main" id="{4C9E2F54-2E6C-4CB4-85C1-A618791443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87135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DC9DEECE-6BCC-4FD5-84FF-8B21BEF1F70C}"/>
                </a:ext>
              </a:extLst>
            </p:cNvPr>
            <p:cNvGrpSpPr/>
            <p:nvPr/>
          </p:nvGrpSpPr>
          <p:grpSpPr>
            <a:xfrm>
              <a:off x="4183061" y="2321258"/>
              <a:ext cx="620211" cy="88480"/>
              <a:chOff x="7856310" y="192759"/>
              <a:chExt cx="620211" cy="88480"/>
            </a:xfrm>
          </p:grpSpPr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F23DFC57-E65E-4272-9F83-1746D15E0F1B}"/>
                  </a:ext>
                </a:extLst>
              </p:cNvPr>
              <p:cNvSpPr/>
              <p:nvPr/>
            </p:nvSpPr>
            <p:spPr bwMode="auto">
              <a:xfrm>
                <a:off x="7972777" y="195109"/>
                <a:ext cx="503744" cy="86130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South Korea</a:t>
                </a:r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30343DDE-AC7A-4493-93DB-281FFB2A6D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56310" y="19275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B8FEF01E-B62C-4D08-AB9F-5E466760037C}"/>
                </a:ext>
              </a:extLst>
            </p:cNvPr>
            <p:cNvGrpSpPr/>
            <p:nvPr/>
          </p:nvGrpSpPr>
          <p:grpSpPr>
            <a:xfrm>
              <a:off x="4523102" y="2193944"/>
              <a:ext cx="355568" cy="107674"/>
              <a:chOff x="7962681" y="43208"/>
              <a:chExt cx="355568" cy="107674"/>
            </a:xfrm>
          </p:grpSpPr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E38477BF-022E-45F8-AB7E-7D918A3536FB}"/>
                  </a:ext>
                </a:extLst>
              </p:cNvPr>
              <p:cNvSpPr/>
              <p:nvPr/>
            </p:nvSpPr>
            <p:spPr bwMode="auto">
              <a:xfrm>
                <a:off x="8071787" y="43208"/>
                <a:ext cx="24646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Japan</a:t>
                </a:r>
              </a:p>
            </p:txBody>
          </p:sp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id="{A61EDE5C-1117-436B-8DBF-B186731904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62681" y="6248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3D756E39-027A-4282-B3DB-4EA102690567}"/>
                </a:ext>
              </a:extLst>
            </p:cNvPr>
            <p:cNvGrpSpPr/>
            <p:nvPr/>
          </p:nvGrpSpPr>
          <p:grpSpPr>
            <a:xfrm>
              <a:off x="3151161" y="2951109"/>
              <a:ext cx="724642" cy="107674"/>
              <a:chOff x="6678689" y="751823"/>
              <a:chExt cx="724642" cy="107674"/>
            </a:xfrm>
          </p:grpSpPr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910D434A-FFD8-4B5B-8255-B33F911013FA}"/>
                  </a:ext>
                </a:extLst>
              </p:cNvPr>
              <p:cNvSpPr/>
              <p:nvPr/>
            </p:nvSpPr>
            <p:spPr bwMode="auto">
              <a:xfrm>
                <a:off x="6678689" y="751823"/>
                <a:ext cx="34865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Thailand</a:t>
                </a:r>
              </a:p>
            </p:txBody>
          </p:sp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9B346F65-851C-4F82-B6CA-1185D10FD61B}"/>
                  </a:ext>
                </a:extLst>
              </p:cNvPr>
              <p:cNvGrpSpPr/>
              <p:nvPr/>
            </p:nvGrpSpPr>
            <p:grpSpPr>
              <a:xfrm>
                <a:off x="7073194" y="784736"/>
                <a:ext cx="330137" cy="65132"/>
                <a:chOff x="3961613" y="4186268"/>
                <a:chExt cx="273710" cy="54000"/>
              </a:xfrm>
            </p:grpSpPr>
            <p:sp>
              <p:nvSpPr>
                <p:cNvPr id="189" name="Oval 188">
                  <a:extLst>
                    <a:ext uri="{FF2B5EF4-FFF2-40B4-BE49-F238E27FC236}">
                      <a16:creationId xmlns:a16="http://schemas.microsoft.com/office/drawing/2014/main" id="{B5E98587-09EC-469C-9AE9-3C7AC5DC9D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0" name="Oval 189">
                  <a:extLst>
                    <a:ext uri="{FF2B5EF4-FFF2-40B4-BE49-F238E27FC236}">
                      <a16:creationId xmlns:a16="http://schemas.microsoft.com/office/drawing/2014/main" id="{C1F79BC8-AEFC-474B-802B-B4EA9639813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1" name="Oval 190">
                  <a:extLst>
                    <a:ext uri="{FF2B5EF4-FFF2-40B4-BE49-F238E27FC236}">
                      <a16:creationId xmlns:a16="http://schemas.microsoft.com/office/drawing/2014/main" id="{E6775623-E6AC-4867-BD58-BA55AFB53B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2" name="Oval 191">
                  <a:extLst>
                    <a:ext uri="{FF2B5EF4-FFF2-40B4-BE49-F238E27FC236}">
                      <a16:creationId xmlns:a16="http://schemas.microsoft.com/office/drawing/2014/main" id="{DFC4EEBD-3CB2-4505-A674-323DD022A6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3" name="Oval 192">
                  <a:extLst>
                    <a:ext uri="{FF2B5EF4-FFF2-40B4-BE49-F238E27FC236}">
                      <a16:creationId xmlns:a16="http://schemas.microsoft.com/office/drawing/2014/main" id="{4F1300D2-4FED-4BCA-AC4E-EE3D85965A3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E47FD3D7-9C5F-47A7-BF6E-CEAA851B7E30}"/>
                </a:ext>
              </a:extLst>
            </p:cNvPr>
            <p:cNvGrpSpPr/>
            <p:nvPr/>
          </p:nvGrpSpPr>
          <p:grpSpPr>
            <a:xfrm>
              <a:off x="2520701" y="2609274"/>
              <a:ext cx="276527" cy="107674"/>
              <a:chOff x="6172681" y="402472"/>
              <a:chExt cx="276527" cy="107674"/>
            </a:xfrm>
          </p:grpSpPr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E4BDC01B-5F77-4248-9B86-AA882A24DE2D}"/>
                  </a:ext>
                </a:extLst>
              </p:cNvPr>
              <p:cNvSpPr/>
              <p:nvPr/>
            </p:nvSpPr>
            <p:spPr bwMode="auto">
              <a:xfrm>
                <a:off x="6264061" y="402472"/>
                <a:ext cx="18514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UAE</a:t>
                </a:r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D2E84963-8831-4683-9633-3BE625EE2E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72681" y="418585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F63FF920-D0FA-4C1C-A248-CB082C935E3F}"/>
                </a:ext>
              </a:extLst>
            </p:cNvPr>
            <p:cNvGrpSpPr/>
            <p:nvPr/>
          </p:nvGrpSpPr>
          <p:grpSpPr>
            <a:xfrm>
              <a:off x="2149774" y="2564597"/>
              <a:ext cx="324126" cy="107674"/>
              <a:chOff x="5783097" y="294352"/>
              <a:chExt cx="324126" cy="107674"/>
            </a:xfrm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73D1F7AC-6A61-4F49-A6CD-AD22AB1BF9EF}"/>
                  </a:ext>
                </a:extLst>
              </p:cNvPr>
              <p:cNvSpPr/>
              <p:nvPr/>
            </p:nvSpPr>
            <p:spPr bwMode="auto">
              <a:xfrm>
                <a:off x="5783097" y="294352"/>
                <a:ext cx="22602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Qatar</a:t>
                </a:r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216D850A-D679-4D8A-B8A6-390D9917BA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42091" y="31895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040EC2E7-CE75-4A78-9190-5BDBF5645F76}"/>
                </a:ext>
              </a:extLst>
            </p:cNvPr>
            <p:cNvGrpSpPr/>
            <p:nvPr/>
          </p:nvGrpSpPr>
          <p:grpSpPr>
            <a:xfrm>
              <a:off x="2392906" y="2482049"/>
              <a:ext cx="427327" cy="107674"/>
              <a:chOff x="6015103" y="197183"/>
              <a:chExt cx="427327" cy="107674"/>
            </a:xfrm>
          </p:grpSpPr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75FFB7B8-2F76-4DB4-8DEF-E4A5090A5E25}"/>
                  </a:ext>
                </a:extLst>
              </p:cNvPr>
              <p:cNvSpPr/>
              <p:nvPr/>
            </p:nvSpPr>
            <p:spPr bwMode="auto">
              <a:xfrm>
                <a:off x="6129844" y="197183"/>
                <a:ext cx="31258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Bahrain</a:t>
                </a:r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43FD3B1C-DACB-4FCB-B366-570AB09215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15103" y="21847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B81B2D9C-4C5D-4DEF-8F4C-A70EE9CF9494}"/>
                </a:ext>
              </a:extLst>
            </p:cNvPr>
            <p:cNvGrpSpPr/>
            <p:nvPr/>
          </p:nvGrpSpPr>
          <p:grpSpPr>
            <a:xfrm>
              <a:off x="1966099" y="2086345"/>
              <a:ext cx="373447" cy="107674"/>
              <a:chOff x="5662200" y="-254452"/>
              <a:chExt cx="373447" cy="107674"/>
            </a:xfrm>
          </p:grpSpPr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0D671B2D-D58E-45A3-B88E-57E143D2D6EE}"/>
                  </a:ext>
                </a:extLst>
              </p:cNvPr>
              <p:cNvSpPr/>
              <p:nvPr/>
            </p:nvSpPr>
            <p:spPr bwMode="auto">
              <a:xfrm>
                <a:off x="5760331" y="-254452"/>
                <a:ext cx="27531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Turkey</a:t>
                </a:r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4B36B9F4-49AB-4D72-AA6E-35AE25F134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662200" y="-227908"/>
                <a:ext cx="64800" cy="64800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5EDBED69-3165-427E-A66E-519D087102CE}"/>
                </a:ext>
              </a:extLst>
            </p:cNvPr>
            <p:cNvGrpSpPr/>
            <p:nvPr/>
          </p:nvGrpSpPr>
          <p:grpSpPr>
            <a:xfrm>
              <a:off x="3077322" y="2346117"/>
              <a:ext cx="301080" cy="107674"/>
              <a:chOff x="6899146" y="515370"/>
              <a:chExt cx="301080" cy="107674"/>
            </a:xfrm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2C55BC70-968D-4C78-B0F2-0ADA8AE5C382}"/>
                  </a:ext>
                </a:extLst>
              </p:cNvPr>
              <p:cNvSpPr/>
              <p:nvPr/>
            </p:nvSpPr>
            <p:spPr bwMode="auto">
              <a:xfrm>
                <a:off x="7003057" y="515370"/>
                <a:ext cx="19716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India</a:t>
                </a:r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6758FE29-CDA8-4576-8E42-781FE1F198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899146" y="54718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44963F09-623B-4A41-A419-6988D0F77120}"/>
                </a:ext>
              </a:extLst>
            </p:cNvPr>
            <p:cNvGrpSpPr/>
            <p:nvPr/>
          </p:nvGrpSpPr>
          <p:grpSpPr>
            <a:xfrm>
              <a:off x="1066858" y="3068200"/>
              <a:ext cx="388682" cy="107674"/>
              <a:chOff x="4525888" y="618672"/>
              <a:chExt cx="388682" cy="107674"/>
            </a:xfrm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138DCF06-5548-4098-822E-B4FD5151A804}"/>
                  </a:ext>
                </a:extLst>
              </p:cNvPr>
              <p:cNvSpPr/>
              <p:nvPr/>
            </p:nvSpPr>
            <p:spPr bwMode="auto">
              <a:xfrm>
                <a:off x="4525888" y="618672"/>
                <a:ext cx="287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Nigeria</a:t>
                </a:r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80612317-43D1-4E5D-AA05-4AB2450035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49438" y="640673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DA302428-F528-4466-A49C-D81D60D2C7A0}"/>
                </a:ext>
              </a:extLst>
            </p:cNvPr>
            <p:cNvGrpSpPr/>
            <p:nvPr/>
          </p:nvGrpSpPr>
          <p:grpSpPr>
            <a:xfrm>
              <a:off x="891803" y="2122236"/>
              <a:ext cx="326077" cy="107674"/>
              <a:chOff x="4647980" y="-263150"/>
              <a:chExt cx="326077" cy="107674"/>
            </a:xfrm>
          </p:grpSpPr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194C85F3-12EF-49DD-9530-F1921A5DFC5B}"/>
                  </a:ext>
                </a:extLst>
              </p:cNvPr>
              <p:cNvSpPr/>
              <p:nvPr/>
            </p:nvSpPr>
            <p:spPr bwMode="auto">
              <a:xfrm>
                <a:off x="4647980" y="-263150"/>
                <a:ext cx="23203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Spain</a:t>
                </a:r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F4BBE173-0658-4CFF-AA57-5497B0E018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08925" y="-238834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1EE7ABAA-0E5A-426E-8EC5-5DA2AC864D2F}"/>
                </a:ext>
              </a:extLst>
            </p:cNvPr>
            <p:cNvGrpSpPr/>
            <p:nvPr/>
          </p:nvGrpSpPr>
          <p:grpSpPr>
            <a:xfrm>
              <a:off x="973425" y="1951168"/>
              <a:ext cx="380873" cy="107674"/>
              <a:chOff x="4904239" y="-456229"/>
              <a:chExt cx="380873" cy="107674"/>
            </a:xfrm>
          </p:grpSpPr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8B964F48-112A-4986-9269-C9BD7301481E}"/>
                  </a:ext>
                </a:extLst>
              </p:cNvPr>
              <p:cNvSpPr/>
              <p:nvPr/>
            </p:nvSpPr>
            <p:spPr bwMode="auto">
              <a:xfrm>
                <a:off x="4904239" y="-456229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France</a:t>
                </a:r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0027D7CF-9F2C-4C94-9B0D-9D27C95B57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19980" y="-43164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67ADF3CF-BEF1-4D77-BDF2-B6FCD06C9479}"/>
                </a:ext>
              </a:extLst>
            </p:cNvPr>
            <p:cNvGrpSpPr/>
            <p:nvPr/>
          </p:nvGrpSpPr>
          <p:grpSpPr>
            <a:xfrm>
              <a:off x="911146" y="1745281"/>
              <a:ext cx="373030" cy="107674"/>
              <a:chOff x="4881786" y="-656239"/>
              <a:chExt cx="373030" cy="107674"/>
            </a:xfrm>
          </p:grpSpPr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AC5E2636-ED16-4D98-A47C-B783CE78E4F5}"/>
                  </a:ext>
                </a:extLst>
              </p:cNvPr>
              <p:cNvSpPr/>
              <p:nvPr/>
            </p:nvSpPr>
            <p:spPr bwMode="auto">
              <a:xfrm>
                <a:off x="4881786" y="-656239"/>
                <a:ext cx="12503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UK</a:t>
                </a:r>
              </a:p>
            </p:txBody>
          </p: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43FF0D84-756E-4BDC-8AEB-DF6B3C47EA9E}"/>
                  </a:ext>
                </a:extLst>
              </p:cNvPr>
              <p:cNvGrpSpPr/>
              <p:nvPr/>
            </p:nvGrpSpPr>
            <p:grpSpPr>
              <a:xfrm>
                <a:off x="5044089" y="-640655"/>
                <a:ext cx="210727" cy="65132"/>
                <a:chOff x="3961613" y="4186268"/>
                <a:chExt cx="174710" cy="54000"/>
              </a:xfrm>
            </p:grpSpPr>
            <p:sp>
              <p:nvSpPr>
                <p:cNvPr id="168" name="Oval 167">
                  <a:extLst>
                    <a:ext uri="{FF2B5EF4-FFF2-40B4-BE49-F238E27FC236}">
                      <a16:creationId xmlns:a16="http://schemas.microsoft.com/office/drawing/2014/main" id="{9EB29569-EC88-4152-9E56-11F8206E86A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3F0A280B-4FD5-4E2E-9E6C-DF0DBF0537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70" name="Oval 169">
                  <a:extLst>
                    <a:ext uri="{FF2B5EF4-FFF2-40B4-BE49-F238E27FC236}">
                      <a16:creationId xmlns:a16="http://schemas.microsoft.com/office/drawing/2014/main" id="{5ABA8A4C-85BB-406F-A8A8-80DD21F059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82323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935F5DAE-FFC1-4E72-85B2-E5C4CD781188}"/>
                </a:ext>
              </a:extLst>
            </p:cNvPr>
            <p:cNvGrpSpPr/>
            <p:nvPr/>
          </p:nvGrpSpPr>
          <p:grpSpPr>
            <a:xfrm>
              <a:off x="821622" y="1853017"/>
              <a:ext cx="633918" cy="107674"/>
              <a:chOff x="4698327" y="-550237"/>
              <a:chExt cx="633918" cy="107674"/>
            </a:xfrm>
          </p:grpSpPr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B8BC378-4946-43BD-BDBD-E4232CF403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67113" y="-531906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F47ACCDC-F900-4202-B7C8-BAEF06214B96}"/>
                  </a:ext>
                </a:extLst>
              </p:cNvPr>
              <p:cNvSpPr/>
              <p:nvPr/>
            </p:nvSpPr>
            <p:spPr bwMode="auto">
              <a:xfrm>
                <a:off x="4698327" y="-550237"/>
                <a:ext cx="543418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Netherlands</a:t>
                </a: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BDBE83AA-F455-498E-81DD-B7D8EFBC3BA9}"/>
                </a:ext>
              </a:extLst>
            </p:cNvPr>
            <p:cNvGrpSpPr/>
            <p:nvPr/>
          </p:nvGrpSpPr>
          <p:grpSpPr>
            <a:xfrm>
              <a:off x="1448754" y="1765301"/>
              <a:ext cx="544050" cy="107674"/>
              <a:chOff x="5374777" y="-556757"/>
              <a:chExt cx="544050" cy="107674"/>
            </a:xfrm>
          </p:grpSpPr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16315E39-62CC-4474-863B-19CD89E77DB6}"/>
                  </a:ext>
                </a:extLst>
              </p:cNvPr>
              <p:cNvSpPr/>
              <p:nvPr/>
            </p:nvSpPr>
            <p:spPr bwMode="auto">
              <a:xfrm>
                <a:off x="5548533" y="-556757"/>
                <a:ext cx="37029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Germany</a:t>
                </a:r>
              </a:p>
            </p:txBody>
          </p: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9006438E-6EAE-4C6C-820E-60CC4AD39C15}"/>
                  </a:ext>
                </a:extLst>
              </p:cNvPr>
              <p:cNvGrpSpPr/>
              <p:nvPr/>
            </p:nvGrpSpPr>
            <p:grpSpPr>
              <a:xfrm>
                <a:off x="5374777" y="-535517"/>
                <a:ext cx="131384" cy="65132"/>
                <a:chOff x="4071469" y="4186268"/>
                <a:chExt cx="108928" cy="54000"/>
              </a:xfrm>
            </p:grpSpPr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8B8F3974-8D85-4AAE-8473-1F4CB87825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3" name="Oval 162">
                  <a:extLst>
                    <a:ext uri="{FF2B5EF4-FFF2-40B4-BE49-F238E27FC236}">
                      <a16:creationId xmlns:a16="http://schemas.microsoft.com/office/drawing/2014/main" id="{360CA1FE-2ED7-48CD-A126-C7A1A74DB4E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E7768120-5A07-411C-BD4C-E30B7D27E740}"/>
                </a:ext>
              </a:extLst>
            </p:cNvPr>
            <p:cNvGrpSpPr/>
            <p:nvPr/>
          </p:nvGrpSpPr>
          <p:grpSpPr>
            <a:xfrm>
              <a:off x="1549131" y="1995326"/>
              <a:ext cx="382474" cy="107674"/>
              <a:chOff x="5345180" y="-430320"/>
              <a:chExt cx="382474" cy="107674"/>
            </a:xfrm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58269B82-90CB-4954-A017-AC546DC35F4A}"/>
                  </a:ext>
                </a:extLst>
              </p:cNvPr>
              <p:cNvSpPr/>
              <p:nvPr/>
            </p:nvSpPr>
            <p:spPr bwMode="auto">
              <a:xfrm>
                <a:off x="5446327" y="-430320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Austria</a:t>
                </a:r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3775349D-1EDD-43C0-86EB-59A158B409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345180" y="-409572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9EC222CB-EB5E-48A1-8135-171B9CEABD3D}"/>
                </a:ext>
              </a:extLst>
            </p:cNvPr>
            <p:cNvGrpSpPr/>
            <p:nvPr/>
          </p:nvGrpSpPr>
          <p:grpSpPr>
            <a:xfrm>
              <a:off x="1455540" y="1915429"/>
              <a:ext cx="611958" cy="107674"/>
              <a:chOff x="5134159" y="-349121"/>
              <a:chExt cx="611958" cy="107674"/>
            </a:xfrm>
          </p:grpSpPr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31F1B1FE-38B6-445F-8FC8-9FE2E345483E}"/>
                  </a:ext>
                </a:extLst>
              </p:cNvPr>
              <p:cNvSpPr/>
              <p:nvPr/>
            </p:nvSpPr>
            <p:spPr bwMode="auto">
              <a:xfrm>
                <a:off x="5278440" y="-349121"/>
                <a:ext cx="46767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Switzerland</a:t>
                </a:r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9EF72797-C557-49F9-A018-30639E6005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34159" y="-332652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ABCAF638-304E-4BF9-9FA9-F010C65E75A5}"/>
                </a:ext>
              </a:extLst>
            </p:cNvPr>
            <p:cNvGrpSpPr/>
            <p:nvPr/>
          </p:nvGrpSpPr>
          <p:grpSpPr>
            <a:xfrm>
              <a:off x="3706860" y="2828663"/>
              <a:ext cx="561776" cy="107674"/>
              <a:chOff x="7519638" y="687135"/>
              <a:chExt cx="561776" cy="107674"/>
            </a:xfrm>
          </p:grpSpPr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4C3E60F5-4237-4377-902D-446AB9AE4270}"/>
                  </a:ext>
                </a:extLst>
              </p:cNvPr>
              <p:cNvSpPr/>
              <p:nvPr/>
            </p:nvSpPr>
            <p:spPr bwMode="auto">
              <a:xfrm>
                <a:off x="7749592" y="687135"/>
                <a:ext cx="33182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Vietnam</a:t>
                </a:r>
              </a:p>
            </p:txBody>
          </p: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C319ACEE-B80F-45BE-81E4-6279CA8FF35F}"/>
                  </a:ext>
                </a:extLst>
              </p:cNvPr>
              <p:cNvGrpSpPr/>
              <p:nvPr/>
            </p:nvGrpSpPr>
            <p:grpSpPr>
              <a:xfrm>
                <a:off x="7519638" y="708430"/>
                <a:ext cx="200261" cy="65132"/>
                <a:chOff x="3961613" y="4186268"/>
                <a:chExt cx="166032" cy="54000"/>
              </a:xfrm>
            </p:grpSpPr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9EEC94AA-1969-4FCD-BBE5-ECD6F3FA6B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AA2618F3-8003-4981-A2D4-F1655EE0870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B4514BEA-B73D-4641-B25D-BC007239B84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3645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FDA59173-9A94-47ED-8720-34A320303A54}"/>
                </a:ext>
              </a:extLst>
            </p:cNvPr>
            <p:cNvGrpSpPr/>
            <p:nvPr/>
          </p:nvGrpSpPr>
          <p:grpSpPr>
            <a:xfrm>
              <a:off x="1702158" y="2449679"/>
              <a:ext cx="634236" cy="107674"/>
              <a:chOff x="5361787" y="110756"/>
              <a:chExt cx="634236" cy="107674"/>
            </a:xfrm>
          </p:grpSpPr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0160B0D7-0D7C-4AD0-9EB4-65D365A62C7C}"/>
                  </a:ext>
                </a:extLst>
              </p:cNvPr>
              <p:cNvSpPr/>
              <p:nvPr/>
            </p:nvSpPr>
            <p:spPr bwMode="auto">
              <a:xfrm>
                <a:off x="5361787" y="110756"/>
                <a:ext cx="51937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Saudi Arabia</a:t>
                </a:r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DDF03EEA-A97A-48C4-A57B-6E60F16394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0891" y="13747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7AFD3846-B4C7-41E6-8F6F-6B26AF482187}"/>
                </a:ext>
              </a:extLst>
            </p:cNvPr>
            <p:cNvGrpSpPr/>
            <p:nvPr/>
          </p:nvGrpSpPr>
          <p:grpSpPr>
            <a:xfrm>
              <a:off x="2264504" y="2714862"/>
              <a:ext cx="344907" cy="107674"/>
              <a:chOff x="5860340" y="550092"/>
              <a:chExt cx="344907" cy="107674"/>
            </a:xfrm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DD08528E-A9EA-4431-9017-493521AFCA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40115" y="564831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1FEFC92E-B764-4370-8D39-BD864F534E14}"/>
                  </a:ext>
                </a:extLst>
              </p:cNvPr>
              <p:cNvSpPr/>
              <p:nvPr/>
            </p:nvSpPr>
            <p:spPr bwMode="auto">
              <a:xfrm>
                <a:off x="5860340" y="550092"/>
                <a:ext cx="245260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Oman</a:t>
                </a: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9EB01FB0-B028-4704-B875-C20F01DB9943}"/>
                </a:ext>
              </a:extLst>
            </p:cNvPr>
            <p:cNvGrpSpPr/>
            <p:nvPr/>
          </p:nvGrpSpPr>
          <p:grpSpPr>
            <a:xfrm>
              <a:off x="3733924" y="2077725"/>
              <a:ext cx="263888" cy="217578"/>
              <a:chOff x="7323604" y="-31142"/>
              <a:chExt cx="263888" cy="217578"/>
            </a:xfrm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24BA6133-6252-43F5-81BF-41F1E9B79667}"/>
                  </a:ext>
                </a:extLst>
              </p:cNvPr>
              <p:cNvSpPr/>
              <p:nvPr/>
            </p:nvSpPr>
            <p:spPr bwMode="auto">
              <a:xfrm>
                <a:off x="7337822" y="-31142"/>
                <a:ext cx="23684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China</a:t>
                </a:r>
              </a:p>
            </p:txBody>
          </p:sp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17EA11A2-DDF6-4836-B2BD-08234ACE05BB}"/>
                  </a:ext>
                </a:extLst>
              </p:cNvPr>
              <p:cNvGrpSpPr/>
              <p:nvPr/>
            </p:nvGrpSpPr>
            <p:grpSpPr>
              <a:xfrm>
                <a:off x="7323604" y="121304"/>
                <a:ext cx="263888" cy="65132"/>
                <a:chOff x="3961613" y="4186268"/>
                <a:chExt cx="218784" cy="54000"/>
              </a:xfrm>
            </p:grpSpPr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6E3E56C9-EED5-42FA-9CE2-2F923E3F0C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4" name="Oval 143">
                  <a:extLst>
                    <a:ext uri="{FF2B5EF4-FFF2-40B4-BE49-F238E27FC236}">
                      <a16:creationId xmlns:a16="http://schemas.microsoft.com/office/drawing/2014/main" id="{9A023BAA-2661-43C0-BF4B-283BCAAE9F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AC15D8FA-A63F-4DD3-A0A6-F90E0CCE90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6" name="Oval 145">
                  <a:extLst>
                    <a:ext uri="{FF2B5EF4-FFF2-40B4-BE49-F238E27FC236}">
                      <a16:creationId xmlns:a16="http://schemas.microsoft.com/office/drawing/2014/main" id="{6CBE408F-E927-4C6D-9017-54BB724EB4E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29BAB079-1734-4396-BCF5-AAB04031C628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8262922" y="1298389"/>
            <a:ext cx="3590481" cy="1839768"/>
          </a:xfrm>
          <a:solidFill>
            <a:schemeClr val="bg2"/>
          </a:solidFill>
        </p:spPr>
        <p:txBody>
          <a:bodyPr vert="horz" lIns="0" tIns="540000" rIns="0" bIns="0" rtlCol="0" anchor="ctr" anchorCtr="0">
            <a:noAutofit/>
          </a:bodyPr>
          <a:lstStyle>
            <a:lvl1pPr marL="0" indent="0" algn="ctr">
              <a:buNone/>
              <a:defRPr lang="en-AU">
                <a:latin typeface="Arial" panose="020B0604020202020204" pitchFamily="34" charset="0"/>
              </a:defRPr>
            </a:lvl1pPr>
          </a:lstStyle>
          <a:p>
            <a:pPr marL="191995" lvl="0" indent="-191995" algn="ctr"/>
            <a:r>
              <a:rPr lang="en-AU" dirty="0"/>
              <a:t>Highlight box</a:t>
            </a:r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6234F6BF-CE90-824E-BB2A-75200AC913B4}"/>
              </a:ext>
            </a:extLst>
          </p:cNvPr>
          <p:cNvSpPr>
            <a:spLocks noChangeAspect="1"/>
          </p:cNvSpPr>
          <p:nvPr/>
        </p:nvSpPr>
        <p:spPr>
          <a:xfrm>
            <a:off x="4734132" y="3843091"/>
            <a:ext cx="86843" cy="86843"/>
          </a:xfrm>
          <a:prstGeom prst="ellipse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671456"/>
      </p:ext>
    </p:extLst>
  </p:cSld>
  <p:clrMapOvr>
    <a:masterClrMapping/>
  </p:clrMapOvr>
</p:sldLayout>
</file>

<file path=ppt/slideLayouts/slideLayout1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sset classes and RE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2314E80-FEC8-41FD-85C9-5C3A6A70F167}"/>
              </a:ext>
            </a:extLst>
          </p:cNvPr>
          <p:cNvSpPr/>
          <p:nvPr/>
        </p:nvSpPr>
        <p:spPr>
          <a:xfrm>
            <a:off x="334434" y="1725638"/>
            <a:ext cx="11523133" cy="382513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1348D93-B37A-4425-AD04-78CB4882F608}"/>
              </a:ext>
            </a:extLst>
          </p:cNvPr>
          <p:cNvSpPr/>
          <p:nvPr/>
        </p:nvSpPr>
        <p:spPr>
          <a:xfrm>
            <a:off x="4761714" y="5186845"/>
            <a:ext cx="2668575" cy="184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A0B8479-81A9-4C48-8B7E-D0346509C3EF}"/>
              </a:ext>
            </a:extLst>
          </p:cNvPr>
          <p:cNvSpPr/>
          <p:nvPr/>
        </p:nvSpPr>
        <p:spPr>
          <a:xfrm>
            <a:off x="900589" y="4948057"/>
            <a:ext cx="10390825" cy="1116959"/>
          </a:xfrm>
          <a:prstGeom prst="rect">
            <a:avLst/>
          </a:prstGeom>
          <a:solidFill>
            <a:schemeClr val="bg2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63CB9A3-4A2C-4F38-AD40-8D3D4510A9D3}"/>
              </a:ext>
            </a:extLst>
          </p:cNvPr>
          <p:cNvSpPr txBox="1"/>
          <p:nvPr/>
        </p:nvSpPr>
        <p:spPr>
          <a:xfrm>
            <a:off x="3421899" y="5084483"/>
            <a:ext cx="3257983" cy="246221"/>
          </a:xfrm>
          <a:prstGeom prst="rect">
            <a:avLst/>
          </a:prstGeom>
          <a:noFill/>
        </p:spPr>
        <p:txBody>
          <a:bodyPr wrap="none" lIns="96000" tIns="0" rIns="96000" bIns="0" rtlCol="0">
            <a:spAutoFit/>
          </a:bodyPr>
          <a:lstStyle/>
          <a:p>
            <a:pPr algn="ctr" defTabSz="609585">
              <a:defRPr/>
            </a:pPr>
            <a:r>
              <a:rPr lang="en-US" altLang="en-US" sz="1600" b="1" dirty="0">
                <a:solidFill>
                  <a:prstClr val="black"/>
                </a:solidFill>
              </a:rPr>
              <a:t>5 REITs</a:t>
            </a:r>
            <a:r>
              <a:rPr lang="en-US" altLang="en-US" sz="1600" dirty="0">
                <a:solidFill>
                  <a:prstClr val="black"/>
                </a:solidFill>
              </a:rPr>
              <a:t> across </a:t>
            </a:r>
            <a:r>
              <a:rPr lang="en-US" altLang="en-US" sz="1600" b="1" dirty="0">
                <a:solidFill>
                  <a:prstClr val="black"/>
                </a:solidFill>
              </a:rPr>
              <a:t>4 assets classes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05A81F1-3254-4AE5-BE0E-156BFD611240}"/>
              </a:ext>
            </a:extLst>
          </p:cNvPr>
          <p:cNvCxnSpPr/>
          <p:nvPr/>
        </p:nvCxnSpPr>
        <p:spPr>
          <a:xfrm flipV="1">
            <a:off x="9245600" y="4948057"/>
            <a:ext cx="0" cy="1116959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5AB0BB1-B968-44E2-95E0-449C8C7670A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7629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E5F0ECFC-CF01-46B9-862F-6BA884C4AE1F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75711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C75D6561-942E-4202-8EEC-04C24C4DD64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03793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0B35F484-B964-4D21-BF60-64693C8388D3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1875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69B67840-6B57-41D4-8B9E-7915896ED428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59957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30D324FA-B471-4E11-97B6-E106EE313B5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84574" y="1476159"/>
            <a:ext cx="3222852" cy="43272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>
            <a:spAutoFit/>
          </a:bodyPr>
          <a:lstStyle>
            <a:lvl1pPr marL="0" indent="0" algn="ctr">
              <a:buNone/>
              <a:defRPr lang="en-GB" sz="1867" spc="-2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191995" lvl="0" indent="-191995" algn="ctr" defTabSz="609585"/>
            <a:r>
              <a:rPr lang="en-US" smtClean="0"/>
              <a:t>Click to edit Master text styles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848A7EB9-DFBD-4765-AC08-81731455A8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B9301B7-F9B4-4C25-BF30-A806A0508544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0022FEA5-5CAD-48B8-A2F8-2FAA00E80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0" name="Text Placeholder 18">
            <a:extLst>
              <a:ext uri="{FF2B5EF4-FFF2-40B4-BE49-F238E27FC236}">
                <a16:creationId xmlns:a16="http://schemas.microsoft.com/office/drawing/2014/main" id="{289E1322-6D66-4D1A-9188-B53DA540BA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63B4E12-5E7B-466A-9A4E-C8B1A582853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898848" y="5018969"/>
            <a:ext cx="780663" cy="328231"/>
          </a:xfrm>
          <a:noFill/>
        </p:spPr>
        <p:txBody>
          <a:bodyPr wrap="none" lIns="0" tIns="0" rIns="0" bIns="0" anchor="t">
            <a:spAutoFit/>
          </a:bodyPr>
          <a:lstStyle>
            <a:lvl1pPr marL="0" indent="0">
              <a:buNone/>
              <a:defRPr lang="en-US" sz="2133" b="1" smtClean="0">
                <a:latin typeface="+mj-lt"/>
                <a:ea typeface="MS PGothic"/>
                <a:cs typeface="Arial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S$[•]b</a:t>
            </a:r>
            <a:endParaRPr lang="en-AU" dirty="0"/>
          </a:p>
        </p:txBody>
      </p:sp>
      <p:sp>
        <p:nvSpPr>
          <p:cNvPr id="65" name="Text Placeholder 5">
            <a:extLst>
              <a:ext uri="{FF2B5EF4-FFF2-40B4-BE49-F238E27FC236}">
                <a16:creationId xmlns:a16="http://schemas.microsoft.com/office/drawing/2014/main" id="{C1729B94-1CDA-4C72-ADEA-E2A5BE88271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01468" y="5404513"/>
            <a:ext cx="1575421" cy="205121"/>
          </a:xfrm>
          <a:noFill/>
        </p:spPr>
        <p:txBody>
          <a:bodyPr wrap="square" lIns="0" tIns="0" rIns="0" bIns="0" anchor="t">
            <a:spAutoFit/>
          </a:bodyPr>
          <a:lstStyle>
            <a:lvl1pPr marL="0" indent="0" algn="ctr">
              <a:buNone/>
              <a:defRPr lang="en-AU" sz="1333" kern="1200" spc="-20" dirty="0">
                <a:solidFill>
                  <a:schemeClr val="tx1"/>
                </a:solidFill>
                <a:latin typeface="+mn-lt"/>
                <a:ea typeface="MS PGothic"/>
                <a:cs typeface="Arial Black" panose="020B0604020202020204" pitchFamily="34" charset="0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[•]</a:t>
            </a:r>
            <a:endParaRPr lang="en-AU" dirty="0"/>
          </a:p>
        </p:txBody>
      </p:sp>
      <p:sp>
        <p:nvSpPr>
          <p:cNvPr id="10" name="Text Placeholder 118">
            <a:extLst>
              <a:ext uri="{FF2B5EF4-FFF2-40B4-BE49-F238E27FC236}">
                <a16:creationId xmlns:a16="http://schemas.microsoft.com/office/drawing/2014/main" id="{2AAA7A1C-A340-4FF1-A558-21E745B69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76295" y="4171217"/>
            <a:ext cx="2122805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9" name="Text Placeholder 118">
            <a:extLst>
              <a:ext uri="{FF2B5EF4-FFF2-40B4-BE49-F238E27FC236}">
                <a16:creationId xmlns:a16="http://schemas.microsoft.com/office/drawing/2014/main" id="{CBC3F1D9-3661-4FD9-9401-F63CA7FE2C8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754395" y="4171217"/>
            <a:ext cx="213270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0" name="Text Placeholder 118">
            <a:extLst>
              <a:ext uri="{FF2B5EF4-FFF2-40B4-BE49-F238E27FC236}">
                <a16:creationId xmlns:a16="http://schemas.microsoft.com/office/drawing/2014/main" id="{10EFCFA7-781C-4B88-B35D-84F7A856EF9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044689" y="4171217"/>
            <a:ext cx="2126848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1" name="Text Placeholder 118">
            <a:extLst>
              <a:ext uri="{FF2B5EF4-FFF2-40B4-BE49-F238E27FC236}">
                <a16:creationId xmlns:a16="http://schemas.microsoft.com/office/drawing/2014/main" id="{B4AF8C55-0F6F-4623-862F-F88AE89B267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321050" y="4171217"/>
            <a:ext cx="212552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2" name="Text Placeholder 118">
            <a:extLst>
              <a:ext uri="{FF2B5EF4-FFF2-40B4-BE49-F238E27FC236}">
                <a16:creationId xmlns:a16="http://schemas.microsoft.com/office/drawing/2014/main" id="{D33B323C-98E2-4C62-B69A-2C2EA9A5E4D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07651" y="4149499"/>
            <a:ext cx="2117451" cy="500139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pic>
        <p:nvPicPr>
          <p:cNvPr id="48" name="Picture 44">
            <a:extLst>
              <a:ext uri="{FF2B5EF4-FFF2-40B4-BE49-F238E27FC236}">
                <a16:creationId xmlns:a16="http://schemas.microsoft.com/office/drawing/2014/main" id="{4EFDA4D6-4741-49AC-93F9-98A012E5E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 bwMode="auto">
          <a:xfrm>
            <a:off x="6182382" y="5495950"/>
            <a:ext cx="1128741" cy="30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5">
            <a:extLst>
              <a:ext uri="{FF2B5EF4-FFF2-40B4-BE49-F238E27FC236}">
                <a16:creationId xmlns:a16="http://schemas.microsoft.com/office/drawing/2014/main" id="{94EF6EFC-D754-497B-8677-73473941E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/>
        </p:blipFill>
        <p:spPr bwMode="auto">
          <a:xfrm>
            <a:off x="4617992" y="5500015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7">
            <a:extLst>
              <a:ext uri="{FF2B5EF4-FFF2-40B4-BE49-F238E27FC236}">
                <a16:creationId xmlns:a16="http://schemas.microsoft.com/office/drawing/2014/main" id="{E642D8F6-2075-4283-B317-0CC21B2374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 bwMode="auto">
          <a:xfrm>
            <a:off x="1249061" y="5507027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44B74018-11CB-4799-940E-3984A576C9C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986615" y="5485857"/>
            <a:ext cx="846587" cy="327347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95E7DA29-6231-4AAB-9A0F-89D33916C9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742314" y="5498778"/>
            <a:ext cx="1271327" cy="31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877476"/>
      </p:ext>
    </p:extLst>
  </p:cSld>
  <p:clrMapOvr>
    <a:masterClrMapping/>
  </p:clrMapOvr>
</p:sldLayout>
</file>

<file path=ppt/slideLayouts/slideLayout1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49194" y="1596809"/>
            <a:ext cx="4808373" cy="42100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7C3D992-3EDC-4DA6-B49D-9859A750888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1596809"/>
            <a:ext cx="6766560" cy="4210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AFB1FF4F-2214-4FED-BA3A-3C2C37D502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DA55558-0DB0-4A4C-89B0-BE0EDE0AD407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E5AD37DD-7BEE-4348-81DA-5F1E6D368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3838ABF-9C90-4355-A358-5C96ECA47F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88745946"/>
      </p:ext>
    </p:extLst>
  </p:cSld>
  <p:clrMapOvr>
    <a:masterClrMapping/>
  </p:clrMapOvr>
</p:sldLayout>
</file>

<file path=ppt/slideLayouts/slideLayout1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63D87694-BFBC-406D-A720-C33572435F3E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5053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F0C5EA9-3BF7-4738-9EFA-E7D36D3E879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35053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2" name="Text Placeholder 118">
            <a:extLst>
              <a:ext uri="{FF2B5EF4-FFF2-40B4-BE49-F238E27FC236}">
                <a16:creationId xmlns:a16="http://schemas.microsoft.com/office/drawing/2014/main" id="{2FD1B914-91DB-4DC9-B0CC-60955F40087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053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3" name="Text Placeholder 118">
            <a:extLst>
              <a:ext uri="{FF2B5EF4-FFF2-40B4-BE49-F238E27FC236}">
                <a16:creationId xmlns:a16="http://schemas.microsoft.com/office/drawing/2014/main" id="{CDB98613-33B9-46E9-9999-99B26F1D979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5053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6D10A808-85F2-4206-8E24-077A1FE1754F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276510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CA870DCE-C088-42AD-A5EC-3801BA1347AC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276510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8" name="Text Placeholder 118">
            <a:extLst>
              <a:ext uri="{FF2B5EF4-FFF2-40B4-BE49-F238E27FC236}">
                <a16:creationId xmlns:a16="http://schemas.microsoft.com/office/drawing/2014/main" id="{165797EB-FEEF-47EF-8502-B72A8115377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276510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0" name="Text Placeholder 118">
            <a:extLst>
              <a:ext uri="{FF2B5EF4-FFF2-40B4-BE49-F238E27FC236}">
                <a16:creationId xmlns:a16="http://schemas.microsoft.com/office/drawing/2014/main" id="{8EB49760-03F6-4502-9544-B2D63410427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276510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550FAAC1-2CBF-4FA4-95C6-9E0E72562AC0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620248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F942DD5B-E49C-43EF-94BC-2182C44DE02D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620248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3" name="Text Placeholder 118">
            <a:extLst>
              <a:ext uri="{FF2B5EF4-FFF2-40B4-BE49-F238E27FC236}">
                <a16:creationId xmlns:a16="http://schemas.microsoft.com/office/drawing/2014/main" id="{610AA8F6-DEC8-47EF-83DA-D4263C06C24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20248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4" name="Text Placeholder 118">
            <a:extLst>
              <a:ext uri="{FF2B5EF4-FFF2-40B4-BE49-F238E27FC236}">
                <a16:creationId xmlns:a16="http://schemas.microsoft.com/office/drawing/2014/main" id="{8F135920-E78E-417A-8E9D-AF55AE3B804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20248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0088E2D3-D55E-4B0B-AB89-0DBAB3F9E207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9128459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3333ECB0-93E4-49DC-9F56-632D2FD361FE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9128459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7" name="Text Placeholder 118">
            <a:extLst>
              <a:ext uri="{FF2B5EF4-FFF2-40B4-BE49-F238E27FC236}">
                <a16:creationId xmlns:a16="http://schemas.microsoft.com/office/drawing/2014/main" id="{DB27BD4D-28DC-4AEF-8E25-AC3A7CECE82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128459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8" name="Text Placeholder 118">
            <a:extLst>
              <a:ext uri="{FF2B5EF4-FFF2-40B4-BE49-F238E27FC236}">
                <a16:creationId xmlns:a16="http://schemas.microsoft.com/office/drawing/2014/main" id="{36C2E9E7-24FC-4E85-9B95-031592E2F75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128459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A412B6CE-7B20-49DF-862B-AA172006F3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09E4129-D281-4E0C-8C7A-D614B14496BD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>
            <a:extLst>
              <a:ext uri="{FF2B5EF4-FFF2-40B4-BE49-F238E27FC236}">
                <a16:creationId xmlns:a16="http://schemas.microsoft.com/office/drawing/2014/main" id="{245E5802-6415-4231-8868-862514160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02C83258-A6C9-4D9A-A0BE-8460CDFF57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28220467"/>
      </p:ext>
    </p:extLst>
  </p:cSld>
  <p:clrMapOvr>
    <a:masterClrMapping/>
  </p:clrMapOvr>
</p:sldLayout>
</file>

<file path=ppt/slideLayouts/slideLayout1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7986" y="1596809"/>
            <a:ext cx="3929581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C16D6C69-6746-4030-A6CA-D2D7D01DB0C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3758" y="1596811"/>
            <a:ext cx="4307941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DB9FB400-2762-43CB-BBBA-CCA5AF2F4C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3757" y="4129911"/>
            <a:ext cx="186944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677B9744-3888-4297-B60E-F8474779CD0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742153" y="1596810"/>
            <a:ext cx="2924924" cy="42289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5402519B-6C59-4C7A-87FF-23750777EF5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332747" y="4129911"/>
            <a:ext cx="2328951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4FAEE446-BB6D-4939-8846-14E0581137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D6B6CEE-97CD-4872-BC14-C0DC3C1F8AAB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74ECCE9E-9D89-4C3D-8AC3-F701E3278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3FCD2C4B-BF44-4459-9FD1-F5DCAB95DC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41951001"/>
      </p:ext>
    </p:extLst>
  </p:cSld>
  <p:clrMapOvr>
    <a:masterClrMapping/>
  </p:clrMapOvr>
</p:sldLayout>
</file>

<file path=ppt/slideLayouts/slideLayout1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8182" y="1606972"/>
            <a:ext cx="4054660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C3BB95A7-32EA-43AD-86BC-01E522CD29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2610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C2D62157-C00F-40C8-BE62-BF8F4FC8015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70914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ADC8E922-511B-4612-85D6-BED47CA9AC4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0914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4EDABAC8-3301-4BFB-B19C-2AFF95DEB38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3230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7D7773D1-B32B-43D8-AE7C-C6641A15E2C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5546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3BCBB88D-B843-4E62-813A-DBBBD7950D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08AB0-00AA-4107-9D97-08CD10212A2A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02AC979-5B2C-4F33-B647-BC7C479F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A4C77FD-E6B9-4C2A-9A05-1D00CFB247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46324693"/>
      </p:ext>
    </p:extLst>
  </p:cSld>
  <p:clrMapOvr>
    <a:masterClrMapping/>
  </p:clrMapOvr>
</p:sldLayout>
</file>

<file path=ppt/slideLayouts/slideLayout11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sid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BCC1821B-86E6-4064-BE58-723BDBDA10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3188" y="1444190"/>
            <a:ext cx="6655053" cy="43275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79F222-F030-4D07-A7E6-56EA58D2C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444189"/>
            <a:ext cx="4496881" cy="738664"/>
          </a:xfrm>
        </p:spPr>
        <p:txBody>
          <a:bodyPr wrap="square" anchor="b" anchorCtr="0">
            <a:sp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6F56361-CE01-46E4-A5B3-D3F94FD0CD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77C5E15A-8F57-4A35-86DF-60D487601B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90" y="2285003"/>
            <a:ext cx="4490588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38944360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ngle image layou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528A0EA7-D8F0-364B-9E23-CD17E02C8C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826" y="343754"/>
            <a:ext cx="10971775" cy="377825"/>
          </a:xfrm>
          <a:prstGeom prst="rect">
            <a:avLst/>
          </a:prstGeom>
        </p:spPr>
        <p:txBody>
          <a:bodyPr vert="horz" lIns="91440" tIns="45720" rIns="91440" bIns="36576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139E923-7002-BE4F-BC6E-9E2924FCDE3B}"/>
              </a:ext>
            </a:extLst>
          </p:cNvPr>
          <p:cNvCxnSpPr>
            <a:cxnSpLocks/>
          </p:cNvCxnSpPr>
          <p:nvPr userDrawn="1"/>
        </p:nvCxnSpPr>
        <p:spPr>
          <a:xfrm>
            <a:off x="683684" y="787541"/>
            <a:ext cx="464837" cy="0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BF7E8C7-CA17-C04D-8181-50F11E9C4EB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876800" y="1346200"/>
            <a:ext cx="7315200" cy="48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D6AF40A-AE46-FD40-B2F6-DD969915729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7212" y="1346200"/>
            <a:ext cx="3707704" cy="4826000"/>
          </a:xfrm>
          <a:prstGeom prst="rect">
            <a:avLst/>
          </a:prstGeom>
        </p:spPr>
        <p:txBody>
          <a:bodyPr lIns="0"/>
          <a:lstStyle>
            <a:lvl1pPr marL="129113" indent="0">
              <a:buNone/>
              <a:defRPr/>
            </a:lvl1pPr>
            <a:lvl2pPr marL="300557" indent="0">
              <a:buNone/>
              <a:defRPr sz="1600"/>
            </a:lvl2pPr>
            <a:lvl3pPr marL="537617" indent="0">
              <a:buNone/>
              <a:defRPr sz="1600"/>
            </a:lvl3pPr>
            <a:lvl4pPr marL="778909" indent="0">
              <a:buNone/>
              <a:defRPr sz="1600"/>
            </a:lvl4pPr>
            <a:lvl5pPr marL="1032901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E06E5FD7-494D-694D-97AE-49BF77AF2C6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9826" y="825823"/>
            <a:ext cx="10971775" cy="342900"/>
          </a:xfrm>
        </p:spPr>
        <p:txBody>
          <a:bodyPr/>
          <a:lstStyle/>
          <a:p>
            <a:pPr lvl="0"/>
            <a:r>
              <a:rPr lang="en-US" dirty="0"/>
              <a:t>Click to edit master sub-title styles</a:t>
            </a:r>
          </a:p>
        </p:txBody>
      </p:sp>
    </p:spTree>
    <p:extLst>
      <p:ext uri="{BB962C8B-B14F-4D97-AF65-F5344CB8AC3E}">
        <p14:creationId xmlns:p14="http://schemas.microsoft.com/office/powerpoint/2010/main" val="1579379838"/>
      </p:ext>
    </p:extLst>
  </p:cSld>
  <p:clrMapOvr>
    <a:masterClrMapping/>
  </p:clrMapOvr>
</p:sldLayout>
</file>

<file path=ppt/slideLayouts/slideLayout1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screen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9309CFE8-8D57-40B7-AAB0-183E8140F9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9FE78BF-F3D2-4AB9-A102-AE5FEFEDE4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b="10791"/>
          <a:stretch/>
        </p:blipFill>
        <p:spPr>
          <a:xfrm flipV="1">
            <a:off x="0" y="1"/>
            <a:ext cx="12192000" cy="140434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045C24-02FE-4318-95D3-B7AD00DC75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09C9D11E-47DA-48F3-9287-8DAE6DD04F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734E1928-8E39-412D-8549-824B678262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576865"/>
            <a:ext cx="4150468" cy="1448896"/>
          </a:xfrm>
          <a:solidFill>
            <a:schemeClr val="bg2">
              <a:alpha val="85000"/>
            </a:schemeClr>
          </a:solidFill>
        </p:spPr>
        <p:txBody>
          <a:bodyPr wrap="square"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720FCA-9297-4B96-AB32-2A6CB23A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7D5520E5-BD31-415B-85BE-BBA5018881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E13D265-C885-4591-B23D-C9F467333998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7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785776"/>
      </p:ext>
    </p:extLst>
  </p:cSld>
  <p:clrMapOvr>
    <a:masterClrMapping/>
  </p:clrMapOvr>
</p:sldLayout>
</file>

<file path=ppt/slideLayouts/slideLayout11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screen image no 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E5559850-DADC-4AE7-ADAF-FF0F60D4C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300253"/>
            <a:ext cx="5131724" cy="1448896"/>
          </a:xfrm>
          <a:solidFill>
            <a:schemeClr val="bg2">
              <a:alpha val="85000"/>
            </a:schemeClr>
          </a:solidFill>
        </p:spPr>
        <p:txBody>
          <a:bodyPr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91A1A7E-A87E-455E-90C1-4F1A616DA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130A69F6-DCA0-45A6-B4E3-EFAA5F703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</p:spTree>
    <p:extLst>
      <p:ext uri="{BB962C8B-B14F-4D97-AF65-F5344CB8AC3E}">
        <p14:creationId xmlns:p14="http://schemas.microsoft.com/office/powerpoint/2010/main" val="4033613290"/>
      </p:ext>
    </p:extLst>
  </p:cSld>
  <p:clrMapOvr>
    <a:masterClrMapping/>
  </p:clrMapOvr>
</p:sldLayout>
</file>

<file path=ppt/slideLayouts/slideLayout1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colou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434" y="1274134"/>
            <a:ext cx="11523133" cy="1231107"/>
          </a:xfrm>
        </p:spPr>
        <p:txBody>
          <a:bodyPr wrap="square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EF46AB-C08B-4C4F-A03C-9E96D7D9E1EF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16FB219F-36A2-4DE3-AD0D-06D5E20106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Example charts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CDBF5156-2C16-4850-835F-5BAF58C1CE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 err="1"/>
              <a:t>Multicoloured</a:t>
            </a:r>
            <a:endParaRPr lang="en-AU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4C1A78-F61A-4300-A882-08A5E21EF722}"/>
              </a:ext>
            </a:extLst>
          </p:cNvPr>
          <p:cNvSpPr/>
          <p:nvPr/>
        </p:nvSpPr>
        <p:spPr>
          <a:xfrm>
            <a:off x="12326974" y="2866085"/>
            <a:ext cx="1025484" cy="443312"/>
          </a:xfrm>
          <a:prstGeom prst="rect">
            <a:avLst/>
          </a:prstGeom>
          <a:solidFill>
            <a:srgbClr val="FF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Tangerine #FF7F41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51E4C5-F5C2-41BA-B3CF-224F68E78F47}"/>
              </a:ext>
            </a:extLst>
          </p:cNvPr>
          <p:cNvSpPr/>
          <p:nvPr/>
        </p:nvSpPr>
        <p:spPr>
          <a:xfrm>
            <a:off x="12326977" y="1720709"/>
            <a:ext cx="1025484" cy="443312"/>
          </a:xfrm>
          <a:prstGeom prst="rect">
            <a:avLst/>
          </a:prstGeom>
          <a:solidFill>
            <a:srgbClr val="52A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Sea Green #52AFA4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B18888-061A-4451-AF90-DD9B860E96B2}"/>
              </a:ext>
            </a:extLst>
          </p:cNvPr>
          <p:cNvSpPr/>
          <p:nvPr/>
        </p:nvSpPr>
        <p:spPr>
          <a:xfrm>
            <a:off x="12326977" y="575333"/>
            <a:ext cx="1025484" cy="443312"/>
          </a:xfrm>
          <a:prstGeom prst="rect">
            <a:avLst/>
          </a:prstGeom>
          <a:solidFill>
            <a:srgbClr val="007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Ocean Blue #0076A8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2E77F4-2B91-4A44-8BA5-1D6044F9EF22}"/>
              </a:ext>
            </a:extLst>
          </p:cNvPr>
          <p:cNvSpPr/>
          <p:nvPr/>
        </p:nvSpPr>
        <p:spPr>
          <a:xfrm>
            <a:off x="12326974" y="4584149"/>
            <a:ext cx="1025484" cy="443312"/>
          </a:xfrm>
          <a:prstGeom prst="rect">
            <a:avLst/>
          </a:prstGeom>
          <a:solidFill>
            <a:srgbClr val="DEBD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Lilac #DEBDDA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BA66EEF-E5A6-4370-A5D3-C360D3DA7CB8}"/>
              </a:ext>
            </a:extLst>
          </p:cNvPr>
          <p:cNvSpPr/>
          <p:nvPr/>
        </p:nvSpPr>
        <p:spPr>
          <a:xfrm>
            <a:off x="12326977" y="2645"/>
            <a:ext cx="1025484" cy="443312"/>
          </a:xfrm>
          <a:prstGeom prst="rect">
            <a:avLst/>
          </a:prstGeom>
          <a:solidFill>
            <a:srgbClr val="6332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Plum #633260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2C3BBB-1C2E-4F15-894D-BEF47CA065C3}"/>
              </a:ext>
            </a:extLst>
          </p:cNvPr>
          <p:cNvSpPr/>
          <p:nvPr/>
        </p:nvSpPr>
        <p:spPr>
          <a:xfrm>
            <a:off x="12326977" y="1148021"/>
            <a:ext cx="1025484" cy="443312"/>
          </a:xfrm>
          <a:prstGeom prst="rect">
            <a:avLst/>
          </a:prstGeom>
          <a:solidFill>
            <a:srgbClr val="E4AA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Butterscotch #E4AA17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55EE247-AD98-4AA5-9E25-BA256C499668}"/>
              </a:ext>
            </a:extLst>
          </p:cNvPr>
          <p:cNvSpPr/>
          <p:nvPr/>
        </p:nvSpPr>
        <p:spPr>
          <a:xfrm>
            <a:off x="12326975" y="2293397"/>
            <a:ext cx="1025484" cy="443312"/>
          </a:xfrm>
          <a:prstGeom prst="rect">
            <a:avLst/>
          </a:prstGeom>
          <a:solidFill>
            <a:srgbClr val="B5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Champagne #B59E7A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E8625AA-68B3-469A-9D3A-7F0D43EE76FD}"/>
              </a:ext>
            </a:extLst>
          </p:cNvPr>
          <p:cNvSpPr/>
          <p:nvPr/>
        </p:nvSpPr>
        <p:spPr>
          <a:xfrm>
            <a:off x="12326974" y="5156837"/>
            <a:ext cx="1025484" cy="443312"/>
          </a:xfrm>
          <a:prstGeom prst="rect">
            <a:avLst/>
          </a:prstGeom>
          <a:solidFill>
            <a:srgbClr val="436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Pine #43695B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5761130-AD59-4B04-A874-54D01F669B2F}"/>
              </a:ext>
            </a:extLst>
          </p:cNvPr>
          <p:cNvSpPr/>
          <p:nvPr/>
        </p:nvSpPr>
        <p:spPr>
          <a:xfrm>
            <a:off x="12326974" y="3438773"/>
            <a:ext cx="1025484" cy="443312"/>
          </a:xfrm>
          <a:prstGeom prst="rect">
            <a:avLst/>
          </a:prstGeom>
          <a:solidFill>
            <a:srgbClr val="4625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Burgundy #46252F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994CDE-9C21-4E02-A0A2-52949EDBC7D7}"/>
              </a:ext>
            </a:extLst>
          </p:cNvPr>
          <p:cNvSpPr/>
          <p:nvPr/>
        </p:nvSpPr>
        <p:spPr>
          <a:xfrm>
            <a:off x="12326974" y="4011461"/>
            <a:ext cx="1025484" cy="443312"/>
          </a:xfrm>
          <a:prstGeom prst="rect">
            <a:avLst/>
          </a:prstGeom>
          <a:solidFill>
            <a:srgbClr val="84C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Mint #84C661</a:t>
            </a:r>
          </a:p>
        </p:txBody>
      </p:sp>
    </p:spTree>
    <p:extLst>
      <p:ext uri="{BB962C8B-B14F-4D97-AF65-F5344CB8AC3E}">
        <p14:creationId xmlns:p14="http://schemas.microsoft.com/office/powerpoint/2010/main" val="2506413680"/>
      </p:ext>
    </p:extLst>
  </p:cSld>
  <p:clrMapOvr>
    <a:masterClrMapping/>
  </p:clrMapOvr>
</p:sldLayout>
</file>

<file path=ppt/slideLayouts/slideLayout1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76A3032-2C65-478E-921E-FB3DD497370F}"/>
              </a:ext>
            </a:extLst>
          </p:cNvPr>
          <p:cNvGrpSpPr/>
          <p:nvPr/>
        </p:nvGrpSpPr>
        <p:grpSpPr>
          <a:xfrm>
            <a:off x="-1" y="0"/>
            <a:ext cx="12201287" cy="6858000"/>
            <a:chOff x="-1" y="0"/>
            <a:chExt cx="9150965" cy="5143500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7373235-3773-4C6E-B7BB-7D9383E6000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r="15033" b="39271"/>
            <a:stretch/>
          </p:blipFill>
          <p:spPr>
            <a:xfrm>
              <a:off x="-1" y="4259358"/>
              <a:ext cx="9150965" cy="884142"/>
            </a:xfrm>
            <a:prstGeom prst="rect">
              <a:avLst/>
            </a:prstGeom>
          </p:spPr>
        </p:pic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C15E88C-03D4-4DB3-A294-01AFD0238E6A}"/>
                </a:ext>
              </a:extLst>
            </p:cNvPr>
            <p:cNvGrpSpPr/>
            <p:nvPr userDrawn="1"/>
          </p:nvGrpSpPr>
          <p:grpSpPr>
            <a:xfrm>
              <a:off x="0" y="0"/>
              <a:ext cx="9150964" cy="2344040"/>
              <a:chOff x="0" y="0"/>
              <a:chExt cx="9150964" cy="2344040"/>
            </a:xfrm>
          </p:grpSpPr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6441D088-2608-489A-AFA7-12FB857C3D4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5"/>
                  </a:ext>
                </a:extLst>
              </a:blip>
              <a:srcRect l="81" t="90" r="-1"/>
              <a:stretch/>
            </p:blipFill>
            <p:spPr>
              <a:xfrm>
                <a:off x="0" y="0"/>
                <a:ext cx="9150964" cy="1982539"/>
              </a:xfrm>
              <a:prstGeom prst="rect">
                <a:avLst/>
              </a:prstGeom>
            </p:spPr>
          </p:pic>
          <p:pic>
            <p:nvPicPr>
              <p:cNvPr id="36" name="Supergraphic 35">
                <a:extLst>
                  <a:ext uri="{FF2B5EF4-FFF2-40B4-BE49-F238E27FC236}">
                    <a16:creationId xmlns:a16="http://schemas.microsoft.com/office/drawing/2014/main" id="{38ED6516-54EA-40DC-A3B9-12F312D5B7F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rcRect l="8161"/>
              <a:stretch/>
            </p:blipFill>
            <p:spPr>
              <a:xfrm>
                <a:off x="0" y="356654"/>
                <a:ext cx="5558576" cy="1987386"/>
              </a:xfrm>
              <a:prstGeom prst="rect">
                <a:avLst/>
              </a:prstGeom>
            </p:spPr>
          </p:pic>
          <p:pic>
            <p:nvPicPr>
              <p:cNvPr id="23" name="Frasers logo">
                <a:extLst>
                  <a:ext uri="{FF2B5EF4-FFF2-40B4-BE49-F238E27FC236}">
                    <a16:creationId xmlns:a16="http://schemas.microsoft.com/office/drawing/2014/main" id="{3E2AC1B3-2773-45AD-9FE2-D6348C7187F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7689057" y="125770"/>
                <a:ext cx="1332336" cy="642320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9671635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1024121"/>
            <a:ext cx="964998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D00828F-3B02-49C1-B056-0E3269336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2132584"/>
      </p:ext>
    </p:extLst>
  </p:cSld>
  <p:clrMapOvr>
    <a:masterClrMapping/>
  </p:clrMapOvr>
</p:sldLayout>
</file>

<file path=ppt/slideLayouts/slideLayout11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2"/>
            <a:chOff x="3105" y="746"/>
            <a:chExt cx="9137790" cy="514200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9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725313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1"/>
            <a:chOff x="3105" y="746"/>
            <a:chExt cx="9137790" cy="514200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8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22692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757"/>
          <a:stretch/>
        </p:blipFill>
        <p:spPr>
          <a:xfrm>
            <a:off x="0" y="2932259"/>
            <a:ext cx="12192000" cy="3925741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56" y="2489061"/>
            <a:ext cx="11531011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6556" y="2958001"/>
            <a:ext cx="11531011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191995" lvl="0" indent="-191995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52F64EF-413A-47FE-BA58-70EAF46333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648496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out 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758209" y="3707038"/>
            <a:ext cx="2880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Established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Singapore 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since 1996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237174" y="3707038"/>
            <a:ext cx="35342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Our Solutions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Learning, Consulting, Coaching and Blended Learning Solutions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392847" y="3707038"/>
            <a:ext cx="2880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Operations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China and India With </a:t>
            </a:r>
            <a:br>
              <a:rPr lang="en-US" sz="1600" dirty="0" smtClean="0">
                <a:solidFill>
                  <a:prstClr val="black"/>
                </a:solidFill>
              </a:rPr>
            </a:br>
            <a:r>
              <a:rPr lang="en-US" sz="1600" dirty="0" smtClean="0">
                <a:solidFill>
                  <a:prstClr val="black"/>
                </a:solidFill>
              </a:rPr>
              <a:t>a Global Partner footprint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280160" y="1622032"/>
            <a:ext cx="1719072" cy="1719072"/>
            <a:chOff x="1280160" y="1622032"/>
            <a:chExt cx="1719072" cy="1719072"/>
          </a:xfrm>
        </p:grpSpPr>
        <p:sp>
          <p:nvSpPr>
            <p:cNvPr id="14" name="Oval 13"/>
            <p:cNvSpPr/>
            <p:nvPr/>
          </p:nvSpPr>
          <p:spPr>
            <a:xfrm>
              <a:off x="1280160" y="1622032"/>
              <a:ext cx="1719072" cy="1719072"/>
            </a:xfrm>
            <a:prstGeom prst="ellipse">
              <a:avLst/>
            </a:prstGeom>
            <a:gradFill>
              <a:gsLst>
                <a:gs pos="0">
                  <a:srgbClr val="060554"/>
                </a:gs>
                <a:gs pos="51000">
                  <a:srgbClr val="0D117D"/>
                </a:gs>
                <a:gs pos="100000">
                  <a:srgbClr val="3562A7"/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7538" y="2006249"/>
              <a:ext cx="844317" cy="844317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 userDrawn="1"/>
        </p:nvGrpSpPr>
        <p:grpSpPr>
          <a:xfrm>
            <a:off x="5126736" y="1622032"/>
            <a:ext cx="1719072" cy="1719072"/>
            <a:chOff x="5126736" y="1622032"/>
            <a:chExt cx="1719072" cy="1719072"/>
          </a:xfrm>
          <a:gradFill>
            <a:gsLst>
              <a:gs pos="33000">
                <a:srgbClr val="036CB7"/>
              </a:gs>
              <a:gs pos="11000">
                <a:srgbClr val="0455A6"/>
              </a:gs>
              <a:gs pos="84000">
                <a:srgbClr val="08B6BA"/>
              </a:gs>
              <a:gs pos="62000">
                <a:schemeClr val="accent2"/>
              </a:gs>
            </a:gsLst>
            <a:lin ang="18900000" scaled="1"/>
          </a:gradFill>
        </p:grpSpPr>
        <p:sp>
          <p:nvSpPr>
            <p:cNvPr id="17" name="Oval 16"/>
            <p:cNvSpPr/>
            <p:nvPr/>
          </p:nvSpPr>
          <p:spPr>
            <a:xfrm>
              <a:off x="5126736" y="1622032"/>
              <a:ext cx="1719072" cy="1719072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2150" y="2006248"/>
              <a:ext cx="844317" cy="844317"/>
            </a:xfrm>
            <a:prstGeom prst="rect">
              <a:avLst/>
            </a:prstGeom>
            <a:grpFill/>
          </p:spPr>
        </p:pic>
      </p:grpSp>
      <p:grpSp>
        <p:nvGrpSpPr>
          <p:cNvPr id="19" name="Group 18"/>
          <p:cNvGrpSpPr/>
          <p:nvPr userDrawn="1"/>
        </p:nvGrpSpPr>
        <p:grpSpPr>
          <a:xfrm>
            <a:off x="8973312" y="1622032"/>
            <a:ext cx="1719072" cy="1719072"/>
            <a:chOff x="8973312" y="1622032"/>
            <a:chExt cx="1719072" cy="1719072"/>
          </a:xfrm>
        </p:grpSpPr>
        <p:sp>
          <p:nvSpPr>
            <p:cNvPr id="20" name="Oval 19"/>
            <p:cNvSpPr/>
            <p:nvPr/>
          </p:nvSpPr>
          <p:spPr>
            <a:xfrm>
              <a:off x="8973312" y="1622032"/>
              <a:ext cx="1719072" cy="1719072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7804" y="2056524"/>
              <a:ext cx="850087" cy="850087"/>
            </a:xfrm>
            <a:prstGeom prst="rect">
              <a:avLst/>
            </a:prstGeom>
          </p:spPr>
        </p:pic>
      </p:grpSp>
      <p:sp>
        <p:nvSpPr>
          <p:cNvPr id="83" name="TextBox 82"/>
          <p:cNvSpPr txBox="1"/>
          <p:nvPr userDrawn="1"/>
        </p:nvSpPr>
        <p:spPr>
          <a:xfrm>
            <a:off x="1901773" y="440359"/>
            <a:ext cx="8388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3200" dirty="0" smtClean="0">
                <a:solidFill>
                  <a:srgbClr val="FF0000"/>
                </a:solidFill>
              </a:rPr>
              <a:t>About ODE Consulting®</a:t>
            </a:r>
            <a:endParaRPr lang="en-SG" dirty="0">
              <a:solidFill>
                <a:srgbClr val="FF0000"/>
              </a:solidFill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240" y="5121024"/>
            <a:ext cx="822788" cy="72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724" y="5307378"/>
            <a:ext cx="1410753" cy="584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4234" y="5169425"/>
            <a:ext cx="1148132" cy="7934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Image result for advantexe logo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695" y="5183846"/>
            <a:ext cx="813102" cy="81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Image result for apsn logo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691" y="5344813"/>
            <a:ext cx="2143511" cy="54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989896" y="5144068"/>
            <a:ext cx="751766" cy="75176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221632" y="5254387"/>
            <a:ext cx="1188631" cy="57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770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7990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03380" y="1822591"/>
            <a:ext cx="3491566" cy="1239557"/>
          </a:xfrm>
        </p:spPr>
        <p:txBody>
          <a:bodyPr>
            <a:normAutofit/>
          </a:bodyPr>
          <a:lstStyle>
            <a:lvl1pPr>
              <a:defRPr sz="3200" b="1" spc="300" baseline="0">
                <a:solidFill>
                  <a:srgbClr val="FF0000"/>
                </a:solidFill>
              </a:defRPr>
            </a:lvl1pPr>
          </a:lstStyle>
          <a:p>
            <a:r>
              <a:rPr lang="en-SG" dirty="0" smtClean="0"/>
              <a:t>Insert title here</a:t>
            </a:r>
            <a:endParaRPr lang="en-SG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8303380" y="3361765"/>
            <a:ext cx="3491566" cy="1120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 smtClean="0"/>
              <a:t>Insert subtitle text body here (if any) Calibri, 20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58139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563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ngle image layout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528A0EA7-D8F0-364B-9E23-CD17E02C8C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826" y="343754"/>
            <a:ext cx="10971775" cy="377825"/>
          </a:xfrm>
          <a:prstGeom prst="rect">
            <a:avLst/>
          </a:prstGeom>
        </p:spPr>
        <p:txBody>
          <a:bodyPr vert="horz" lIns="91440" tIns="45720" rIns="91440" bIns="36576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139E923-7002-BE4F-BC6E-9E2924FCDE3B}"/>
              </a:ext>
            </a:extLst>
          </p:cNvPr>
          <p:cNvCxnSpPr>
            <a:cxnSpLocks/>
          </p:cNvCxnSpPr>
          <p:nvPr userDrawn="1"/>
        </p:nvCxnSpPr>
        <p:spPr>
          <a:xfrm>
            <a:off x="683684" y="787541"/>
            <a:ext cx="464837" cy="0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18D2F12-B21B-214E-8463-3AB79A13A7D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0401" y="1346200"/>
            <a:ext cx="11531600" cy="48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9572295D-0885-A041-8D69-A6CC6592460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9826" y="825823"/>
            <a:ext cx="10971775" cy="342900"/>
          </a:xfrm>
        </p:spPr>
        <p:txBody>
          <a:bodyPr/>
          <a:lstStyle/>
          <a:p>
            <a:pPr lvl="0"/>
            <a:r>
              <a:rPr lang="en-US" dirty="0"/>
              <a:t>Click to edit master sub-title styles</a:t>
            </a:r>
          </a:p>
        </p:txBody>
      </p:sp>
    </p:spTree>
    <p:extLst>
      <p:ext uri="{BB962C8B-B14F-4D97-AF65-F5344CB8AC3E}">
        <p14:creationId xmlns:p14="http://schemas.microsoft.com/office/powerpoint/2010/main" val="1204256223"/>
      </p:ext>
    </p:extLst>
  </p:cSld>
  <p:clrMapOvr>
    <a:masterClrMapping/>
  </p:clrMapOvr>
</p:sldLayout>
</file>

<file path=ppt/slideLayouts/slideLayout11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10515600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845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809253" y="876550"/>
            <a:ext cx="4329953" cy="38919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="1" baseline="0">
                <a:solidFill>
                  <a:srgbClr val="FF0000"/>
                </a:solidFill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/>
            </a:lvl3pPr>
          </a:lstStyle>
          <a:p>
            <a:pPr lvl="0"/>
            <a:r>
              <a:rPr lang="en-US" dirty="0" smtClean="0"/>
              <a:t>Title, Calibri, Bold, 48</a:t>
            </a:r>
          </a:p>
        </p:txBody>
      </p:sp>
    </p:spTree>
    <p:extLst>
      <p:ext uri="{BB962C8B-B14F-4D97-AF65-F5344CB8AC3E}">
        <p14:creationId xmlns:p14="http://schemas.microsoft.com/office/powerpoint/2010/main" val="3368151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199094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775012"/>
            <a:ext cx="6199094" cy="42498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58764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07837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3202B6-E526-440D-B90D-FAE6B833777A}" type="slidenum">
              <a:rPr lang="en-US" alt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2315411"/>
      </p:ext>
    </p:extLst>
  </p:cSld>
  <p:clrMapOvr>
    <a:masterClrMapping/>
  </p:clrMapOvr>
  <p:transition spd="slow">
    <p:wipe dir="r"/>
  </p:transition>
</p:sldLayout>
</file>

<file path=ppt/slideLayouts/slideLayout11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508354" y="1572915"/>
            <a:ext cx="8322908" cy="4160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SG" dirty="0" smtClean="0"/>
              <a:t>Insert your photo here</a:t>
            </a:r>
            <a:endParaRPr lang="en-SG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354" y="553385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5204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619365" y="1858645"/>
            <a:ext cx="3600000" cy="3600000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30667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005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21389" y="1303282"/>
            <a:ext cx="5404780" cy="4256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AutoShape 2" descr="Image result for map pin icon white 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SG">
              <a:solidFill>
                <a:prstClr val="black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70" r="24386" b="1392"/>
          <a:stretch/>
        </p:blipFill>
        <p:spPr>
          <a:xfrm rot="16200000">
            <a:off x="809925" y="347808"/>
            <a:ext cx="110628" cy="173047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399354" y="278791"/>
            <a:ext cx="4398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spc="300" dirty="0" smtClean="0">
                <a:solidFill>
                  <a:srgbClr val="0455A6"/>
                </a:solidFill>
              </a:rPr>
              <a:t>Contact Us</a:t>
            </a:r>
            <a:endParaRPr lang="en-SG" sz="3600" spc="300" dirty="0">
              <a:solidFill>
                <a:srgbClr val="0455A6"/>
              </a:solidFill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1605934" y="2119252"/>
            <a:ext cx="4044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enquiry@odeconsulting.com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605934" y="3552764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+65 6323 8020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457771" y="1819824"/>
            <a:ext cx="968188" cy="968188"/>
            <a:chOff x="457771" y="1819824"/>
            <a:chExt cx="968188" cy="968188"/>
          </a:xfrm>
        </p:grpSpPr>
        <p:sp>
          <p:nvSpPr>
            <p:cNvPr id="17" name="Oval 16"/>
            <p:cNvSpPr/>
            <p:nvPr userDrawn="1"/>
          </p:nvSpPr>
          <p:spPr>
            <a:xfrm>
              <a:off x="457771" y="1819824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260" y="2090313"/>
              <a:ext cx="427211" cy="427211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 userDrawn="1"/>
        </p:nvGrpSpPr>
        <p:grpSpPr>
          <a:xfrm>
            <a:off x="457771" y="3245218"/>
            <a:ext cx="968188" cy="968188"/>
            <a:chOff x="457771" y="3245218"/>
            <a:chExt cx="968188" cy="968188"/>
          </a:xfrm>
        </p:grpSpPr>
        <p:sp>
          <p:nvSpPr>
            <p:cNvPr id="20" name="Oval 19"/>
            <p:cNvSpPr/>
            <p:nvPr userDrawn="1"/>
          </p:nvSpPr>
          <p:spPr>
            <a:xfrm>
              <a:off x="457771" y="3245218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085" y="3538532"/>
              <a:ext cx="381560" cy="381560"/>
            </a:xfrm>
            <a:prstGeom prst="rect">
              <a:avLst/>
            </a:prstGeom>
          </p:spPr>
        </p:pic>
      </p:grpSp>
      <p:sp>
        <p:nvSpPr>
          <p:cNvPr id="28" name="TextBox 27"/>
          <p:cNvSpPr txBox="1"/>
          <p:nvPr userDrawn="1"/>
        </p:nvSpPr>
        <p:spPr>
          <a:xfrm>
            <a:off x="6039801" y="749284"/>
            <a:ext cx="5286368" cy="523220"/>
          </a:xfrm>
          <a:prstGeom prst="rect">
            <a:avLst/>
          </a:prstGeom>
          <a:solidFill>
            <a:srgbClr val="00206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en-US" sz="1400" b="1" spc="300" dirty="0" smtClean="0">
                <a:solidFill>
                  <a:prstClr val="white"/>
                </a:solidFill>
              </a:rPr>
              <a:t>Address: </a:t>
            </a:r>
            <a:r>
              <a:rPr lang="en-US" sz="1400" spc="300" dirty="0" smtClean="0">
                <a:solidFill>
                  <a:prstClr val="white"/>
                </a:solidFill>
              </a:rPr>
              <a:t>70 Shenton Way, EON Shenton </a:t>
            </a:r>
            <a:br>
              <a:rPr lang="en-US" sz="1400" spc="300" dirty="0" smtClean="0">
                <a:solidFill>
                  <a:prstClr val="white"/>
                </a:solidFill>
              </a:rPr>
            </a:br>
            <a:r>
              <a:rPr lang="en-US" sz="1400" spc="300" dirty="0" smtClean="0">
                <a:solidFill>
                  <a:prstClr val="white"/>
                </a:solidFill>
              </a:rPr>
              <a:t>#09-08 S(079118)</a:t>
            </a: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979" y="4057761"/>
            <a:ext cx="2147593" cy="2147593"/>
          </a:xfrm>
          <a:prstGeom prst="rect">
            <a:avLst/>
          </a:prstGeom>
          <a:ln w="57150">
            <a:noFill/>
          </a:ln>
          <a:effectLst>
            <a:outerShdw blurRad="50800" dist="38100" dir="5400000" algn="t" rotWithShape="0">
              <a:srgbClr val="3562A7">
                <a:alpha val="40000"/>
              </a:srgbClr>
            </a:outerShdw>
          </a:effectLst>
        </p:spPr>
      </p:pic>
      <p:sp>
        <p:nvSpPr>
          <p:cNvPr id="34" name="TextBox 33"/>
          <p:cNvSpPr txBox="1"/>
          <p:nvPr userDrawn="1"/>
        </p:nvSpPr>
        <p:spPr>
          <a:xfrm>
            <a:off x="1605934" y="4984272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www.odeconsulting.com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57771" y="4676726"/>
            <a:ext cx="968188" cy="968188"/>
            <a:chOff x="457771" y="4676726"/>
            <a:chExt cx="968188" cy="968188"/>
          </a:xfrm>
        </p:grpSpPr>
        <p:sp>
          <p:nvSpPr>
            <p:cNvPr id="33" name="Oval 32"/>
            <p:cNvSpPr/>
            <p:nvPr userDrawn="1"/>
          </p:nvSpPr>
          <p:spPr>
            <a:xfrm>
              <a:off x="457771" y="4676726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37" name="Picture 36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319" y="4907274"/>
              <a:ext cx="507093" cy="507093"/>
            </a:xfrm>
            <a:prstGeom prst="rect">
              <a:avLst/>
            </a:prstGeom>
          </p:spPr>
        </p:pic>
      </p:grpSp>
      <p:sp>
        <p:nvSpPr>
          <p:cNvPr id="38" name="TextBox 37"/>
          <p:cNvSpPr txBox="1"/>
          <p:nvPr userDrawn="1"/>
        </p:nvSpPr>
        <p:spPr>
          <a:xfrm>
            <a:off x="1605934" y="5436581"/>
            <a:ext cx="2971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i="1" spc="300" dirty="0" smtClean="0">
                <a:solidFill>
                  <a:srgbClr val="3562A7"/>
                </a:solidFill>
              </a:rPr>
              <a:t>Scan the QR code to visit our website</a:t>
            </a:r>
          </a:p>
        </p:txBody>
      </p:sp>
      <p:sp>
        <p:nvSpPr>
          <p:cNvPr id="39" name="Right Arrow 38"/>
          <p:cNvSpPr/>
          <p:nvPr userDrawn="1"/>
        </p:nvSpPr>
        <p:spPr>
          <a:xfrm>
            <a:off x="3834581" y="5792880"/>
            <a:ext cx="1177044" cy="20881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391" y="4793924"/>
            <a:ext cx="380695" cy="380695"/>
          </a:xfrm>
          <a:prstGeom prst="rect">
            <a:avLst/>
          </a:prstGeom>
        </p:spPr>
      </p:pic>
      <p:sp>
        <p:nvSpPr>
          <p:cNvPr id="35" name="TextBox 34"/>
          <p:cNvSpPr txBox="1"/>
          <p:nvPr userDrawn="1"/>
        </p:nvSpPr>
        <p:spPr>
          <a:xfrm>
            <a:off x="8409366" y="5131557"/>
            <a:ext cx="1739835" cy="268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100" b="1" dirty="0" smtClean="0">
                <a:solidFill>
                  <a:srgbClr val="0455A6"/>
                </a:solidFill>
              </a:rPr>
              <a:t>ODE Consulting®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1837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0" y="6321145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410341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1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02007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images layou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528A0EA7-D8F0-364B-9E23-CD17E02C8C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826" y="343754"/>
            <a:ext cx="10971775" cy="377825"/>
          </a:xfrm>
          <a:prstGeom prst="rect">
            <a:avLst/>
          </a:prstGeom>
        </p:spPr>
        <p:txBody>
          <a:bodyPr vert="horz" lIns="91440" tIns="45720" rIns="91440" bIns="36576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139E923-7002-BE4F-BC6E-9E2924FCDE3B}"/>
              </a:ext>
            </a:extLst>
          </p:cNvPr>
          <p:cNvCxnSpPr>
            <a:cxnSpLocks/>
          </p:cNvCxnSpPr>
          <p:nvPr userDrawn="1"/>
        </p:nvCxnSpPr>
        <p:spPr>
          <a:xfrm>
            <a:off x="683684" y="787541"/>
            <a:ext cx="464837" cy="0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BF7E8C7-CA17-C04D-8181-50F11E9C4EB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876800" y="1346200"/>
            <a:ext cx="7315200" cy="237744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D6AF40A-AE46-FD40-B2F6-DD969915729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7212" y="1346200"/>
            <a:ext cx="3707704" cy="4826000"/>
          </a:xfrm>
          <a:prstGeom prst="rect">
            <a:avLst/>
          </a:prstGeom>
        </p:spPr>
        <p:txBody>
          <a:bodyPr lIns="0"/>
          <a:lstStyle>
            <a:lvl1pPr marL="129113" indent="0">
              <a:buNone/>
              <a:defRPr/>
            </a:lvl1pPr>
            <a:lvl2pPr marL="300557" indent="0">
              <a:buNone/>
              <a:defRPr sz="1600"/>
            </a:lvl2pPr>
            <a:lvl3pPr marL="537617" indent="0">
              <a:buNone/>
              <a:defRPr sz="1600"/>
            </a:lvl3pPr>
            <a:lvl4pPr marL="778909" indent="0">
              <a:buNone/>
              <a:defRPr sz="1600"/>
            </a:lvl4pPr>
            <a:lvl5pPr marL="1032901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E06E5FD7-494D-694D-97AE-49BF77AF2C6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9826" y="825823"/>
            <a:ext cx="10971775" cy="342900"/>
          </a:xfrm>
        </p:spPr>
        <p:txBody>
          <a:bodyPr/>
          <a:lstStyle/>
          <a:p>
            <a:pPr lvl="0"/>
            <a:r>
              <a:rPr lang="en-US" dirty="0"/>
              <a:t>Click to edit master sub-title styles</a:t>
            </a:r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7970B962-468F-A248-9A8D-6C2603841B7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76800" y="3788780"/>
            <a:ext cx="7315200" cy="237744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8641067"/>
      </p:ext>
    </p:extLst>
  </p:cSld>
  <p:clrMapOvr>
    <a:masterClrMapping/>
  </p:clrMapOvr>
</p:sldLayout>
</file>

<file path=ppt/slideLayouts/slideLayout1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3472" y="63211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1582925" y="6329363"/>
            <a:ext cx="6656387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+mj-lt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lacial Indifference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lacial Indifference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dirty="0" smtClean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Slide Number Placeholder 2"/>
          <p:cNvSpPr txBox="1">
            <a:spLocks/>
          </p:cNvSpPr>
          <p:nvPr userDrawn="1"/>
        </p:nvSpPr>
        <p:spPr>
          <a:xfrm>
            <a:off x="11277600" y="6462814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17429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27000"/>
            </a:blip>
            <a:srcRect/>
            <a:stretch>
              <a:fillRect l="-50894" r="-1051" b="-59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031695"/>
            <a:ext cx="10515600" cy="80028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2407920"/>
            <a:ext cx="10515600" cy="3383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  <a:lvl2pPr marL="685800" indent="-228600" algn="ctr">
              <a:buSzPct val="70000"/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371600" indent="-457200" algn="ctr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endParaRPr lang="en-US" dirty="0" smtClean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76800" y="2083443"/>
            <a:ext cx="243840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1183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 rot="5400000">
            <a:off x="1275243" y="3041542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80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 userDrawn="1"/>
        </p:nvSpPr>
        <p:spPr>
          <a:xfrm rot="5400000">
            <a:off x="513742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34" name="Rounded Rectangle 33"/>
          <p:cNvSpPr/>
          <p:nvPr userDrawn="1"/>
        </p:nvSpPr>
        <p:spPr>
          <a:xfrm rot="5400000">
            <a:off x="886360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057275" y="3603625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919457" y="3600713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2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645636" y="3600712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3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48454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00287"/>
          </a:xfrm>
        </p:spPr>
        <p:txBody>
          <a:bodyPr>
            <a:normAutofit/>
          </a:bodyPr>
          <a:lstStyle>
            <a:lvl1pPr algn="ctr"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2" name="Rounded Rectangle 1"/>
          <p:cNvSpPr/>
          <p:nvPr userDrawn="1"/>
        </p:nvSpPr>
        <p:spPr>
          <a:xfrm>
            <a:off x="83820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 userDrawn="1"/>
        </p:nvSpPr>
        <p:spPr>
          <a:xfrm>
            <a:off x="449326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814832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 userDrawn="1"/>
        </p:nvSpPr>
        <p:spPr>
          <a:xfrm>
            <a:off x="113792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1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479298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0" name="Rounded Rectangle 19"/>
          <p:cNvSpPr/>
          <p:nvPr userDrawn="1"/>
        </p:nvSpPr>
        <p:spPr>
          <a:xfrm>
            <a:off x="844804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 userDrawn="1"/>
        </p:nvSpPr>
        <p:spPr>
          <a:xfrm flipV="1">
            <a:off x="113792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4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22" name="Rounded Rectangle 21"/>
          <p:cNvSpPr/>
          <p:nvPr userDrawn="1"/>
        </p:nvSpPr>
        <p:spPr>
          <a:xfrm flipV="1">
            <a:off x="479298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3" name="Rounded Rectangle 22"/>
          <p:cNvSpPr/>
          <p:nvPr userDrawn="1"/>
        </p:nvSpPr>
        <p:spPr>
          <a:xfrm flipV="1">
            <a:off x="844804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82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37919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792981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448041" y="4815523"/>
            <a:ext cx="2606039" cy="5080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138238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804569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8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470900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2217420" y="5577205"/>
            <a:ext cx="447040" cy="91757"/>
            <a:chOff x="2217420" y="5628323"/>
            <a:chExt cx="447040" cy="91757"/>
          </a:xfrm>
        </p:grpSpPr>
        <p:sp>
          <p:nvSpPr>
            <p:cNvPr id="29" name="Oval 28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0" name="Oval 29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1" name="Oval 30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5872480" y="5577205"/>
            <a:ext cx="447040" cy="91757"/>
            <a:chOff x="2217420" y="5628323"/>
            <a:chExt cx="447040" cy="91757"/>
          </a:xfrm>
        </p:grpSpPr>
        <p:sp>
          <p:nvSpPr>
            <p:cNvPr id="37" name="Oval 36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8" name="Oval 37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9" name="Oval 38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40" name="Group 39"/>
          <p:cNvGrpSpPr/>
          <p:nvPr userDrawn="1"/>
        </p:nvGrpSpPr>
        <p:grpSpPr>
          <a:xfrm>
            <a:off x="9527540" y="5577205"/>
            <a:ext cx="447040" cy="91757"/>
            <a:chOff x="2217420" y="5628323"/>
            <a:chExt cx="447040" cy="91757"/>
          </a:xfrm>
        </p:grpSpPr>
        <p:sp>
          <p:nvSpPr>
            <p:cNvPr id="41" name="Oval 40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3" name="Oval 42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sp>
        <p:nvSpPr>
          <p:cNvPr id="32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76469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700463" y="1371600"/>
            <a:ext cx="4257675" cy="4257675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445994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74519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505743"/>
            <a:ext cx="356815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7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43400" y="3137436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8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8139954" y="1566703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0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343400" y="1531743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1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141495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2508688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3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3309321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3310862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 hasCustomPrompt="1"/>
          </p:nvPr>
        </p:nvSpPr>
        <p:spPr>
          <a:xfrm>
            <a:off x="6199542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6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201083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 hasCustomPrompt="1"/>
          </p:nvPr>
        </p:nvSpPr>
        <p:spPr>
          <a:xfrm>
            <a:off x="9089763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9091304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9" name="Slide Number Placeholder 2"/>
          <p:cNvSpPr>
            <a:spLocks noGrp="1"/>
          </p:cNvSpPr>
          <p:nvPr>
            <p:ph type="sldNum" sz="quarter" idx="2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2295122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997824" y="365125"/>
            <a:ext cx="6355975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97824" y="1855694"/>
            <a:ext cx="6355976" cy="41691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031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334052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1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SG" dirty="0"/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508000" y="1447800"/>
            <a:ext cx="10972800" cy="4724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584565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images layou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093A6116-20D5-0241-B52C-15D7BE9BF56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67473" y="1346200"/>
            <a:ext cx="5718048" cy="48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A985EA25-2FC5-154A-86B0-74B2B21BD9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826" y="343754"/>
            <a:ext cx="10820400" cy="377825"/>
          </a:xfrm>
          <a:prstGeom prst="rect">
            <a:avLst/>
          </a:prstGeom>
        </p:spPr>
        <p:txBody>
          <a:bodyPr vert="horz" lIns="91440" tIns="45720" rIns="91440" bIns="36576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E8322FA-2625-9C41-A6CC-F72EFD007143}"/>
              </a:ext>
            </a:extLst>
          </p:cNvPr>
          <p:cNvCxnSpPr>
            <a:cxnSpLocks/>
          </p:cNvCxnSpPr>
          <p:nvPr userDrawn="1"/>
        </p:nvCxnSpPr>
        <p:spPr>
          <a:xfrm>
            <a:off x="683684" y="787541"/>
            <a:ext cx="464837" cy="0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C40CBB7F-13CC-BC41-9B10-79BB9627542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73952" y="1346200"/>
            <a:ext cx="5718048" cy="48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24238F98-FB54-3F42-86B1-D6BBEF0F35E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9826" y="825823"/>
            <a:ext cx="10971775" cy="342900"/>
          </a:xfrm>
        </p:spPr>
        <p:txBody>
          <a:bodyPr/>
          <a:lstStyle/>
          <a:p>
            <a:pPr lvl="0"/>
            <a:r>
              <a:rPr lang="en-US" dirty="0"/>
              <a:t>Click to edit master sub-title styles</a:t>
            </a:r>
          </a:p>
        </p:txBody>
      </p:sp>
    </p:spTree>
    <p:extLst>
      <p:ext uri="{BB962C8B-B14F-4D97-AF65-F5344CB8AC3E}">
        <p14:creationId xmlns:p14="http://schemas.microsoft.com/office/powerpoint/2010/main" val="2583204288"/>
      </p:ext>
    </p:extLst>
  </p:cSld>
  <p:clrMapOvr>
    <a:masterClrMapping/>
  </p:clrMapOvr>
</p:sldLayout>
</file>

<file path=ppt/slideLayouts/slideLayout11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279895-DFFF-4EBF-9F22-3A021849A8D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9604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1929553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erating Environm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1107C-37E7-8D4B-BECC-DE51B9133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D0F5AB9-52A7-9D46-A78A-C71E63BBC77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CB4C805-F1F2-4347-A531-7461745FA803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7B2A620-E8F5-864F-8C69-BACD73BFA85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2" name="Chart Placeholder 5">
            <a:extLst>
              <a:ext uri="{FF2B5EF4-FFF2-40B4-BE49-F238E27FC236}">
                <a16:creationId xmlns:a16="http://schemas.microsoft.com/office/drawing/2014/main" id="{A764B15C-8963-6842-93A0-14B929A7899F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239185" y="1624096"/>
            <a:ext cx="3788957" cy="20260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Paste a chart from the Charts section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A8868DA2-4E7E-164C-AE90-D831B5F24C6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39186" y="1326892"/>
            <a:ext cx="1036039" cy="237021"/>
          </a:xfrm>
        </p:spPr>
        <p:txBody>
          <a:bodyPr wrap="none">
            <a:spAutoFit/>
          </a:bodyPr>
          <a:lstStyle>
            <a:lvl1pPr marL="0" indent="0" algn="l">
              <a:buNone/>
              <a:defRPr sz="1400" b="1"/>
            </a:lvl1pPr>
          </a:lstStyle>
          <a:p>
            <a:pPr lvl="0"/>
            <a:r>
              <a:rPr lang="en-GB" dirty="0"/>
              <a:t>Title of chart</a:t>
            </a:r>
            <a:endParaRPr lang="en-US" dirty="0"/>
          </a:p>
        </p:txBody>
      </p:sp>
      <p:sp>
        <p:nvSpPr>
          <p:cNvPr id="20" name="Chart Placeholder 5">
            <a:extLst>
              <a:ext uri="{FF2B5EF4-FFF2-40B4-BE49-F238E27FC236}">
                <a16:creationId xmlns:a16="http://schemas.microsoft.com/office/drawing/2014/main" id="{AF274A91-FA2E-DD44-BA68-1D6F52A5E375}"/>
              </a:ext>
            </a:extLst>
          </p:cNvPr>
          <p:cNvSpPr>
            <a:spLocks noGrp="1"/>
          </p:cNvSpPr>
          <p:nvPr>
            <p:ph type="chart" sz="quarter" idx="16" hasCustomPrompt="1"/>
          </p:nvPr>
        </p:nvSpPr>
        <p:spPr>
          <a:xfrm>
            <a:off x="4201523" y="1624096"/>
            <a:ext cx="3788957" cy="20260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Paste a chart from the Charts section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1" name="Chart Placeholder 5">
            <a:extLst>
              <a:ext uri="{FF2B5EF4-FFF2-40B4-BE49-F238E27FC236}">
                <a16:creationId xmlns:a16="http://schemas.microsoft.com/office/drawing/2014/main" id="{C899A856-3C05-AC47-8C2F-BF5C7D6C81AD}"/>
              </a:ext>
            </a:extLst>
          </p:cNvPr>
          <p:cNvSpPr>
            <a:spLocks noGrp="1"/>
          </p:cNvSpPr>
          <p:nvPr>
            <p:ph type="chart" sz="quarter" idx="17" hasCustomPrompt="1"/>
          </p:nvPr>
        </p:nvSpPr>
        <p:spPr>
          <a:xfrm>
            <a:off x="8163860" y="1624096"/>
            <a:ext cx="3788957" cy="20260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Paste a chart from the Charts section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2" name="Chart Placeholder 5">
            <a:extLst>
              <a:ext uri="{FF2B5EF4-FFF2-40B4-BE49-F238E27FC236}">
                <a16:creationId xmlns:a16="http://schemas.microsoft.com/office/drawing/2014/main" id="{E331DBA0-E2AE-7F4A-ACE1-97136306D6E8}"/>
              </a:ext>
            </a:extLst>
          </p:cNvPr>
          <p:cNvSpPr>
            <a:spLocks noGrp="1"/>
          </p:cNvSpPr>
          <p:nvPr>
            <p:ph type="chart" sz="quarter" idx="18" hasCustomPrompt="1"/>
          </p:nvPr>
        </p:nvSpPr>
        <p:spPr>
          <a:xfrm>
            <a:off x="239185" y="4297051"/>
            <a:ext cx="3788957" cy="20260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Paste a chart from the Charts section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3" name="Chart Placeholder 5">
            <a:extLst>
              <a:ext uri="{FF2B5EF4-FFF2-40B4-BE49-F238E27FC236}">
                <a16:creationId xmlns:a16="http://schemas.microsoft.com/office/drawing/2014/main" id="{E9D39942-D59B-4B4A-8B01-CE8EFB01C9C2}"/>
              </a:ext>
            </a:extLst>
          </p:cNvPr>
          <p:cNvSpPr>
            <a:spLocks noGrp="1"/>
          </p:cNvSpPr>
          <p:nvPr>
            <p:ph type="chart" sz="quarter" idx="19" hasCustomPrompt="1"/>
          </p:nvPr>
        </p:nvSpPr>
        <p:spPr>
          <a:xfrm>
            <a:off x="4201523" y="4297051"/>
            <a:ext cx="3788957" cy="20260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Paste a chart from the Charts section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4" name="Chart Placeholder 5">
            <a:extLst>
              <a:ext uri="{FF2B5EF4-FFF2-40B4-BE49-F238E27FC236}">
                <a16:creationId xmlns:a16="http://schemas.microsoft.com/office/drawing/2014/main" id="{AC3274BE-6397-C74F-B669-4B504D78FA97}"/>
              </a:ext>
            </a:extLst>
          </p:cNvPr>
          <p:cNvSpPr>
            <a:spLocks noGrp="1"/>
          </p:cNvSpPr>
          <p:nvPr>
            <p:ph type="chart" sz="quarter" idx="20" hasCustomPrompt="1"/>
          </p:nvPr>
        </p:nvSpPr>
        <p:spPr>
          <a:xfrm>
            <a:off x="8163860" y="4297051"/>
            <a:ext cx="3788957" cy="20260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Paste a chart from the Charts section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7AFEE340-9B0B-B149-B36C-3D446C26796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01523" y="1326892"/>
            <a:ext cx="1036039" cy="237021"/>
          </a:xfrm>
        </p:spPr>
        <p:txBody>
          <a:bodyPr wrap="none">
            <a:spAutoFit/>
          </a:bodyPr>
          <a:lstStyle>
            <a:lvl1pPr marL="0" indent="0" algn="l">
              <a:buNone/>
              <a:defRPr sz="1400" b="1"/>
            </a:lvl1pPr>
          </a:lstStyle>
          <a:p>
            <a:pPr lvl="0"/>
            <a:r>
              <a:rPr lang="en-GB" dirty="0"/>
              <a:t>Title of chart</a:t>
            </a:r>
            <a:endParaRPr lang="en-US" dirty="0"/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593E8649-5455-F346-8558-D01DF4019B0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163862" y="1326892"/>
            <a:ext cx="1036039" cy="237021"/>
          </a:xfrm>
        </p:spPr>
        <p:txBody>
          <a:bodyPr wrap="none">
            <a:spAutoFit/>
          </a:bodyPr>
          <a:lstStyle>
            <a:lvl1pPr marL="0" indent="0" algn="l">
              <a:buNone/>
              <a:defRPr sz="1400" b="1"/>
            </a:lvl1pPr>
          </a:lstStyle>
          <a:p>
            <a:pPr lvl="0"/>
            <a:r>
              <a:rPr lang="en-GB" dirty="0"/>
              <a:t>Title of chart</a:t>
            </a:r>
            <a:endParaRPr lang="en-US" dirty="0"/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A1477D7-372D-6C4F-AFA6-36F25F22DB4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39186" y="4011799"/>
            <a:ext cx="1036039" cy="237021"/>
          </a:xfrm>
        </p:spPr>
        <p:txBody>
          <a:bodyPr wrap="none">
            <a:spAutoFit/>
          </a:bodyPr>
          <a:lstStyle>
            <a:lvl1pPr marL="0" indent="0" algn="l">
              <a:buNone/>
              <a:defRPr sz="1400" b="1"/>
            </a:lvl1pPr>
          </a:lstStyle>
          <a:p>
            <a:pPr lvl="0"/>
            <a:r>
              <a:rPr lang="en-GB" dirty="0"/>
              <a:t>Title of chart</a:t>
            </a:r>
            <a:endParaRPr lang="en-US" dirty="0"/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8B217F23-0A11-5C4F-9B40-E2ACCE95A9A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201523" y="4011799"/>
            <a:ext cx="1036039" cy="237021"/>
          </a:xfrm>
        </p:spPr>
        <p:txBody>
          <a:bodyPr wrap="none">
            <a:spAutoFit/>
          </a:bodyPr>
          <a:lstStyle>
            <a:lvl1pPr marL="0" indent="0" algn="l">
              <a:buNone/>
              <a:defRPr sz="1400" b="1"/>
            </a:lvl1pPr>
          </a:lstStyle>
          <a:p>
            <a:pPr lvl="0"/>
            <a:r>
              <a:rPr lang="en-GB" dirty="0"/>
              <a:t>Title of chart</a:t>
            </a:r>
            <a:endParaRPr lang="en-US" dirty="0"/>
          </a:p>
        </p:txBody>
      </p:sp>
      <p:sp>
        <p:nvSpPr>
          <p:cNvPr id="31" name="Text Placeholder 5">
            <a:extLst>
              <a:ext uri="{FF2B5EF4-FFF2-40B4-BE49-F238E27FC236}">
                <a16:creationId xmlns:a16="http://schemas.microsoft.com/office/drawing/2014/main" id="{2BF789B9-31C2-634C-8B9B-12B5D494147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163862" y="4011799"/>
            <a:ext cx="1036039" cy="237021"/>
          </a:xfrm>
        </p:spPr>
        <p:txBody>
          <a:bodyPr wrap="none">
            <a:spAutoFit/>
          </a:bodyPr>
          <a:lstStyle>
            <a:lvl1pPr marL="0" indent="0" algn="l">
              <a:buNone/>
              <a:defRPr sz="1400" b="1"/>
            </a:lvl1pPr>
          </a:lstStyle>
          <a:p>
            <a:pPr lvl="0"/>
            <a:r>
              <a:rPr lang="en-GB" dirty="0"/>
              <a:t>Title of chart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8074D03-63EE-8B47-A438-AE688F9B631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49599" y="3716797"/>
            <a:ext cx="3788957" cy="135299"/>
          </a:xfrm>
        </p:spPr>
        <p:txBody>
          <a:bodyPr>
            <a:spAutoFit/>
          </a:bodyPr>
          <a:lstStyle>
            <a:lvl1pPr marL="0" indent="0">
              <a:buNone/>
              <a:defRPr sz="800"/>
            </a:lvl1pPr>
            <a:lvl2pPr marL="287991" indent="0">
              <a:buFont typeface="Arial" panose="020B0604020202020204" pitchFamily="34" charset="0"/>
              <a:buNone/>
              <a:defRPr/>
            </a:lvl2pPr>
            <a:lvl3pPr marL="815975" indent="0">
              <a:buFont typeface="Arial" panose="020B0604020202020204" pitchFamily="34" charset="0"/>
              <a:buNone/>
              <a:defRPr/>
            </a:lvl3pPr>
            <a:lvl4pPr marL="1295960" indent="0">
              <a:buFont typeface="Arial" panose="020B0604020202020204" pitchFamily="34" charset="0"/>
              <a:buNone/>
              <a:defRPr/>
            </a:lvl4pPr>
            <a:lvl5pPr marL="1775944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GB" dirty="0"/>
              <a:t>Click to edit source notes for chart</a:t>
            </a:r>
            <a:endParaRPr lang="en-US" dirty="0"/>
          </a:p>
        </p:txBody>
      </p:sp>
      <p:sp>
        <p:nvSpPr>
          <p:cNvPr id="32" name="Text Placeholder 6">
            <a:extLst>
              <a:ext uri="{FF2B5EF4-FFF2-40B4-BE49-F238E27FC236}">
                <a16:creationId xmlns:a16="http://schemas.microsoft.com/office/drawing/2014/main" id="{59A2B59F-707A-0249-AB3E-BBE647403A0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201523" y="3716797"/>
            <a:ext cx="3788957" cy="135299"/>
          </a:xfrm>
        </p:spPr>
        <p:txBody>
          <a:bodyPr>
            <a:spAutoFit/>
          </a:bodyPr>
          <a:lstStyle>
            <a:lvl1pPr marL="0" indent="0">
              <a:buNone/>
              <a:defRPr sz="800"/>
            </a:lvl1pPr>
            <a:lvl2pPr marL="287991" indent="0">
              <a:buFont typeface="Arial" panose="020B0604020202020204" pitchFamily="34" charset="0"/>
              <a:buNone/>
              <a:defRPr/>
            </a:lvl2pPr>
            <a:lvl3pPr marL="815975" indent="0">
              <a:buFont typeface="Arial" panose="020B0604020202020204" pitchFamily="34" charset="0"/>
              <a:buNone/>
              <a:defRPr/>
            </a:lvl3pPr>
            <a:lvl4pPr marL="1295960" indent="0">
              <a:buFont typeface="Arial" panose="020B0604020202020204" pitchFamily="34" charset="0"/>
              <a:buNone/>
              <a:defRPr/>
            </a:lvl4pPr>
            <a:lvl5pPr marL="1775944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GB" dirty="0"/>
              <a:t>Click to edit source notes for chart</a:t>
            </a:r>
            <a:endParaRPr lang="en-US" dirty="0"/>
          </a:p>
        </p:txBody>
      </p:sp>
      <p:sp>
        <p:nvSpPr>
          <p:cNvPr id="33" name="Text Placeholder 6">
            <a:extLst>
              <a:ext uri="{FF2B5EF4-FFF2-40B4-BE49-F238E27FC236}">
                <a16:creationId xmlns:a16="http://schemas.microsoft.com/office/drawing/2014/main" id="{D40B1F10-C0CE-AC49-928F-D6E5D718BAB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163860" y="3716797"/>
            <a:ext cx="3788957" cy="135299"/>
          </a:xfrm>
        </p:spPr>
        <p:txBody>
          <a:bodyPr>
            <a:spAutoFit/>
          </a:bodyPr>
          <a:lstStyle>
            <a:lvl1pPr marL="0" indent="0">
              <a:buNone/>
              <a:defRPr sz="800"/>
            </a:lvl1pPr>
            <a:lvl2pPr marL="287991" indent="0">
              <a:buFont typeface="Arial" panose="020B0604020202020204" pitchFamily="34" charset="0"/>
              <a:buNone/>
              <a:defRPr/>
            </a:lvl2pPr>
            <a:lvl3pPr marL="815975" indent="0">
              <a:buFont typeface="Arial" panose="020B0604020202020204" pitchFamily="34" charset="0"/>
              <a:buNone/>
              <a:defRPr/>
            </a:lvl3pPr>
            <a:lvl4pPr marL="1295960" indent="0">
              <a:buFont typeface="Arial" panose="020B0604020202020204" pitchFamily="34" charset="0"/>
              <a:buNone/>
              <a:defRPr/>
            </a:lvl4pPr>
            <a:lvl5pPr marL="1775944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GB" dirty="0"/>
              <a:t>Click to edit source notes for chart</a:t>
            </a:r>
            <a:endParaRPr lang="en-US" dirty="0"/>
          </a:p>
        </p:txBody>
      </p:sp>
      <p:sp>
        <p:nvSpPr>
          <p:cNvPr id="34" name="Text Placeholder 6">
            <a:extLst>
              <a:ext uri="{FF2B5EF4-FFF2-40B4-BE49-F238E27FC236}">
                <a16:creationId xmlns:a16="http://schemas.microsoft.com/office/drawing/2014/main" id="{734893CE-433D-5044-828A-C725020D50E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39185" y="6394256"/>
            <a:ext cx="3788957" cy="135299"/>
          </a:xfrm>
        </p:spPr>
        <p:txBody>
          <a:bodyPr>
            <a:spAutoFit/>
          </a:bodyPr>
          <a:lstStyle>
            <a:lvl1pPr marL="0" indent="0">
              <a:buNone/>
              <a:defRPr sz="800"/>
            </a:lvl1pPr>
            <a:lvl2pPr marL="287991" indent="0">
              <a:buFont typeface="Arial" panose="020B0604020202020204" pitchFamily="34" charset="0"/>
              <a:buNone/>
              <a:defRPr/>
            </a:lvl2pPr>
            <a:lvl3pPr marL="815975" indent="0">
              <a:buFont typeface="Arial" panose="020B0604020202020204" pitchFamily="34" charset="0"/>
              <a:buNone/>
              <a:defRPr/>
            </a:lvl3pPr>
            <a:lvl4pPr marL="1295960" indent="0">
              <a:buFont typeface="Arial" panose="020B0604020202020204" pitchFamily="34" charset="0"/>
              <a:buNone/>
              <a:defRPr/>
            </a:lvl4pPr>
            <a:lvl5pPr marL="1775944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GB" dirty="0"/>
              <a:t>Click to edit source notes for chart</a:t>
            </a:r>
            <a:endParaRPr lang="en-US" dirty="0"/>
          </a:p>
        </p:txBody>
      </p:sp>
      <p:sp>
        <p:nvSpPr>
          <p:cNvPr id="35" name="Text Placeholder 6">
            <a:extLst>
              <a:ext uri="{FF2B5EF4-FFF2-40B4-BE49-F238E27FC236}">
                <a16:creationId xmlns:a16="http://schemas.microsoft.com/office/drawing/2014/main" id="{84AD3445-0F14-E341-BBB3-79C496E8469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201523" y="6394256"/>
            <a:ext cx="3788957" cy="135299"/>
          </a:xfrm>
        </p:spPr>
        <p:txBody>
          <a:bodyPr>
            <a:spAutoFit/>
          </a:bodyPr>
          <a:lstStyle>
            <a:lvl1pPr marL="0" indent="0">
              <a:buNone/>
              <a:defRPr sz="800"/>
            </a:lvl1pPr>
            <a:lvl2pPr marL="287991" indent="0">
              <a:buFont typeface="Arial" panose="020B0604020202020204" pitchFamily="34" charset="0"/>
              <a:buNone/>
              <a:defRPr/>
            </a:lvl2pPr>
            <a:lvl3pPr marL="815975" indent="0">
              <a:buFont typeface="Arial" panose="020B0604020202020204" pitchFamily="34" charset="0"/>
              <a:buNone/>
              <a:defRPr/>
            </a:lvl3pPr>
            <a:lvl4pPr marL="1295960" indent="0">
              <a:buFont typeface="Arial" panose="020B0604020202020204" pitchFamily="34" charset="0"/>
              <a:buNone/>
              <a:defRPr/>
            </a:lvl4pPr>
            <a:lvl5pPr marL="1775944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GB" dirty="0"/>
              <a:t>Click to edit source notes for chart</a:t>
            </a:r>
            <a:endParaRPr lang="en-US" dirty="0"/>
          </a:p>
        </p:txBody>
      </p:sp>
      <p:sp>
        <p:nvSpPr>
          <p:cNvPr id="36" name="Text Placeholder 6">
            <a:extLst>
              <a:ext uri="{FF2B5EF4-FFF2-40B4-BE49-F238E27FC236}">
                <a16:creationId xmlns:a16="http://schemas.microsoft.com/office/drawing/2014/main" id="{341F7426-CA6A-1048-A6B5-ACE7076A124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163860" y="6394256"/>
            <a:ext cx="3788957" cy="135299"/>
          </a:xfrm>
        </p:spPr>
        <p:txBody>
          <a:bodyPr>
            <a:spAutoFit/>
          </a:bodyPr>
          <a:lstStyle>
            <a:lvl1pPr marL="0" indent="0">
              <a:buNone/>
              <a:defRPr sz="800"/>
            </a:lvl1pPr>
            <a:lvl2pPr marL="287991" indent="0">
              <a:buFont typeface="Arial" panose="020B0604020202020204" pitchFamily="34" charset="0"/>
              <a:buNone/>
              <a:defRPr/>
            </a:lvl2pPr>
            <a:lvl3pPr marL="815975" indent="0">
              <a:buFont typeface="Arial" panose="020B0604020202020204" pitchFamily="34" charset="0"/>
              <a:buNone/>
              <a:defRPr/>
            </a:lvl3pPr>
            <a:lvl4pPr marL="1295960" indent="0">
              <a:buFont typeface="Arial" panose="020B0604020202020204" pitchFamily="34" charset="0"/>
              <a:buNone/>
              <a:defRPr/>
            </a:lvl4pPr>
            <a:lvl5pPr marL="1775944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GB" dirty="0"/>
              <a:t>Click to edit source notes for chart</a:t>
            </a:r>
            <a:endParaRPr 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CA34938-0AEE-5F41-BBBA-FC55ACCF2CD2}"/>
              </a:ext>
            </a:extLst>
          </p:cNvPr>
          <p:cNvSpPr txBox="1"/>
          <p:nvPr userDrawn="1"/>
        </p:nvSpPr>
        <p:spPr bwMode="auto">
          <a:xfrm>
            <a:off x="10369298" y="6633053"/>
            <a:ext cx="126957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Retail</a:t>
            </a:r>
          </a:p>
        </p:txBody>
      </p:sp>
    </p:spTree>
    <p:extLst>
      <p:ext uri="{BB962C8B-B14F-4D97-AF65-F5344CB8AC3E}">
        <p14:creationId xmlns:p14="http://schemas.microsoft.com/office/powerpoint/2010/main" val="4007538749"/>
      </p:ext>
    </p:extLst>
  </p:cSld>
  <p:clrMapOvr>
    <a:masterClrMapping/>
  </p:clrMapOvr>
  <p:transition spd="med">
    <p:fade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ree images layou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528A0EA7-D8F0-364B-9E23-CD17E02C8C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826" y="343754"/>
            <a:ext cx="10971775" cy="377825"/>
          </a:xfrm>
          <a:prstGeom prst="rect">
            <a:avLst/>
          </a:prstGeom>
        </p:spPr>
        <p:txBody>
          <a:bodyPr vert="horz" lIns="91440" tIns="45720" rIns="91440" bIns="36576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139E923-7002-BE4F-BC6E-9E2924FCDE3B}"/>
              </a:ext>
            </a:extLst>
          </p:cNvPr>
          <p:cNvCxnSpPr>
            <a:cxnSpLocks/>
          </p:cNvCxnSpPr>
          <p:nvPr userDrawn="1"/>
        </p:nvCxnSpPr>
        <p:spPr>
          <a:xfrm>
            <a:off x="683684" y="787541"/>
            <a:ext cx="464837" cy="0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BF7E8C7-CA17-C04D-8181-50F11E9C4EB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876800" y="1346200"/>
            <a:ext cx="7315200" cy="237744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D6AF40A-AE46-FD40-B2F6-DD969915729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7212" y="1346200"/>
            <a:ext cx="3707704" cy="4826000"/>
          </a:xfrm>
          <a:prstGeom prst="rect">
            <a:avLst/>
          </a:prstGeom>
        </p:spPr>
        <p:txBody>
          <a:bodyPr lIns="0"/>
          <a:lstStyle>
            <a:lvl1pPr marL="129113" indent="0">
              <a:buNone/>
              <a:defRPr/>
            </a:lvl1pPr>
            <a:lvl2pPr marL="300557" indent="0">
              <a:buNone/>
              <a:defRPr sz="1600"/>
            </a:lvl2pPr>
            <a:lvl3pPr marL="537617" indent="0">
              <a:buNone/>
              <a:defRPr sz="1600"/>
            </a:lvl3pPr>
            <a:lvl4pPr marL="778909" indent="0">
              <a:buNone/>
              <a:defRPr sz="1600"/>
            </a:lvl4pPr>
            <a:lvl5pPr marL="1032901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E06E5FD7-494D-694D-97AE-49BF77AF2C6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9826" y="825823"/>
            <a:ext cx="10971775" cy="342900"/>
          </a:xfrm>
        </p:spPr>
        <p:txBody>
          <a:bodyPr/>
          <a:lstStyle/>
          <a:p>
            <a:pPr lvl="0"/>
            <a:r>
              <a:rPr lang="en-US" dirty="0"/>
              <a:t>Click to edit master sub-title styles</a:t>
            </a:r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7970B962-468F-A248-9A8D-6C2603841B7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76800" y="3796496"/>
            <a:ext cx="3621024" cy="237744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83637672-929D-DE46-AB74-70536D46A63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570977" y="3796496"/>
            <a:ext cx="3621024" cy="237744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203582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ree images layou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093A6116-20D5-0241-B52C-15D7BE9BF56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60398" y="1346200"/>
            <a:ext cx="7229856" cy="48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A985EA25-2FC5-154A-86B0-74B2B21BD9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826" y="343754"/>
            <a:ext cx="10820400" cy="377825"/>
          </a:xfrm>
          <a:prstGeom prst="rect">
            <a:avLst/>
          </a:prstGeom>
        </p:spPr>
        <p:txBody>
          <a:bodyPr vert="horz" lIns="91440" tIns="45720" rIns="91440" bIns="36576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E8322FA-2625-9C41-A6CC-F72EFD007143}"/>
              </a:ext>
            </a:extLst>
          </p:cNvPr>
          <p:cNvCxnSpPr>
            <a:cxnSpLocks/>
          </p:cNvCxnSpPr>
          <p:nvPr userDrawn="1"/>
        </p:nvCxnSpPr>
        <p:spPr>
          <a:xfrm>
            <a:off x="683684" y="787541"/>
            <a:ext cx="464837" cy="0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24238F98-FB54-3F42-86B1-D6BBEF0F35E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9826" y="825823"/>
            <a:ext cx="10971775" cy="342900"/>
          </a:xfrm>
        </p:spPr>
        <p:txBody>
          <a:bodyPr/>
          <a:lstStyle/>
          <a:p>
            <a:pPr lvl="0"/>
            <a:r>
              <a:rPr lang="en-US" dirty="0"/>
              <a:t>Click to edit master sub-title styles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1C503E2F-B010-0F42-BBCF-1C6E00B893A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986428" y="3791230"/>
            <a:ext cx="4205573" cy="237744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330729C8-3646-8F4D-A1B5-35819A3477E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986428" y="1356361"/>
            <a:ext cx="4205573" cy="237744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2659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our images layou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528A0EA7-D8F0-364B-9E23-CD17E02C8C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826" y="343754"/>
            <a:ext cx="10971775" cy="377825"/>
          </a:xfrm>
          <a:prstGeom prst="rect">
            <a:avLst/>
          </a:prstGeom>
        </p:spPr>
        <p:txBody>
          <a:bodyPr vert="horz" lIns="91440" tIns="45720" rIns="91440" bIns="36576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139E923-7002-BE4F-BC6E-9E2924FCDE3B}"/>
              </a:ext>
            </a:extLst>
          </p:cNvPr>
          <p:cNvCxnSpPr>
            <a:cxnSpLocks/>
          </p:cNvCxnSpPr>
          <p:nvPr userDrawn="1"/>
        </p:nvCxnSpPr>
        <p:spPr>
          <a:xfrm>
            <a:off x="683684" y="787541"/>
            <a:ext cx="464837" cy="0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D6AF40A-AE46-FD40-B2F6-DD969915729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7212" y="1346200"/>
            <a:ext cx="3707704" cy="4826000"/>
          </a:xfrm>
          <a:prstGeom prst="rect">
            <a:avLst/>
          </a:prstGeom>
        </p:spPr>
        <p:txBody>
          <a:bodyPr lIns="0"/>
          <a:lstStyle>
            <a:lvl1pPr marL="129113" indent="0">
              <a:buNone/>
              <a:defRPr/>
            </a:lvl1pPr>
            <a:lvl2pPr marL="300557" indent="0">
              <a:buNone/>
              <a:defRPr sz="1600"/>
            </a:lvl2pPr>
            <a:lvl3pPr marL="537617" indent="0">
              <a:buNone/>
              <a:defRPr sz="1600"/>
            </a:lvl3pPr>
            <a:lvl4pPr marL="778909" indent="0">
              <a:buNone/>
              <a:defRPr sz="1600"/>
            </a:lvl4pPr>
            <a:lvl5pPr marL="1032901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E06E5FD7-494D-694D-97AE-49BF77AF2C6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9826" y="825823"/>
            <a:ext cx="10971775" cy="342900"/>
          </a:xfrm>
        </p:spPr>
        <p:txBody>
          <a:bodyPr/>
          <a:lstStyle/>
          <a:p>
            <a:pPr lvl="0"/>
            <a:r>
              <a:rPr lang="en-US" dirty="0"/>
              <a:t>Click to edit master sub-title styles</a:t>
            </a:r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7970B962-468F-A248-9A8D-6C2603841B7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76800" y="3796496"/>
            <a:ext cx="3621024" cy="237744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83637672-929D-DE46-AB74-70536D46A63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570977" y="3796496"/>
            <a:ext cx="3621024" cy="237744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949B921D-577A-B847-BF88-329537D77FE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876800" y="1346200"/>
            <a:ext cx="3621024" cy="237744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1CBE9B-5FBC-874A-9DD0-AAF6ED63937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570977" y="1346200"/>
            <a:ext cx="3621024" cy="237744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0683541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our images layou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093A6116-20D5-0241-B52C-15D7BE9BF56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67473" y="1346200"/>
            <a:ext cx="5718048" cy="2387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A985EA25-2FC5-154A-86B0-74B2B21BD9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826" y="343754"/>
            <a:ext cx="10820400" cy="377825"/>
          </a:xfrm>
          <a:prstGeom prst="rect">
            <a:avLst/>
          </a:prstGeom>
        </p:spPr>
        <p:txBody>
          <a:bodyPr vert="horz" lIns="91440" tIns="45720" rIns="91440" bIns="36576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E8322FA-2625-9C41-A6CC-F72EFD007143}"/>
              </a:ext>
            </a:extLst>
          </p:cNvPr>
          <p:cNvCxnSpPr>
            <a:cxnSpLocks/>
          </p:cNvCxnSpPr>
          <p:nvPr userDrawn="1"/>
        </p:nvCxnSpPr>
        <p:spPr>
          <a:xfrm>
            <a:off x="683684" y="787541"/>
            <a:ext cx="464837" cy="0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C40CBB7F-13CC-BC41-9B10-79BB9627542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73952" y="1346200"/>
            <a:ext cx="5718048" cy="2387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24238F98-FB54-3F42-86B1-D6BBEF0F35E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9826" y="825823"/>
            <a:ext cx="10971775" cy="342900"/>
          </a:xfrm>
        </p:spPr>
        <p:txBody>
          <a:bodyPr/>
          <a:lstStyle/>
          <a:p>
            <a:pPr lvl="0"/>
            <a:r>
              <a:rPr lang="en-US" dirty="0"/>
              <a:t>Click to edit master sub-title styles</a:t>
            </a:r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2AD94394-012E-3345-9A37-61346BE0A34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67473" y="3807749"/>
            <a:ext cx="5718048" cy="236445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FF0C7DB2-B0DD-2E4A-B053-EC41B01A1AA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473952" y="3807749"/>
            <a:ext cx="5718048" cy="236445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8025216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7744" y="6381329"/>
            <a:ext cx="2844800" cy="276941"/>
          </a:xfrm>
          <a:prstGeom prst="rect">
            <a:avLst/>
          </a:prstGeom>
          <a:ln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defTabSz="914394">
              <a:defRPr/>
            </a:pPr>
            <a:fld id="{F9FD1C8B-3A03-4E6D-8B6F-C1C1F92B881B}" type="slidenum">
              <a:rPr lang="en-US" altLang="en-US" sz="1800" smtClean="0">
                <a:solidFill>
                  <a:prstClr val="black"/>
                </a:solidFill>
              </a:rPr>
              <a:pPr defTabSz="914394">
                <a:defRPr/>
              </a:pPr>
              <a:t>‹#›</a:t>
            </a:fld>
            <a:endParaRPr lang="en-US" altLang="en-US" sz="1800" dirty="0">
              <a:solidFill>
                <a:prstClr val="black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-28939" y="6381329"/>
            <a:ext cx="4876800" cy="276941"/>
          </a:xfrm>
          <a:prstGeom prst="rect">
            <a:avLst/>
          </a:prstGeom>
          <a:ln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defTabSz="914394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187848"/>
      </p:ext>
    </p:extLst>
  </p:cSld>
  <p:clrMapOvr>
    <a:masterClrMapping/>
  </p:clrMapOvr>
  <p:transition spd="slow">
    <p:wipe dir="r"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8C15E88C-03D4-4DB3-A294-01AFD0238E6A}"/>
              </a:ext>
            </a:extLst>
          </p:cNvPr>
          <p:cNvGrpSpPr/>
          <p:nvPr/>
        </p:nvGrpSpPr>
        <p:grpSpPr>
          <a:xfrm>
            <a:off x="0" y="0"/>
            <a:ext cx="12201285" cy="3125387"/>
            <a:chOff x="0" y="0"/>
            <a:chExt cx="9150964" cy="2344040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6441D088-2608-489A-AFA7-12FB857C3D4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81" t="90" r="-1"/>
            <a:stretch/>
          </p:blipFill>
          <p:spPr>
            <a:xfrm>
              <a:off x="0" y="0"/>
              <a:ext cx="9150964" cy="1982539"/>
            </a:xfrm>
            <a:prstGeom prst="rect">
              <a:avLst/>
            </a:prstGeom>
          </p:spPr>
        </p:pic>
        <p:pic>
          <p:nvPicPr>
            <p:cNvPr id="36" name="Supergraphic 35">
              <a:extLst>
                <a:ext uri="{FF2B5EF4-FFF2-40B4-BE49-F238E27FC236}">
                  <a16:creationId xmlns:a16="http://schemas.microsoft.com/office/drawing/2014/main" id="{38ED6516-54EA-40DC-A3B9-12F312D5B7F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8161"/>
            <a:stretch/>
          </p:blipFill>
          <p:spPr>
            <a:xfrm>
              <a:off x="0" y="356654"/>
              <a:ext cx="5558576" cy="1987386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6936192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9" y="1024120"/>
            <a:ext cx="6920663" cy="205184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sz="1333" b="0">
                <a:latin typeface="Arial Black" panose="020B0A04020102020204" pitchFamily="34" charset="0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F33FAE9-5A77-4546-9E4F-8DB4789353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33879062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6A84288-523C-468C-903D-37AE1A1DB582}"/>
              </a:ext>
            </a:extLst>
          </p:cNvPr>
          <p:cNvGrpSpPr/>
          <p:nvPr/>
        </p:nvGrpSpPr>
        <p:grpSpPr>
          <a:xfrm>
            <a:off x="1" y="3174"/>
            <a:ext cx="12192001" cy="3951183"/>
            <a:chOff x="0" y="2380"/>
            <a:chExt cx="9144001" cy="2963387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E775A16-290E-41A2-8A43-A04985C835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51" t="45547" r="39"/>
            <a:stretch/>
          </p:blipFill>
          <p:spPr>
            <a:xfrm>
              <a:off x="0" y="2380"/>
              <a:ext cx="9144000" cy="1984353"/>
            </a:xfrm>
            <a:prstGeom prst="rect">
              <a:avLst/>
            </a:prstGeom>
          </p:spPr>
        </p:pic>
        <p:pic>
          <p:nvPicPr>
            <p:cNvPr id="7" name="Supergraphic 6">
              <a:extLst>
                <a:ext uri="{FF2B5EF4-FFF2-40B4-BE49-F238E27FC236}">
                  <a16:creationId xmlns:a16="http://schemas.microsoft.com/office/drawing/2014/main" id="{A14DCB7B-2752-4E29-ABF6-7E00DCFE60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13965"/>
            <a:stretch/>
          </p:blipFill>
          <p:spPr>
            <a:xfrm>
              <a:off x="4038601" y="553853"/>
              <a:ext cx="5105400" cy="2411914"/>
            </a:xfrm>
            <a:prstGeom prst="rect">
              <a:avLst/>
            </a:prstGeom>
          </p:spPr>
        </p:pic>
        <p:pic>
          <p:nvPicPr>
            <p:cNvPr id="14" name="Frasers logo">
              <a:extLst>
                <a:ext uri="{FF2B5EF4-FFF2-40B4-BE49-F238E27FC236}">
                  <a16:creationId xmlns:a16="http://schemas.microsoft.com/office/drawing/2014/main" id="{22698AC3-2C23-4095-8A0D-4407CE65CC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70" y="1024121"/>
            <a:ext cx="692066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55181"/>
            <a:ext cx="6936191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8A9CB77-6A21-4007-A3A2-8B8C08DD90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862660680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2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5ACB32D6-37F4-453D-9699-66028AE9508E}"/>
              </a:ext>
            </a:extLst>
          </p:cNvPr>
          <p:cNvGrpSpPr/>
          <p:nvPr/>
        </p:nvGrpSpPr>
        <p:grpSpPr>
          <a:xfrm>
            <a:off x="2595295" y="0"/>
            <a:ext cx="9596707" cy="6858000"/>
            <a:chOff x="1946471" y="0"/>
            <a:chExt cx="7197530" cy="5143500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8CCA5E0E-2F50-4B19-861A-B0979A5ACB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4097"/>
            <a:stretch/>
          </p:blipFill>
          <p:spPr>
            <a:xfrm>
              <a:off x="1946471" y="0"/>
              <a:ext cx="7197530" cy="5143500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5CEA7398-3960-401A-AF22-E24D249FF9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 t="5774"/>
            <a:stretch/>
          </p:blipFill>
          <p:spPr>
            <a:xfrm>
              <a:off x="3397398" y="0"/>
              <a:ext cx="3101151" cy="4200526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11820" y="5994889"/>
            <a:ext cx="464574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5CA4945-3158-423A-A5F4-860969E5A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1820" y="4975837"/>
            <a:ext cx="4645747" cy="886396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AEFF863-D6C3-4BAA-9D46-9066F17DD3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64175058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3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8337598-321F-451C-BF10-1EC48F825F8B}"/>
              </a:ext>
            </a:extLst>
          </p:cNvPr>
          <p:cNvGrpSpPr/>
          <p:nvPr/>
        </p:nvGrpSpPr>
        <p:grpSpPr>
          <a:xfrm>
            <a:off x="-3" y="2600666"/>
            <a:ext cx="12192003" cy="4260527"/>
            <a:chOff x="-2" y="1950499"/>
            <a:chExt cx="9144002" cy="3195395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AD51654-0AA4-4275-89E5-F65D83D31A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9861"/>
            <a:stretch/>
          </p:blipFill>
          <p:spPr>
            <a:xfrm>
              <a:off x="3374379" y="1950499"/>
              <a:ext cx="5769621" cy="246086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5DCE1DF-6B93-4E74-9805-860609A3A7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81684249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4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3064C296-B90E-4762-82F5-0D6D7FB2B880}"/>
              </a:ext>
            </a:extLst>
          </p:cNvPr>
          <p:cNvGrpSpPr/>
          <p:nvPr/>
        </p:nvGrpSpPr>
        <p:grpSpPr>
          <a:xfrm>
            <a:off x="-2" y="2784728"/>
            <a:ext cx="12192004" cy="4076465"/>
            <a:chOff x="-2" y="2088545"/>
            <a:chExt cx="9144003" cy="3057349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DB12760D-26C5-459A-98CF-A856A96E3B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8717"/>
            <a:stretch/>
          </p:blipFill>
          <p:spPr>
            <a:xfrm>
              <a:off x="3882905" y="2088545"/>
              <a:ext cx="5261096" cy="199912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CCD481D-9B74-46B8-9F56-998633D332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7283903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Asset Class Expertis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68C6CDA3-E62B-4E4E-8368-1613469FA02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49599" y="1316567"/>
            <a:ext cx="11703220" cy="587520"/>
          </a:xfrm>
        </p:spPr>
        <p:txBody>
          <a:bodyPr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b="0" i="0"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62E8D12-48E9-8B47-BC55-173DD3B33225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53502FC9-21F9-EC4F-B876-D8FD481073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772BC48-064D-D54D-BD8C-FB6987A4BA0A}"/>
              </a:ext>
            </a:extLst>
          </p:cNvPr>
          <p:cNvSpPr/>
          <p:nvPr userDrawn="1"/>
        </p:nvSpPr>
        <p:spPr>
          <a:xfrm>
            <a:off x="249814" y="4815736"/>
            <a:ext cx="11171719" cy="1220871"/>
          </a:xfrm>
          <a:prstGeom prst="rect">
            <a:avLst/>
          </a:prstGeom>
          <a:solidFill>
            <a:schemeClr val="tx1">
              <a:alpha val="1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842B3F1-0691-F649-9C2B-56F32A076974}"/>
              </a:ext>
            </a:extLst>
          </p:cNvPr>
          <p:cNvSpPr/>
          <p:nvPr userDrawn="1"/>
        </p:nvSpPr>
        <p:spPr>
          <a:xfrm>
            <a:off x="249816" y="2072765"/>
            <a:ext cx="2130427" cy="2290900"/>
          </a:xfrm>
          <a:prstGeom prst="rect">
            <a:avLst/>
          </a:prstGeom>
          <a:solidFill>
            <a:schemeClr val="tx2"/>
          </a:solidFill>
          <a:ln w="2540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7A50E14-29F4-534B-95FE-B4FAE843F395}"/>
              </a:ext>
            </a:extLst>
          </p:cNvPr>
          <p:cNvSpPr/>
          <p:nvPr userDrawn="1"/>
        </p:nvSpPr>
        <p:spPr>
          <a:xfrm>
            <a:off x="2653038" y="2072765"/>
            <a:ext cx="2130427" cy="2290900"/>
          </a:xfrm>
          <a:prstGeom prst="rect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82255D5-693F-E04F-B483-A15CEBA62748}"/>
              </a:ext>
            </a:extLst>
          </p:cNvPr>
          <p:cNvSpPr/>
          <p:nvPr userDrawn="1"/>
        </p:nvSpPr>
        <p:spPr>
          <a:xfrm>
            <a:off x="5056265" y="2072765"/>
            <a:ext cx="2130427" cy="2290900"/>
          </a:xfrm>
          <a:prstGeom prst="rect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5690048-5AF1-CC47-AA0F-11AA63C6658B}"/>
              </a:ext>
            </a:extLst>
          </p:cNvPr>
          <p:cNvSpPr/>
          <p:nvPr userDrawn="1"/>
        </p:nvSpPr>
        <p:spPr>
          <a:xfrm>
            <a:off x="7434013" y="2072765"/>
            <a:ext cx="2130427" cy="2290900"/>
          </a:xfrm>
          <a:prstGeom prst="rect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7E1595C-EA83-4F49-9EB7-E0D66588CFC4}"/>
              </a:ext>
            </a:extLst>
          </p:cNvPr>
          <p:cNvSpPr/>
          <p:nvPr userDrawn="1"/>
        </p:nvSpPr>
        <p:spPr>
          <a:xfrm>
            <a:off x="9811760" y="2072765"/>
            <a:ext cx="2130427" cy="2290900"/>
          </a:xfrm>
          <a:prstGeom prst="rect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7" name="Picture 44">
            <a:extLst>
              <a:ext uri="{FF2B5EF4-FFF2-40B4-BE49-F238E27FC236}">
                <a16:creationId xmlns:a16="http://schemas.microsoft.com/office/drawing/2014/main" id="{6D4F2842-9DC9-314F-9AAD-E62773D8688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/>
        </p:blipFill>
        <p:spPr bwMode="auto">
          <a:xfrm>
            <a:off x="6698081" y="5412075"/>
            <a:ext cx="1440136" cy="394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45">
            <a:extLst>
              <a:ext uri="{FF2B5EF4-FFF2-40B4-BE49-F238E27FC236}">
                <a16:creationId xmlns:a16="http://schemas.microsoft.com/office/drawing/2014/main" id="{E6239276-7E57-3E4E-B6CF-4BB61962A24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 bwMode="auto">
          <a:xfrm>
            <a:off x="5257278" y="5416138"/>
            <a:ext cx="1043364" cy="386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43">
            <a:extLst>
              <a:ext uri="{FF2B5EF4-FFF2-40B4-BE49-F238E27FC236}">
                <a16:creationId xmlns:a16="http://schemas.microsoft.com/office/drawing/2014/main" id="{EA4CC459-1DCF-C749-9459-E1285745EF7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/>
        </p:blipFill>
        <p:spPr bwMode="auto">
          <a:xfrm>
            <a:off x="3331529" y="5420429"/>
            <a:ext cx="1528307" cy="39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46">
            <a:extLst>
              <a:ext uri="{FF2B5EF4-FFF2-40B4-BE49-F238E27FC236}">
                <a16:creationId xmlns:a16="http://schemas.microsoft.com/office/drawing/2014/main" id="{22777253-EFAB-B14A-B6A3-A0B9B4BAE9B3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/>
        </p:blipFill>
        <p:spPr bwMode="auto">
          <a:xfrm>
            <a:off x="1890725" y="5423150"/>
            <a:ext cx="1043364" cy="386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47">
            <a:extLst>
              <a:ext uri="{FF2B5EF4-FFF2-40B4-BE49-F238E27FC236}">
                <a16:creationId xmlns:a16="http://schemas.microsoft.com/office/drawing/2014/main" id="{9E4674BE-D9EA-6C45-9C52-D32F4311AAD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/>
        </p:blipFill>
        <p:spPr bwMode="auto">
          <a:xfrm>
            <a:off x="449919" y="5423150"/>
            <a:ext cx="1043364" cy="386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907F42DE-2967-174C-AE87-952B1DE26168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374601" y="5410967"/>
            <a:ext cx="1080139" cy="417653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22501871-DB79-4148-A9D6-0474FEE449E1}"/>
              </a:ext>
            </a:extLst>
          </p:cNvPr>
          <p:cNvGrpSpPr/>
          <p:nvPr userDrawn="1"/>
        </p:nvGrpSpPr>
        <p:grpSpPr>
          <a:xfrm>
            <a:off x="9691123" y="4218231"/>
            <a:ext cx="2309469" cy="2334301"/>
            <a:chOff x="3582537" y="935875"/>
            <a:chExt cx="1344922" cy="1359384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5C35DA19-D808-FF4E-B10E-ED90041AD471}"/>
                </a:ext>
              </a:extLst>
            </p:cNvPr>
            <p:cNvSpPr/>
            <p:nvPr/>
          </p:nvSpPr>
          <p:spPr>
            <a:xfrm>
              <a:off x="3661839" y="1035900"/>
              <a:ext cx="1196975" cy="11969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35" name="Graphic 34">
              <a:extLst>
                <a:ext uri="{FF2B5EF4-FFF2-40B4-BE49-F238E27FC236}">
                  <a16:creationId xmlns:a16="http://schemas.microsoft.com/office/drawing/2014/main" id="{5DAD337A-A7E8-204C-920B-21E2D63E9888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3582537" y="935875"/>
              <a:ext cx="1344922" cy="1359384"/>
            </a:xfrm>
            <a:prstGeom prst="rect">
              <a:avLst/>
            </a:prstGeom>
          </p:spPr>
        </p:pic>
      </p:grpSp>
      <p:sp>
        <p:nvSpPr>
          <p:cNvPr id="38" name="Picture Placeholder 9">
            <a:extLst>
              <a:ext uri="{FF2B5EF4-FFF2-40B4-BE49-F238E27FC236}">
                <a16:creationId xmlns:a16="http://schemas.microsoft.com/office/drawing/2014/main" id="{C79C2517-DCE5-E847-9312-26D207A11F9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5431" y="2199392"/>
            <a:ext cx="1919196" cy="1584648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1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0" name="Picture Placeholder 9">
            <a:extLst>
              <a:ext uri="{FF2B5EF4-FFF2-40B4-BE49-F238E27FC236}">
                <a16:creationId xmlns:a16="http://schemas.microsoft.com/office/drawing/2014/main" id="{6DED55B4-224B-BC41-BF8A-CCD978D72E7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745917" y="2199392"/>
            <a:ext cx="1919196" cy="1584648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1" name="Picture Placeholder 9">
            <a:extLst>
              <a:ext uri="{FF2B5EF4-FFF2-40B4-BE49-F238E27FC236}">
                <a16:creationId xmlns:a16="http://schemas.microsoft.com/office/drawing/2014/main" id="{ABDAB5DB-892F-5D4F-AC21-E7B6787F64A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136402" y="2199392"/>
            <a:ext cx="1919196" cy="1584648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2" name="Picture Placeholder 9">
            <a:extLst>
              <a:ext uri="{FF2B5EF4-FFF2-40B4-BE49-F238E27FC236}">
                <a16:creationId xmlns:a16="http://schemas.microsoft.com/office/drawing/2014/main" id="{03F6B6D4-D99B-DB43-A778-163C8264522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526887" y="2199392"/>
            <a:ext cx="1919196" cy="1584648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3" name="Picture Placeholder 9">
            <a:extLst>
              <a:ext uri="{FF2B5EF4-FFF2-40B4-BE49-F238E27FC236}">
                <a16:creationId xmlns:a16="http://schemas.microsoft.com/office/drawing/2014/main" id="{BB3F01B1-914F-7343-AC3B-129D8BD2A4D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917375" y="2199392"/>
            <a:ext cx="1919196" cy="1584648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4CDF4192-450D-5B42-8420-85658DE1700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061597" y="4976357"/>
            <a:ext cx="1574919" cy="266676"/>
          </a:xfrm>
        </p:spPr>
        <p:txBody>
          <a:bodyPr wrap="none">
            <a:spAutoFit/>
          </a:bodyPr>
          <a:lstStyle>
            <a:lvl1pPr marL="0" marR="0" indent="0" algn="ctr" defTabSz="12191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b="0" i="0"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5pPr>
          </a:lstStyle>
          <a:p>
            <a:pPr marL="0" marR="0" lvl="0" indent="0" algn="ctr" defTabSz="12191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733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rPr>
              <a:t>Click to add text</a:t>
            </a:r>
            <a:endParaRPr kumimoji="0" lang="en-US" altLang="en-US" sz="1733" b="1" i="0" u="none" strike="noStrike" kern="1200" cap="none" spc="-2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46" name="Text Placeholder 8">
            <a:extLst>
              <a:ext uri="{FF2B5EF4-FFF2-40B4-BE49-F238E27FC236}">
                <a16:creationId xmlns:a16="http://schemas.microsoft.com/office/drawing/2014/main" id="{E6BC40C2-FF18-1D4A-96D9-0D908E6D0C4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9816" y="3813890"/>
            <a:ext cx="2130427" cy="525132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47" name="Text Placeholder 8">
            <a:extLst>
              <a:ext uri="{FF2B5EF4-FFF2-40B4-BE49-F238E27FC236}">
                <a16:creationId xmlns:a16="http://schemas.microsoft.com/office/drawing/2014/main" id="{3415B609-9C9F-CE4E-B025-B39B3D806D2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653038" y="3813890"/>
            <a:ext cx="2130427" cy="525132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48" name="Text Placeholder 8">
            <a:extLst>
              <a:ext uri="{FF2B5EF4-FFF2-40B4-BE49-F238E27FC236}">
                <a16:creationId xmlns:a16="http://schemas.microsoft.com/office/drawing/2014/main" id="{1C01CFFF-F987-CF42-ACF5-60F6BA4CF96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056265" y="3813890"/>
            <a:ext cx="2130427" cy="525132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49" name="Text Placeholder 8">
            <a:extLst>
              <a:ext uri="{FF2B5EF4-FFF2-40B4-BE49-F238E27FC236}">
                <a16:creationId xmlns:a16="http://schemas.microsoft.com/office/drawing/2014/main" id="{0041EB82-26F9-504C-A304-3135573D483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434013" y="3813890"/>
            <a:ext cx="2130427" cy="525132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50" name="Text Placeholder 8">
            <a:extLst>
              <a:ext uri="{FF2B5EF4-FFF2-40B4-BE49-F238E27FC236}">
                <a16:creationId xmlns:a16="http://schemas.microsoft.com/office/drawing/2014/main" id="{FC121911-FCA3-C248-A7F2-5B89C2BF5E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811760" y="3813890"/>
            <a:ext cx="2130427" cy="525132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52" name="Text Placeholder 5">
            <a:extLst>
              <a:ext uri="{FF2B5EF4-FFF2-40B4-BE49-F238E27FC236}">
                <a16:creationId xmlns:a16="http://schemas.microsoft.com/office/drawing/2014/main" id="{1A654A56-EB06-D84D-8E03-6A7A7F44537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498298" y="4858914"/>
            <a:ext cx="725221" cy="722176"/>
          </a:xfrm>
        </p:spPr>
        <p:txBody>
          <a:bodyPr wrap="none">
            <a:spAutoFit/>
          </a:bodyPr>
          <a:lstStyle>
            <a:lvl1pPr marL="0" indent="0" algn="ctr">
              <a:buNone/>
              <a:defRPr sz="4267" b="1"/>
            </a:lvl1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53" name="Text Placeholder 5">
            <a:extLst>
              <a:ext uri="{FF2B5EF4-FFF2-40B4-BE49-F238E27FC236}">
                <a16:creationId xmlns:a16="http://schemas.microsoft.com/office/drawing/2014/main" id="{BD5EC7CF-8078-B043-BCF9-790E93FCF71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289090" y="5701423"/>
            <a:ext cx="1143640" cy="203094"/>
          </a:xfrm>
        </p:spPr>
        <p:txBody>
          <a:bodyPr wrap="none">
            <a:spAutoFit/>
          </a:bodyPr>
          <a:lstStyle>
            <a:lvl1pPr marL="0" indent="0" algn="ctr">
              <a:buNone/>
              <a:defRPr sz="1200" b="1"/>
            </a:lvl1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55" name="Title 1">
            <a:extLst>
              <a:ext uri="{FF2B5EF4-FFF2-40B4-BE49-F238E27FC236}">
                <a16:creationId xmlns:a16="http://schemas.microsoft.com/office/drawing/2014/main" id="{7AC0E048-AE79-C24E-92D0-D9E4687D0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56" name="Text Placeholder 5">
            <a:extLst>
              <a:ext uri="{FF2B5EF4-FFF2-40B4-BE49-F238E27FC236}">
                <a16:creationId xmlns:a16="http://schemas.microsoft.com/office/drawing/2014/main" id="{8E2D031A-8C9D-D643-9E1E-8AB267502A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7E5D751-670D-B94F-B6EB-1B4D50F2BB86}"/>
              </a:ext>
            </a:extLst>
          </p:cNvPr>
          <p:cNvSpPr txBox="1"/>
          <p:nvPr userDrawn="1"/>
        </p:nvSpPr>
        <p:spPr bwMode="auto">
          <a:xfrm>
            <a:off x="10369298" y="6633053"/>
            <a:ext cx="126957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Retail</a:t>
            </a:r>
          </a:p>
        </p:txBody>
      </p:sp>
    </p:spTree>
    <p:extLst>
      <p:ext uri="{BB962C8B-B14F-4D97-AF65-F5344CB8AC3E}">
        <p14:creationId xmlns:p14="http://schemas.microsoft.com/office/powerpoint/2010/main" val="3330080619"/>
      </p:ext>
    </p:extLst>
  </p:cSld>
  <p:clrMapOvr>
    <a:masterClrMapping/>
  </p:clrMapOvr>
  <p:transition spd="med">
    <p:fade/>
  </p:transition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489061"/>
            <a:ext cx="11320523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958001"/>
            <a:ext cx="11320523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b="0" dirty="0">
                <a:latin typeface="Arial Black" panose="020B0A04020102020204" pitchFamily="34" charset="0"/>
              </a:defRPr>
            </a:lvl1pPr>
          </a:lstStyle>
          <a:p>
            <a:pPr marL="191995" lvl="0" indent="-191995"/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64838527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7" y="1267884"/>
            <a:ext cx="115038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E26B09-3B8C-4D1D-B688-D9601153D5F2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80897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06745"/>
            <a:ext cx="11425765" cy="557220"/>
          </a:xfrm>
        </p:spPr>
        <p:txBody>
          <a:bodyPr anchor="t" anchorCtr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503809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3764034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ubtitle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702526"/>
            <a:ext cx="11409663" cy="369332"/>
          </a:xfrm>
        </p:spPr>
        <p:txBody>
          <a:bodyPr wrap="square" anchor="t" anchorCtr="0">
            <a:sp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4877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031EBBB4-82F7-4722-8871-FD14FF172B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407073"/>
            <a:ext cx="1140966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AU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38062004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99">
            <a:extLst>
              <a:ext uri="{FF2B5EF4-FFF2-40B4-BE49-F238E27FC236}">
                <a16:creationId xmlns:a16="http://schemas.microsoft.com/office/drawing/2014/main" id="{5EDBAA30-1966-409D-A434-B2D7D27E2B97}"/>
              </a:ext>
            </a:extLst>
          </p:cNvPr>
          <p:cNvSpPr/>
          <p:nvPr/>
        </p:nvSpPr>
        <p:spPr>
          <a:xfrm>
            <a:off x="0" y="1286602"/>
            <a:ext cx="7870480" cy="49416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/>
          </a:p>
        </p:txBody>
      </p:sp>
      <p:pic>
        <p:nvPicPr>
          <p:cNvPr id="218" name="Graphic 217">
            <a:extLst>
              <a:ext uri="{FF2B5EF4-FFF2-40B4-BE49-F238E27FC236}">
                <a16:creationId xmlns:a16="http://schemas.microsoft.com/office/drawing/2014/main" id="{DA4B2B93-F7C6-4270-AA27-8D8512240D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33553"/>
          <a:stretch/>
        </p:blipFill>
        <p:spPr>
          <a:xfrm>
            <a:off x="-1" y="1331535"/>
            <a:ext cx="7472553" cy="517393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95340" y="3360580"/>
            <a:ext cx="3581197" cy="14643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6" name="Text Placeholder 16">
            <a:extLst>
              <a:ext uri="{FF2B5EF4-FFF2-40B4-BE49-F238E27FC236}">
                <a16:creationId xmlns:a16="http://schemas.microsoft.com/office/drawing/2014/main" id="{9F7DFDA2-E227-48C5-95C2-03C76A33A9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6021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5937C0C9-867E-4F9B-AE91-3494C718DE7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itle 1">
            <a:extLst>
              <a:ext uri="{FF2B5EF4-FFF2-40B4-BE49-F238E27FC236}">
                <a16:creationId xmlns:a16="http://schemas.microsoft.com/office/drawing/2014/main" id="{B52AF69C-500C-40F8-A28E-2B2CAAFC6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1" name="Text Placeholder 18">
            <a:extLst>
              <a:ext uri="{FF2B5EF4-FFF2-40B4-BE49-F238E27FC236}">
                <a16:creationId xmlns:a16="http://schemas.microsoft.com/office/drawing/2014/main" id="{B144788F-0211-477C-9B74-58F420928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0D76F93-3CB8-4044-9EC9-675391713D40}"/>
              </a:ext>
            </a:extLst>
          </p:cNvPr>
          <p:cNvGrpSpPr/>
          <p:nvPr/>
        </p:nvGrpSpPr>
        <p:grpSpPr>
          <a:xfrm>
            <a:off x="373482" y="5302629"/>
            <a:ext cx="1745468" cy="820738"/>
            <a:chOff x="2419492" y="3413386"/>
            <a:chExt cx="846335" cy="915735"/>
          </a:xfrm>
        </p:grpSpPr>
        <p:sp>
          <p:nvSpPr>
            <p:cNvPr id="105" name="TextBox 41">
              <a:extLst>
                <a:ext uri="{FF2B5EF4-FFF2-40B4-BE49-F238E27FC236}">
                  <a16:creationId xmlns:a16="http://schemas.microsoft.com/office/drawing/2014/main" id="{415E3E57-46A3-4D3C-AFCC-4C903EA0B5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8070" y="3413386"/>
              <a:ext cx="757757" cy="91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400"/>
                </a:spcAft>
                <a:buClr>
                  <a:schemeClr val="accent1"/>
                </a:buClr>
                <a:defRPr/>
              </a:pPr>
              <a:r>
                <a:rPr lang="en-US" sz="800" dirty="0">
                  <a:latin typeface="+mj-lt"/>
                  <a:ea typeface="+mn-ea"/>
                  <a:cs typeface="Arial"/>
                </a:rPr>
                <a:t>Residential</a:t>
              </a:r>
            </a:p>
            <a:p>
              <a:pPr eaLnBrk="1" fontAlgn="auto" hangingPunct="1">
                <a:spcBef>
                  <a:spcPts val="0"/>
                </a:spcBef>
                <a:spcAft>
                  <a:spcPts val="400"/>
                </a:spcAft>
                <a:buClr>
                  <a:schemeClr val="accent1"/>
                </a:buClr>
                <a:defRPr/>
              </a:pPr>
              <a:r>
                <a:rPr lang="en-US" sz="800" dirty="0">
                  <a:latin typeface="+mj-lt"/>
                  <a:ea typeface="+mn-ea"/>
                  <a:cs typeface="Arial"/>
                </a:rPr>
                <a:t>Commercial / Business Parks</a:t>
              </a:r>
            </a:p>
            <a:p>
              <a:pPr eaLnBrk="1" fontAlgn="auto" hangingPunct="1">
                <a:spcBef>
                  <a:spcPts val="0"/>
                </a:spcBef>
                <a:spcAft>
                  <a:spcPts val="400"/>
                </a:spcAft>
                <a:buClr>
                  <a:schemeClr val="accent1"/>
                </a:buClr>
                <a:defRPr/>
              </a:pPr>
              <a:r>
                <a:rPr lang="en-US" sz="800" dirty="0">
                  <a:latin typeface="+mj-lt"/>
                  <a:ea typeface="+mn-ea"/>
                  <a:cs typeface="Arial"/>
                </a:rPr>
                <a:t>Industrial &amp; Logistics</a:t>
              </a:r>
            </a:p>
            <a:p>
              <a:pPr eaLnBrk="1" fontAlgn="auto" hangingPunct="1">
                <a:spcBef>
                  <a:spcPts val="0"/>
                </a:spcBef>
                <a:spcAft>
                  <a:spcPts val="400"/>
                </a:spcAft>
                <a:buClr>
                  <a:schemeClr val="accent1"/>
                </a:buClr>
                <a:defRPr/>
              </a:pPr>
              <a:r>
                <a:rPr lang="en-US" sz="800" dirty="0">
                  <a:latin typeface="+mj-lt"/>
                  <a:ea typeface="+mn-ea"/>
                  <a:cs typeface="Arial"/>
                </a:rPr>
                <a:t>Hospitality</a:t>
              </a:r>
            </a:p>
            <a:p>
              <a:pPr eaLnBrk="1" fontAlgn="auto" hangingPunct="1">
                <a:spcBef>
                  <a:spcPts val="0"/>
                </a:spcBef>
                <a:spcAft>
                  <a:spcPts val="400"/>
                </a:spcAft>
                <a:buClr>
                  <a:schemeClr val="accent1"/>
                </a:buClr>
                <a:defRPr/>
              </a:pPr>
              <a:r>
                <a:rPr lang="en-US" sz="800" dirty="0">
                  <a:latin typeface="+mj-lt"/>
                  <a:ea typeface="+mn-ea"/>
                  <a:cs typeface="Arial"/>
                </a:rPr>
                <a:t>Retail</a:t>
              </a:r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BF94F5A-E719-4496-AF9F-234340D24ED3}"/>
                </a:ext>
              </a:extLst>
            </p:cNvPr>
            <p:cNvSpPr/>
            <p:nvPr/>
          </p:nvSpPr>
          <p:spPr bwMode="auto">
            <a:xfrm>
              <a:off x="2419492" y="3439675"/>
              <a:ext cx="44221" cy="101756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ABD0D790-45DD-4933-A860-63401E43FC16}"/>
                </a:ext>
              </a:extLst>
            </p:cNvPr>
            <p:cNvSpPr/>
            <p:nvPr/>
          </p:nvSpPr>
          <p:spPr bwMode="auto">
            <a:xfrm>
              <a:off x="2419492" y="3627766"/>
              <a:ext cx="44221" cy="101756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B5AAACF1-5F74-416C-8AA2-3E9C814BA79E}"/>
                </a:ext>
              </a:extLst>
            </p:cNvPr>
            <p:cNvSpPr/>
            <p:nvPr/>
          </p:nvSpPr>
          <p:spPr bwMode="auto">
            <a:xfrm>
              <a:off x="2419492" y="3815857"/>
              <a:ext cx="44221" cy="101756"/>
            </a:xfrm>
            <a:prstGeom prst="ellipse">
              <a:avLst/>
            </a:prstGeom>
            <a:solidFill>
              <a:schemeClr val="accent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BE1A761-3894-47DC-9973-C93F95672E6D}"/>
                </a:ext>
              </a:extLst>
            </p:cNvPr>
            <p:cNvSpPr/>
            <p:nvPr/>
          </p:nvSpPr>
          <p:spPr bwMode="auto">
            <a:xfrm>
              <a:off x="2419492" y="4009109"/>
              <a:ext cx="44221" cy="101756"/>
            </a:xfrm>
            <a:prstGeom prst="ellipse">
              <a:avLst/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 dirty="0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501D7F4A-BACD-4B70-B62F-8296442B2CED}"/>
                </a:ext>
              </a:extLst>
            </p:cNvPr>
            <p:cNvSpPr/>
            <p:nvPr/>
          </p:nvSpPr>
          <p:spPr bwMode="auto">
            <a:xfrm>
              <a:off x="2419492" y="4205513"/>
              <a:ext cx="44221" cy="101756"/>
            </a:xfrm>
            <a:prstGeom prst="ellipse">
              <a:avLst/>
            </a:prstGeom>
            <a:solidFill>
              <a:srgbClr val="FF7F4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/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56603E6-EF90-4924-83A6-481582C34D50}"/>
              </a:ext>
            </a:extLst>
          </p:cNvPr>
          <p:cNvGrpSpPr/>
          <p:nvPr/>
        </p:nvGrpSpPr>
        <p:grpSpPr>
          <a:xfrm>
            <a:off x="981722" y="2370188"/>
            <a:ext cx="5409397" cy="3099726"/>
            <a:chOff x="821622" y="1745281"/>
            <a:chExt cx="4057048" cy="2324794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2F59246A-77D7-452C-9AA2-884CF3418CB3}"/>
                </a:ext>
              </a:extLst>
            </p:cNvPr>
            <p:cNvGrpSpPr/>
            <p:nvPr/>
          </p:nvGrpSpPr>
          <p:grpSpPr>
            <a:xfrm>
              <a:off x="4187047" y="3848079"/>
              <a:ext cx="394339" cy="221996"/>
              <a:chOff x="7928753" y="2037582"/>
              <a:chExt cx="394339" cy="221996"/>
            </a:xfrm>
          </p:grpSpPr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76CD4611-38D7-4664-93B2-C697F0063D8D}"/>
                  </a:ext>
                </a:extLst>
              </p:cNvPr>
              <p:cNvSpPr/>
              <p:nvPr/>
            </p:nvSpPr>
            <p:spPr bwMode="auto">
              <a:xfrm>
                <a:off x="7928753" y="2037582"/>
                <a:ext cx="394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latin typeface="+mj-lt"/>
                    <a:ea typeface="ＭＳ Ｐゴシック" panose="020B0600070205080204" pitchFamily="34" charset="-128"/>
                  </a:rPr>
                  <a:t>Australia</a:t>
                </a:r>
              </a:p>
            </p:txBody>
          </p:sp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55016568-43E9-4B08-93C1-8BE2D27CEFBB}"/>
                  </a:ext>
                </a:extLst>
              </p:cNvPr>
              <p:cNvGrpSpPr/>
              <p:nvPr/>
            </p:nvGrpSpPr>
            <p:grpSpPr>
              <a:xfrm>
                <a:off x="7960853" y="2194446"/>
                <a:ext cx="330137" cy="65132"/>
                <a:chOff x="3961613" y="4186268"/>
                <a:chExt cx="273710" cy="54000"/>
              </a:xfrm>
            </p:grpSpPr>
            <p:sp>
              <p:nvSpPr>
                <p:cNvPr id="213" name="Oval 212">
                  <a:extLst>
                    <a:ext uri="{FF2B5EF4-FFF2-40B4-BE49-F238E27FC236}">
                      <a16:creationId xmlns:a16="http://schemas.microsoft.com/office/drawing/2014/main" id="{C4293C9D-A8B7-4881-A2EA-82ABC20FA3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214" name="Oval 213">
                  <a:extLst>
                    <a:ext uri="{FF2B5EF4-FFF2-40B4-BE49-F238E27FC236}">
                      <a16:creationId xmlns:a16="http://schemas.microsoft.com/office/drawing/2014/main" id="{D22D0234-FBF3-40A6-B286-E2E0B791EB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215" name="Oval 214">
                  <a:extLst>
                    <a:ext uri="{FF2B5EF4-FFF2-40B4-BE49-F238E27FC236}">
                      <a16:creationId xmlns:a16="http://schemas.microsoft.com/office/drawing/2014/main" id="{D76E4CE8-EB99-4A08-BF4C-E9401D9614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216" name="Oval 215">
                  <a:extLst>
                    <a:ext uri="{FF2B5EF4-FFF2-40B4-BE49-F238E27FC236}">
                      <a16:creationId xmlns:a16="http://schemas.microsoft.com/office/drawing/2014/main" id="{40BC8DBA-3AEC-443B-8C8C-43AB08B9D7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217" name="Oval 216">
                  <a:extLst>
                    <a:ext uri="{FF2B5EF4-FFF2-40B4-BE49-F238E27FC236}">
                      <a16:creationId xmlns:a16="http://schemas.microsoft.com/office/drawing/2014/main" id="{88885045-DD41-4E32-9DAB-A4A744FE811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</p:grp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8B1C2D96-E662-4AB4-901F-2E0916457B59}"/>
                </a:ext>
              </a:extLst>
            </p:cNvPr>
            <p:cNvGrpSpPr/>
            <p:nvPr/>
          </p:nvGrpSpPr>
          <p:grpSpPr>
            <a:xfrm>
              <a:off x="3775252" y="3474735"/>
              <a:ext cx="393136" cy="177771"/>
              <a:chOff x="7271871" y="1394500"/>
              <a:chExt cx="393136" cy="177771"/>
            </a:xfrm>
          </p:grpSpPr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E524DA48-423D-4409-9679-2FCB45BC06D2}"/>
                  </a:ext>
                </a:extLst>
              </p:cNvPr>
              <p:cNvSpPr/>
              <p:nvPr/>
            </p:nvSpPr>
            <p:spPr bwMode="auto">
              <a:xfrm>
                <a:off x="7271871" y="1464597"/>
                <a:ext cx="39313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latin typeface="+mj-lt"/>
                    <a:ea typeface="ＭＳ Ｐゴシック" panose="020B0600070205080204" pitchFamily="34" charset="-128"/>
                  </a:rPr>
                  <a:t>Indonesia</a:t>
                </a:r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FFEFCA8C-9022-438E-BB06-C9216CD178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72547" y="1394500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+mj-lt"/>
                </a:endParaRP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427F6FA6-11EE-472C-A579-7996754D1BD8}"/>
                </a:ext>
              </a:extLst>
            </p:cNvPr>
            <p:cNvGrpSpPr/>
            <p:nvPr/>
          </p:nvGrpSpPr>
          <p:grpSpPr>
            <a:xfrm>
              <a:off x="3621419" y="3328513"/>
              <a:ext cx="721119" cy="107674"/>
              <a:chOff x="7403331" y="1139322"/>
              <a:chExt cx="721119" cy="107674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D2ED7A9A-27D3-4D47-B559-F495C800D56E}"/>
                  </a:ext>
                </a:extLst>
              </p:cNvPr>
              <p:cNvSpPr/>
              <p:nvPr/>
            </p:nvSpPr>
            <p:spPr bwMode="auto">
              <a:xfrm>
                <a:off x="7710875" y="1139322"/>
                <a:ext cx="41357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latin typeface="+mj-lt"/>
                    <a:ea typeface="ＭＳ Ｐゴシック" panose="020B0600070205080204" pitchFamily="34" charset="-128"/>
                  </a:rPr>
                  <a:t>Singapore</a:t>
                </a:r>
              </a:p>
            </p:txBody>
          </p: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FB649A49-DA4E-47CF-9568-36420D106984}"/>
                  </a:ext>
                </a:extLst>
              </p:cNvPr>
              <p:cNvGrpSpPr/>
              <p:nvPr/>
            </p:nvGrpSpPr>
            <p:grpSpPr>
              <a:xfrm>
                <a:off x="7403331" y="1156102"/>
                <a:ext cx="266510" cy="65132"/>
                <a:chOff x="3680259" y="3430130"/>
                <a:chExt cx="220958" cy="54000"/>
              </a:xfrm>
            </p:grpSpPr>
            <p:sp>
              <p:nvSpPr>
                <p:cNvPr id="205" name="Oval 204">
                  <a:extLst>
                    <a:ext uri="{FF2B5EF4-FFF2-40B4-BE49-F238E27FC236}">
                      <a16:creationId xmlns:a16="http://schemas.microsoft.com/office/drawing/2014/main" id="{B1A33D23-D332-46D1-A0A4-9C2EBBAD477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5187" y="3430130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206" name="Oval 205">
                  <a:extLst>
                    <a:ext uri="{FF2B5EF4-FFF2-40B4-BE49-F238E27FC236}">
                      <a16:creationId xmlns:a16="http://schemas.microsoft.com/office/drawing/2014/main" id="{1D29F7D9-64F2-48C6-9C68-FD74C144188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207" name="Oval 206">
                  <a:extLst>
                    <a:ext uri="{FF2B5EF4-FFF2-40B4-BE49-F238E27FC236}">
                      <a16:creationId xmlns:a16="http://schemas.microsoft.com/office/drawing/2014/main" id="{0A618BD5-780F-434F-8BC0-4DF0DA85A6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92291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208" name="Oval 207">
                  <a:extLst>
                    <a:ext uri="{FF2B5EF4-FFF2-40B4-BE49-F238E27FC236}">
                      <a16:creationId xmlns:a16="http://schemas.microsoft.com/office/drawing/2014/main" id="{CD301EE0-7CAA-4338-9E07-67B6A9A123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47217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</p:grp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68FABD63-718C-4135-BE78-B08C23BF62E4}"/>
                </a:ext>
              </a:extLst>
            </p:cNvPr>
            <p:cNvGrpSpPr/>
            <p:nvPr/>
          </p:nvGrpSpPr>
          <p:grpSpPr>
            <a:xfrm>
              <a:off x="3105554" y="3199961"/>
              <a:ext cx="593265" cy="107674"/>
              <a:chOff x="6815465" y="980731"/>
              <a:chExt cx="593265" cy="107674"/>
            </a:xfrm>
          </p:grpSpPr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6F47B08D-A74A-487F-8050-ADF3D88D5C76}"/>
                  </a:ext>
                </a:extLst>
              </p:cNvPr>
              <p:cNvSpPr/>
              <p:nvPr/>
            </p:nvSpPr>
            <p:spPr bwMode="auto">
              <a:xfrm>
                <a:off x="6815465" y="980731"/>
                <a:ext cx="35586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latin typeface="+mj-lt"/>
                    <a:ea typeface="ＭＳ Ｐゴシック" panose="020B0600070205080204" pitchFamily="34" charset="-128"/>
                  </a:rPr>
                  <a:t>Malaysia</a:t>
                </a:r>
              </a:p>
            </p:txBody>
          </p:sp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319ACEB5-28E2-4A29-BEF5-47A614876049}"/>
                  </a:ext>
                </a:extLst>
              </p:cNvPr>
              <p:cNvGrpSpPr/>
              <p:nvPr/>
            </p:nvGrpSpPr>
            <p:grpSpPr>
              <a:xfrm>
                <a:off x="7214688" y="1007265"/>
                <a:ext cx="194042" cy="65132"/>
                <a:chOff x="3680259" y="3430130"/>
                <a:chExt cx="160876" cy="54000"/>
              </a:xfrm>
            </p:grpSpPr>
            <p:sp>
              <p:nvSpPr>
                <p:cNvPr id="200" name="Oval 199">
                  <a:extLst>
                    <a:ext uri="{FF2B5EF4-FFF2-40B4-BE49-F238E27FC236}">
                      <a16:creationId xmlns:a16="http://schemas.microsoft.com/office/drawing/2014/main" id="{F5ACB297-66C4-4C02-A31C-8FB30E09A3B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201" name="Oval 200">
                  <a:extLst>
                    <a:ext uri="{FF2B5EF4-FFF2-40B4-BE49-F238E27FC236}">
                      <a16:creationId xmlns:a16="http://schemas.microsoft.com/office/drawing/2014/main" id="{B2EBFD43-E5C4-48A1-9A6E-F97D0D91EF7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2212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202" name="Oval 201">
                  <a:extLst>
                    <a:ext uri="{FF2B5EF4-FFF2-40B4-BE49-F238E27FC236}">
                      <a16:creationId xmlns:a16="http://schemas.microsoft.com/office/drawing/2014/main" id="{4C9E2F54-2E6C-4CB4-85C1-A618791443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87135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</p:grp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DC9DEECE-6BCC-4FD5-84FF-8B21BEF1F70C}"/>
                </a:ext>
              </a:extLst>
            </p:cNvPr>
            <p:cNvGrpSpPr/>
            <p:nvPr/>
          </p:nvGrpSpPr>
          <p:grpSpPr>
            <a:xfrm>
              <a:off x="4183061" y="2321258"/>
              <a:ext cx="620211" cy="88480"/>
              <a:chOff x="7856310" y="192759"/>
              <a:chExt cx="620211" cy="88480"/>
            </a:xfrm>
          </p:grpSpPr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F23DFC57-E65E-4272-9F83-1746D15E0F1B}"/>
                  </a:ext>
                </a:extLst>
              </p:cNvPr>
              <p:cNvSpPr/>
              <p:nvPr/>
            </p:nvSpPr>
            <p:spPr bwMode="auto">
              <a:xfrm>
                <a:off x="7972777" y="195109"/>
                <a:ext cx="503744" cy="86130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latin typeface="+mj-lt"/>
                    <a:ea typeface="ＭＳ Ｐゴシック" panose="020B0600070205080204" pitchFamily="34" charset="-128"/>
                  </a:rPr>
                  <a:t>South Korea</a:t>
                </a:r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30343DDE-AC7A-4493-93DB-281FFB2A6D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56310" y="19275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+mj-lt"/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B8FEF01E-B62C-4D08-AB9F-5E466760037C}"/>
                </a:ext>
              </a:extLst>
            </p:cNvPr>
            <p:cNvGrpSpPr/>
            <p:nvPr/>
          </p:nvGrpSpPr>
          <p:grpSpPr>
            <a:xfrm>
              <a:off x="4523102" y="2193944"/>
              <a:ext cx="355568" cy="107674"/>
              <a:chOff x="7962681" y="43208"/>
              <a:chExt cx="355568" cy="107674"/>
            </a:xfrm>
          </p:grpSpPr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E38477BF-022E-45F8-AB7E-7D918A3536FB}"/>
                  </a:ext>
                </a:extLst>
              </p:cNvPr>
              <p:cNvSpPr/>
              <p:nvPr/>
            </p:nvSpPr>
            <p:spPr bwMode="auto">
              <a:xfrm>
                <a:off x="8071787" y="43208"/>
                <a:ext cx="24646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latin typeface="+mj-lt"/>
                    <a:ea typeface="ＭＳ Ｐゴシック" panose="020B0600070205080204" pitchFamily="34" charset="-128"/>
                  </a:rPr>
                  <a:t>Japan</a:t>
                </a:r>
              </a:p>
            </p:txBody>
          </p:sp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id="{A61EDE5C-1117-436B-8DBF-B186731904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62681" y="6248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+mj-lt"/>
                </a:endParaRP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3D756E39-027A-4282-B3DB-4EA102690567}"/>
                </a:ext>
              </a:extLst>
            </p:cNvPr>
            <p:cNvGrpSpPr/>
            <p:nvPr/>
          </p:nvGrpSpPr>
          <p:grpSpPr>
            <a:xfrm>
              <a:off x="3151161" y="2951109"/>
              <a:ext cx="724642" cy="107674"/>
              <a:chOff x="6678689" y="751823"/>
              <a:chExt cx="724642" cy="107674"/>
            </a:xfrm>
          </p:grpSpPr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910D434A-FFD8-4B5B-8255-B33F911013FA}"/>
                  </a:ext>
                </a:extLst>
              </p:cNvPr>
              <p:cNvSpPr/>
              <p:nvPr/>
            </p:nvSpPr>
            <p:spPr bwMode="auto">
              <a:xfrm>
                <a:off x="6678689" y="751823"/>
                <a:ext cx="34865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latin typeface="+mj-lt"/>
                    <a:ea typeface="ＭＳ Ｐゴシック" panose="020B0600070205080204" pitchFamily="34" charset="-128"/>
                  </a:rPr>
                  <a:t>Thailand</a:t>
                </a:r>
              </a:p>
            </p:txBody>
          </p:sp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9B346F65-851C-4F82-B6CA-1185D10FD61B}"/>
                  </a:ext>
                </a:extLst>
              </p:cNvPr>
              <p:cNvGrpSpPr/>
              <p:nvPr/>
            </p:nvGrpSpPr>
            <p:grpSpPr>
              <a:xfrm>
                <a:off x="7073194" y="784736"/>
                <a:ext cx="330137" cy="65132"/>
                <a:chOff x="3961613" y="4186268"/>
                <a:chExt cx="273710" cy="54000"/>
              </a:xfrm>
            </p:grpSpPr>
            <p:sp>
              <p:nvSpPr>
                <p:cNvPr id="189" name="Oval 188">
                  <a:extLst>
                    <a:ext uri="{FF2B5EF4-FFF2-40B4-BE49-F238E27FC236}">
                      <a16:creationId xmlns:a16="http://schemas.microsoft.com/office/drawing/2014/main" id="{B5E98587-09EC-469C-9AE9-3C7AC5DC9D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190" name="Oval 189">
                  <a:extLst>
                    <a:ext uri="{FF2B5EF4-FFF2-40B4-BE49-F238E27FC236}">
                      <a16:creationId xmlns:a16="http://schemas.microsoft.com/office/drawing/2014/main" id="{C1F79BC8-AEFC-474B-802B-B4EA9639813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191" name="Oval 190">
                  <a:extLst>
                    <a:ext uri="{FF2B5EF4-FFF2-40B4-BE49-F238E27FC236}">
                      <a16:creationId xmlns:a16="http://schemas.microsoft.com/office/drawing/2014/main" id="{E6775623-E6AC-4867-BD58-BA55AFB53B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192" name="Oval 191">
                  <a:extLst>
                    <a:ext uri="{FF2B5EF4-FFF2-40B4-BE49-F238E27FC236}">
                      <a16:creationId xmlns:a16="http://schemas.microsoft.com/office/drawing/2014/main" id="{DFC4EEBD-3CB2-4505-A674-323DD022A6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193" name="Oval 192">
                  <a:extLst>
                    <a:ext uri="{FF2B5EF4-FFF2-40B4-BE49-F238E27FC236}">
                      <a16:creationId xmlns:a16="http://schemas.microsoft.com/office/drawing/2014/main" id="{4F1300D2-4FED-4BCA-AC4E-EE3D85965A3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</p:grp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E47FD3D7-9C5F-47A7-BF6E-CEAA851B7E30}"/>
                </a:ext>
              </a:extLst>
            </p:cNvPr>
            <p:cNvGrpSpPr/>
            <p:nvPr/>
          </p:nvGrpSpPr>
          <p:grpSpPr>
            <a:xfrm>
              <a:off x="2520701" y="2609274"/>
              <a:ext cx="276527" cy="107674"/>
              <a:chOff x="6172681" y="402472"/>
              <a:chExt cx="276527" cy="107674"/>
            </a:xfrm>
          </p:grpSpPr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E4BDC01B-5F77-4248-9B86-AA882A24DE2D}"/>
                  </a:ext>
                </a:extLst>
              </p:cNvPr>
              <p:cNvSpPr/>
              <p:nvPr/>
            </p:nvSpPr>
            <p:spPr bwMode="auto">
              <a:xfrm>
                <a:off x="6264061" y="402472"/>
                <a:ext cx="18514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latin typeface="+mj-lt"/>
                    <a:ea typeface="ＭＳ Ｐゴシック" panose="020B0600070205080204" pitchFamily="34" charset="-128"/>
                  </a:rPr>
                  <a:t>UAE</a:t>
                </a:r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D2E84963-8831-4683-9633-3BE625EE2E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72681" y="418585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+mj-lt"/>
                </a:endParaRPr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F63FF920-D0FA-4C1C-A248-CB082C935E3F}"/>
                </a:ext>
              </a:extLst>
            </p:cNvPr>
            <p:cNvGrpSpPr/>
            <p:nvPr/>
          </p:nvGrpSpPr>
          <p:grpSpPr>
            <a:xfrm>
              <a:off x="2149774" y="2564597"/>
              <a:ext cx="324126" cy="107674"/>
              <a:chOff x="5783097" y="294352"/>
              <a:chExt cx="324126" cy="107674"/>
            </a:xfrm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73D1F7AC-6A61-4F49-A6CD-AD22AB1BF9EF}"/>
                  </a:ext>
                </a:extLst>
              </p:cNvPr>
              <p:cNvSpPr/>
              <p:nvPr/>
            </p:nvSpPr>
            <p:spPr bwMode="auto">
              <a:xfrm>
                <a:off x="5783097" y="294352"/>
                <a:ext cx="22602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latin typeface="+mj-lt"/>
                    <a:ea typeface="ＭＳ Ｐゴシック" panose="020B0600070205080204" pitchFamily="34" charset="-128"/>
                  </a:rPr>
                  <a:t>Qatar</a:t>
                </a:r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216D850A-D679-4D8A-B8A6-390D9917BA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42091" y="31895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+mj-lt"/>
                </a:endParaRP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040EC2E7-CE75-4A78-9190-5BDBF5645F76}"/>
                </a:ext>
              </a:extLst>
            </p:cNvPr>
            <p:cNvGrpSpPr/>
            <p:nvPr/>
          </p:nvGrpSpPr>
          <p:grpSpPr>
            <a:xfrm>
              <a:off x="2392906" y="2482049"/>
              <a:ext cx="427327" cy="107674"/>
              <a:chOff x="6015103" y="197183"/>
              <a:chExt cx="427327" cy="107674"/>
            </a:xfrm>
          </p:grpSpPr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75FFB7B8-2F76-4DB4-8DEF-E4A5090A5E25}"/>
                  </a:ext>
                </a:extLst>
              </p:cNvPr>
              <p:cNvSpPr/>
              <p:nvPr/>
            </p:nvSpPr>
            <p:spPr bwMode="auto">
              <a:xfrm>
                <a:off x="6129844" y="197183"/>
                <a:ext cx="31258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latin typeface="+mj-lt"/>
                    <a:ea typeface="ＭＳ Ｐゴシック" panose="020B0600070205080204" pitchFamily="34" charset="-128"/>
                  </a:rPr>
                  <a:t>Bahrain</a:t>
                </a:r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43FD3B1C-DACB-4FCB-B366-570AB09215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15103" y="21847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+mj-lt"/>
                </a:endParaRP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B81B2D9C-4C5D-4DEF-8F4C-A70EE9CF9494}"/>
                </a:ext>
              </a:extLst>
            </p:cNvPr>
            <p:cNvGrpSpPr/>
            <p:nvPr/>
          </p:nvGrpSpPr>
          <p:grpSpPr>
            <a:xfrm>
              <a:off x="1966099" y="2086345"/>
              <a:ext cx="373447" cy="107674"/>
              <a:chOff x="5662200" y="-254452"/>
              <a:chExt cx="373447" cy="107674"/>
            </a:xfrm>
          </p:grpSpPr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0D671B2D-D58E-45A3-B88E-57E143D2D6EE}"/>
                  </a:ext>
                </a:extLst>
              </p:cNvPr>
              <p:cNvSpPr/>
              <p:nvPr/>
            </p:nvSpPr>
            <p:spPr bwMode="auto">
              <a:xfrm>
                <a:off x="5760331" y="-254452"/>
                <a:ext cx="27531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latin typeface="+mj-lt"/>
                    <a:ea typeface="ＭＳ Ｐゴシック" panose="020B0600070205080204" pitchFamily="34" charset="-128"/>
                  </a:rPr>
                  <a:t>Turkey</a:t>
                </a:r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4B36B9F4-49AB-4D72-AA6E-35AE25F134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662200" y="-227908"/>
                <a:ext cx="64800" cy="64800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+mj-lt"/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5EDBED69-3165-427E-A66E-519D087102CE}"/>
                </a:ext>
              </a:extLst>
            </p:cNvPr>
            <p:cNvGrpSpPr/>
            <p:nvPr/>
          </p:nvGrpSpPr>
          <p:grpSpPr>
            <a:xfrm>
              <a:off x="3077322" y="2346117"/>
              <a:ext cx="301080" cy="107674"/>
              <a:chOff x="6899146" y="515370"/>
              <a:chExt cx="301080" cy="107674"/>
            </a:xfrm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2C55BC70-968D-4C78-B0F2-0ADA8AE5C382}"/>
                  </a:ext>
                </a:extLst>
              </p:cNvPr>
              <p:cNvSpPr/>
              <p:nvPr/>
            </p:nvSpPr>
            <p:spPr bwMode="auto">
              <a:xfrm>
                <a:off x="7003057" y="515370"/>
                <a:ext cx="19716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latin typeface="+mj-lt"/>
                    <a:ea typeface="ＭＳ Ｐゴシック" panose="020B0600070205080204" pitchFamily="34" charset="-128"/>
                  </a:rPr>
                  <a:t>India</a:t>
                </a:r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6758FE29-CDA8-4576-8E42-781FE1F198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899146" y="54718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+mj-lt"/>
                </a:endParaRP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44963F09-623B-4A41-A419-6988D0F77120}"/>
                </a:ext>
              </a:extLst>
            </p:cNvPr>
            <p:cNvGrpSpPr/>
            <p:nvPr/>
          </p:nvGrpSpPr>
          <p:grpSpPr>
            <a:xfrm>
              <a:off x="1066858" y="3068200"/>
              <a:ext cx="388682" cy="107674"/>
              <a:chOff x="4525888" y="618672"/>
              <a:chExt cx="388682" cy="107674"/>
            </a:xfrm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138DCF06-5548-4098-822E-B4FD5151A804}"/>
                  </a:ext>
                </a:extLst>
              </p:cNvPr>
              <p:cNvSpPr/>
              <p:nvPr/>
            </p:nvSpPr>
            <p:spPr bwMode="auto">
              <a:xfrm>
                <a:off x="4525888" y="618672"/>
                <a:ext cx="287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latin typeface="+mj-lt"/>
                    <a:ea typeface="ＭＳ Ｐゴシック" panose="020B0600070205080204" pitchFamily="34" charset="-128"/>
                  </a:rPr>
                  <a:t>Nigeria</a:t>
                </a:r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80612317-43D1-4E5D-AA05-4AB2450035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49438" y="640673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+mj-lt"/>
                </a:endParaRPr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DA302428-F528-4466-A49C-D81D60D2C7A0}"/>
                </a:ext>
              </a:extLst>
            </p:cNvPr>
            <p:cNvGrpSpPr/>
            <p:nvPr/>
          </p:nvGrpSpPr>
          <p:grpSpPr>
            <a:xfrm>
              <a:off x="891803" y="2122236"/>
              <a:ext cx="326077" cy="107674"/>
              <a:chOff x="4647980" y="-263150"/>
              <a:chExt cx="326077" cy="107674"/>
            </a:xfrm>
          </p:grpSpPr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194C85F3-12EF-49DD-9530-F1921A5DFC5B}"/>
                  </a:ext>
                </a:extLst>
              </p:cNvPr>
              <p:cNvSpPr/>
              <p:nvPr/>
            </p:nvSpPr>
            <p:spPr bwMode="auto">
              <a:xfrm>
                <a:off x="4647980" y="-263150"/>
                <a:ext cx="23203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latin typeface="+mj-lt"/>
                    <a:ea typeface="ＭＳ Ｐゴシック" panose="020B0600070205080204" pitchFamily="34" charset="-128"/>
                  </a:rPr>
                  <a:t>Spain</a:t>
                </a:r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F4BBE173-0658-4CFF-AA57-5497B0E018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08925" y="-238834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+mj-lt"/>
                </a:endParaRP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1EE7ABAA-0E5A-426E-8EC5-5DA2AC864D2F}"/>
                </a:ext>
              </a:extLst>
            </p:cNvPr>
            <p:cNvGrpSpPr/>
            <p:nvPr/>
          </p:nvGrpSpPr>
          <p:grpSpPr>
            <a:xfrm>
              <a:off x="973425" y="1951168"/>
              <a:ext cx="380873" cy="107674"/>
              <a:chOff x="4904239" y="-456229"/>
              <a:chExt cx="380873" cy="107674"/>
            </a:xfrm>
          </p:grpSpPr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8B964F48-112A-4986-9269-C9BD7301481E}"/>
                  </a:ext>
                </a:extLst>
              </p:cNvPr>
              <p:cNvSpPr/>
              <p:nvPr/>
            </p:nvSpPr>
            <p:spPr bwMode="auto">
              <a:xfrm>
                <a:off x="4904239" y="-456229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latin typeface="+mj-lt"/>
                    <a:ea typeface="ＭＳ Ｐゴシック" panose="020B0600070205080204" pitchFamily="34" charset="-128"/>
                  </a:rPr>
                  <a:t>France</a:t>
                </a:r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0027D7CF-9F2C-4C94-9B0D-9D27C95B57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19980" y="-43164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+mj-lt"/>
                </a:endParaRP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67ADF3CF-BEF1-4D77-BDF2-B6FCD06C9479}"/>
                </a:ext>
              </a:extLst>
            </p:cNvPr>
            <p:cNvGrpSpPr/>
            <p:nvPr/>
          </p:nvGrpSpPr>
          <p:grpSpPr>
            <a:xfrm>
              <a:off x="911146" y="1745281"/>
              <a:ext cx="373030" cy="107674"/>
              <a:chOff x="4881786" y="-656239"/>
              <a:chExt cx="373030" cy="107674"/>
            </a:xfrm>
          </p:grpSpPr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AC5E2636-ED16-4D98-A47C-B783CE78E4F5}"/>
                  </a:ext>
                </a:extLst>
              </p:cNvPr>
              <p:cNvSpPr/>
              <p:nvPr/>
            </p:nvSpPr>
            <p:spPr bwMode="auto">
              <a:xfrm>
                <a:off x="4881786" y="-656239"/>
                <a:ext cx="12503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latin typeface="+mj-lt"/>
                    <a:ea typeface="ＭＳ Ｐゴシック" panose="020B0600070205080204" pitchFamily="34" charset="-128"/>
                  </a:rPr>
                  <a:t>UK</a:t>
                </a:r>
              </a:p>
            </p:txBody>
          </p: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43FF0D84-756E-4BDC-8AEB-DF6B3C47EA9E}"/>
                  </a:ext>
                </a:extLst>
              </p:cNvPr>
              <p:cNvGrpSpPr/>
              <p:nvPr/>
            </p:nvGrpSpPr>
            <p:grpSpPr>
              <a:xfrm>
                <a:off x="5044089" y="-640655"/>
                <a:ext cx="210727" cy="65132"/>
                <a:chOff x="3961613" y="4186268"/>
                <a:chExt cx="174710" cy="54000"/>
              </a:xfrm>
            </p:grpSpPr>
            <p:sp>
              <p:nvSpPr>
                <p:cNvPr id="168" name="Oval 167">
                  <a:extLst>
                    <a:ext uri="{FF2B5EF4-FFF2-40B4-BE49-F238E27FC236}">
                      <a16:creationId xmlns:a16="http://schemas.microsoft.com/office/drawing/2014/main" id="{9EB29569-EC88-4152-9E56-11F8206E86A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3F0A280B-4FD5-4E2E-9E6C-DF0DBF0537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170" name="Oval 169">
                  <a:extLst>
                    <a:ext uri="{FF2B5EF4-FFF2-40B4-BE49-F238E27FC236}">
                      <a16:creationId xmlns:a16="http://schemas.microsoft.com/office/drawing/2014/main" id="{5ABA8A4C-85BB-406F-A8A8-80DD21F059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82323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</p:grp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935F5DAE-FFC1-4E72-85B2-E5C4CD781188}"/>
                </a:ext>
              </a:extLst>
            </p:cNvPr>
            <p:cNvGrpSpPr/>
            <p:nvPr/>
          </p:nvGrpSpPr>
          <p:grpSpPr>
            <a:xfrm>
              <a:off x="821622" y="1853017"/>
              <a:ext cx="633918" cy="107674"/>
              <a:chOff x="4698327" y="-550237"/>
              <a:chExt cx="633918" cy="107674"/>
            </a:xfrm>
          </p:grpSpPr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B8BC378-4946-43BD-BDBD-E4232CF403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67113" y="-531906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+mj-lt"/>
                </a:endParaRPr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F47ACCDC-F900-4202-B7C8-BAEF06214B96}"/>
                  </a:ext>
                </a:extLst>
              </p:cNvPr>
              <p:cNvSpPr/>
              <p:nvPr/>
            </p:nvSpPr>
            <p:spPr bwMode="auto">
              <a:xfrm>
                <a:off x="4698327" y="-550237"/>
                <a:ext cx="543418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latin typeface="+mj-lt"/>
                    <a:ea typeface="ＭＳ Ｐゴシック" panose="020B0600070205080204" pitchFamily="34" charset="-128"/>
                  </a:rPr>
                  <a:t>Netherlands</a:t>
                </a: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BDBE83AA-F455-498E-81DD-B7D8EFBC3BA9}"/>
                </a:ext>
              </a:extLst>
            </p:cNvPr>
            <p:cNvGrpSpPr/>
            <p:nvPr/>
          </p:nvGrpSpPr>
          <p:grpSpPr>
            <a:xfrm>
              <a:off x="1448754" y="1765301"/>
              <a:ext cx="544050" cy="107674"/>
              <a:chOff x="5374777" y="-556757"/>
              <a:chExt cx="544050" cy="107674"/>
            </a:xfrm>
          </p:grpSpPr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16315E39-62CC-4474-863B-19CD89E77DB6}"/>
                  </a:ext>
                </a:extLst>
              </p:cNvPr>
              <p:cNvSpPr/>
              <p:nvPr/>
            </p:nvSpPr>
            <p:spPr bwMode="auto">
              <a:xfrm>
                <a:off x="5548533" y="-556757"/>
                <a:ext cx="37029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latin typeface="+mj-lt"/>
                    <a:ea typeface="ＭＳ Ｐゴシック" panose="020B0600070205080204" pitchFamily="34" charset="-128"/>
                  </a:rPr>
                  <a:t>Germany</a:t>
                </a:r>
              </a:p>
            </p:txBody>
          </p: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9006438E-6EAE-4C6C-820E-60CC4AD39C15}"/>
                  </a:ext>
                </a:extLst>
              </p:cNvPr>
              <p:cNvGrpSpPr/>
              <p:nvPr/>
            </p:nvGrpSpPr>
            <p:grpSpPr>
              <a:xfrm>
                <a:off x="5374777" y="-535517"/>
                <a:ext cx="131384" cy="65132"/>
                <a:chOff x="4071469" y="4186268"/>
                <a:chExt cx="108928" cy="54000"/>
              </a:xfrm>
            </p:grpSpPr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8B8F3974-8D85-4AAE-8473-1F4CB87825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>
                    <a:latin typeface="+mj-lt"/>
                  </a:endParaRPr>
                </a:p>
              </p:txBody>
            </p:sp>
            <p:sp>
              <p:nvSpPr>
                <p:cNvPr id="163" name="Oval 162">
                  <a:extLst>
                    <a:ext uri="{FF2B5EF4-FFF2-40B4-BE49-F238E27FC236}">
                      <a16:creationId xmlns:a16="http://schemas.microsoft.com/office/drawing/2014/main" id="{360CA1FE-2ED7-48CD-A126-C7A1A74DB4E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</p:grp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E7768120-5A07-411C-BD4C-E30B7D27E740}"/>
                </a:ext>
              </a:extLst>
            </p:cNvPr>
            <p:cNvGrpSpPr/>
            <p:nvPr/>
          </p:nvGrpSpPr>
          <p:grpSpPr>
            <a:xfrm>
              <a:off x="1549131" y="1995326"/>
              <a:ext cx="382474" cy="107674"/>
              <a:chOff x="5345180" y="-430320"/>
              <a:chExt cx="382474" cy="107674"/>
            </a:xfrm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58269B82-90CB-4954-A017-AC546DC35F4A}"/>
                  </a:ext>
                </a:extLst>
              </p:cNvPr>
              <p:cNvSpPr/>
              <p:nvPr/>
            </p:nvSpPr>
            <p:spPr bwMode="auto">
              <a:xfrm>
                <a:off x="5446327" y="-430320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latin typeface="+mj-lt"/>
                    <a:ea typeface="ＭＳ Ｐゴシック" panose="020B0600070205080204" pitchFamily="34" charset="-128"/>
                  </a:rPr>
                  <a:t>Austria</a:t>
                </a:r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3775349D-1EDD-43C0-86EB-59A158B409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345180" y="-409572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+mj-lt"/>
                </a:endParaRPr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9EC222CB-EB5E-48A1-8135-171B9CEABD3D}"/>
                </a:ext>
              </a:extLst>
            </p:cNvPr>
            <p:cNvGrpSpPr/>
            <p:nvPr/>
          </p:nvGrpSpPr>
          <p:grpSpPr>
            <a:xfrm>
              <a:off x="1455540" y="1915429"/>
              <a:ext cx="611958" cy="107674"/>
              <a:chOff x="5134159" y="-349121"/>
              <a:chExt cx="611958" cy="107674"/>
            </a:xfrm>
          </p:grpSpPr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31F1B1FE-38B6-445F-8FC8-9FE2E345483E}"/>
                  </a:ext>
                </a:extLst>
              </p:cNvPr>
              <p:cNvSpPr/>
              <p:nvPr/>
            </p:nvSpPr>
            <p:spPr bwMode="auto">
              <a:xfrm>
                <a:off x="5278440" y="-349121"/>
                <a:ext cx="46767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latin typeface="+mj-lt"/>
                    <a:ea typeface="ＭＳ Ｐゴシック" panose="020B0600070205080204" pitchFamily="34" charset="-128"/>
                  </a:rPr>
                  <a:t>Switzerland</a:t>
                </a:r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9EF72797-C557-49F9-A018-30639E6005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34159" y="-332652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+mj-lt"/>
                </a:endParaRPr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ABCAF638-304E-4BF9-9FA9-F010C65E75A5}"/>
                </a:ext>
              </a:extLst>
            </p:cNvPr>
            <p:cNvGrpSpPr/>
            <p:nvPr/>
          </p:nvGrpSpPr>
          <p:grpSpPr>
            <a:xfrm>
              <a:off x="3706860" y="2828663"/>
              <a:ext cx="561776" cy="107674"/>
              <a:chOff x="7519638" y="687135"/>
              <a:chExt cx="561776" cy="107674"/>
            </a:xfrm>
          </p:grpSpPr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4C3E60F5-4237-4377-902D-446AB9AE4270}"/>
                  </a:ext>
                </a:extLst>
              </p:cNvPr>
              <p:cNvSpPr/>
              <p:nvPr/>
            </p:nvSpPr>
            <p:spPr bwMode="auto">
              <a:xfrm>
                <a:off x="7749592" y="687135"/>
                <a:ext cx="33182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latin typeface="+mj-lt"/>
                    <a:ea typeface="ＭＳ Ｐゴシック" panose="020B0600070205080204" pitchFamily="34" charset="-128"/>
                  </a:rPr>
                  <a:t>Vietnam</a:t>
                </a:r>
              </a:p>
            </p:txBody>
          </p: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C319ACEE-B80F-45BE-81E4-6279CA8FF35F}"/>
                  </a:ext>
                </a:extLst>
              </p:cNvPr>
              <p:cNvGrpSpPr/>
              <p:nvPr/>
            </p:nvGrpSpPr>
            <p:grpSpPr>
              <a:xfrm>
                <a:off x="7519638" y="708430"/>
                <a:ext cx="200261" cy="65132"/>
                <a:chOff x="3961613" y="4186268"/>
                <a:chExt cx="166032" cy="54000"/>
              </a:xfrm>
            </p:grpSpPr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9EEC94AA-1969-4FCD-BBE5-ECD6F3FA6B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AA2618F3-8003-4981-A2D4-F1655EE0870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B4514BEA-B73D-4641-B25D-BC007239B84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3645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</p:grp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FDA59173-9A94-47ED-8720-34A320303A54}"/>
                </a:ext>
              </a:extLst>
            </p:cNvPr>
            <p:cNvGrpSpPr/>
            <p:nvPr/>
          </p:nvGrpSpPr>
          <p:grpSpPr>
            <a:xfrm>
              <a:off x="1702158" y="2449679"/>
              <a:ext cx="634236" cy="107674"/>
              <a:chOff x="5361787" y="110756"/>
              <a:chExt cx="634236" cy="107674"/>
            </a:xfrm>
          </p:grpSpPr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0160B0D7-0D7C-4AD0-9EB4-65D365A62C7C}"/>
                  </a:ext>
                </a:extLst>
              </p:cNvPr>
              <p:cNvSpPr/>
              <p:nvPr/>
            </p:nvSpPr>
            <p:spPr bwMode="auto">
              <a:xfrm>
                <a:off x="5361787" y="110756"/>
                <a:ext cx="51937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latin typeface="+mj-lt"/>
                    <a:ea typeface="ＭＳ Ｐゴシック" panose="020B0600070205080204" pitchFamily="34" charset="-128"/>
                  </a:rPr>
                  <a:t>Saudi Arabia</a:t>
                </a:r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DDF03EEA-A97A-48C4-A57B-6E60F16394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0891" y="13747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+mj-lt"/>
                </a:endParaRPr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7AFD3846-B4C7-41E6-8F6F-6B26AF482187}"/>
                </a:ext>
              </a:extLst>
            </p:cNvPr>
            <p:cNvGrpSpPr/>
            <p:nvPr/>
          </p:nvGrpSpPr>
          <p:grpSpPr>
            <a:xfrm>
              <a:off x="2264504" y="2714862"/>
              <a:ext cx="344907" cy="107674"/>
              <a:chOff x="5860340" y="550092"/>
              <a:chExt cx="344907" cy="107674"/>
            </a:xfrm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DD08528E-A9EA-4431-9017-493521AFCA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40115" y="564831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+mj-lt"/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1FEFC92E-B764-4370-8D39-BD864F534E14}"/>
                  </a:ext>
                </a:extLst>
              </p:cNvPr>
              <p:cNvSpPr/>
              <p:nvPr/>
            </p:nvSpPr>
            <p:spPr bwMode="auto">
              <a:xfrm>
                <a:off x="5860340" y="550092"/>
                <a:ext cx="245260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latin typeface="+mj-lt"/>
                    <a:ea typeface="ＭＳ Ｐゴシック" panose="020B0600070205080204" pitchFamily="34" charset="-128"/>
                  </a:rPr>
                  <a:t>Oman</a:t>
                </a: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9EB01FB0-B028-4704-B875-C20F01DB9943}"/>
                </a:ext>
              </a:extLst>
            </p:cNvPr>
            <p:cNvGrpSpPr/>
            <p:nvPr/>
          </p:nvGrpSpPr>
          <p:grpSpPr>
            <a:xfrm>
              <a:off x="3733924" y="2077725"/>
              <a:ext cx="263888" cy="217578"/>
              <a:chOff x="7323604" y="-31142"/>
              <a:chExt cx="263888" cy="217578"/>
            </a:xfrm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24BA6133-6252-43F5-81BF-41F1E9B79667}"/>
                  </a:ext>
                </a:extLst>
              </p:cNvPr>
              <p:cNvSpPr/>
              <p:nvPr/>
            </p:nvSpPr>
            <p:spPr bwMode="auto">
              <a:xfrm>
                <a:off x="7337822" y="-31142"/>
                <a:ext cx="23684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latin typeface="+mj-lt"/>
                    <a:ea typeface="ＭＳ Ｐゴシック" panose="020B0600070205080204" pitchFamily="34" charset="-128"/>
                  </a:rPr>
                  <a:t>China</a:t>
                </a:r>
              </a:p>
            </p:txBody>
          </p:sp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17EA11A2-DDF6-4836-B2BD-08234ACE05BB}"/>
                  </a:ext>
                </a:extLst>
              </p:cNvPr>
              <p:cNvGrpSpPr/>
              <p:nvPr/>
            </p:nvGrpSpPr>
            <p:grpSpPr>
              <a:xfrm>
                <a:off x="7323604" y="121304"/>
                <a:ext cx="263888" cy="65132"/>
                <a:chOff x="3961613" y="4186268"/>
                <a:chExt cx="218784" cy="54000"/>
              </a:xfrm>
            </p:grpSpPr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6E3E56C9-EED5-42FA-9CE2-2F923E3F0C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144" name="Oval 143">
                  <a:extLst>
                    <a:ext uri="{FF2B5EF4-FFF2-40B4-BE49-F238E27FC236}">
                      <a16:creationId xmlns:a16="http://schemas.microsoft.com/office/drawing/2014/main" id="{9A023BAA-2661-43C0-BF4B-283BCAAE9F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AC15D8FA-A63F-4DD3-A0A6-F90E0CCE90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146" name="Oval 145">
                  <a:extLst>
                    <a:ext uri="{FF2B5EF4-FFF2-40B4-BE49-F238E27FC236}">
                      <a16:creationId xmlns:a16="http://schemas.microsoft.com/office/drawing/2014/main" id="{6CBE408F-E927-4C6D-9017-54BB724EB4E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+mj-lt"/>
                  </a:endParaRPr>
                </a:p>
              </p:txBody>
            </p:sp>
          </p:grpSp>
        </p:grpSp>
      </p:grp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29BAB079-1734-4396-BCF5-AAB04031C628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8262922" y="1298389"/>
            <a:ext cx="3590481" cy="1839768"/>
          </a:xfrm>
          <a:solidFill>
            <a:schemeClr val="bg2"/>
          </a:solidFill>
        </p:spPr>
        <p:txBody>
          <a:bodyPr vert="horz" lIns="0" tIns="540000" rIns="0" bIns="0" rtlCol="0" anchor="ctr" anchorCtr="0">
            <a:noAutofit/>
          </a:bodyPr>
          <a:lstStyle>
            <a:lvl1pPr marL="0" indent="0" algn="ctr">
              <a:buNone/>
              <a:defRPr lang="en-AU">
                <a:latin typeface="Arial" panose="020B0604020202020204" pitchFamily="34" charset="0"/>
              </a:defRPr>
            </a:lvl1pPr>
          </a:lstStyle>
          <a:p>
            <a:pPr marL="191995" lvl="0" indent="-191995" algn="ctr"/>
            <a:r>
              <a:rPr lang="en-AU" dirty="0"/>
              <a:t>Highlight box</a:t>
            </a:r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6234F6BF-CE90-824E-BB2A-75200AC913B4}"/>
              </a:ext>
            </a:extLst>
          </p:cNvPr>
          <p:cNvSpPr>
            <a:spLocks noChangeAspect="1"/>
          </p:cNvSpPr>
          <p:nvPr/>
        </p:nvSpPr>
        <p:spPr>
          <a:xfrm>
            <a:off x="4734132" y="3843091"/>
            <a:ext cx="86843" cy="86843"/>
          </a:xfrm>
          <a:prstGeom prst="ellipse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56596978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sset classes and RE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2314E80-FEC8-41FD-85C9-5C3A6A70F167}"/>
              </a:ext>
            </a:extLst>
          </p:cNvPr>
          <p:cNvSpPr/>
          <p:nvPr/>
        </p:nvSpPr>
        <p:spPr>
          <a:xfrm>
            <a:off x="334434" y="1725638"/>
            <a:ext cx="11523133" cy="382513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latin typeface="Arial" panose="020B0604020202020204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1348D93-B37A-4425-AD04-78CB4882F608}"/>
              </a:ext>
            </a:extLst>
          </p:cNvPr>
          <p:cNvSpPr/>
          <p:nvPr/>
        </p:nvSpPr>
        <p:spPr>
          <a:xfrm>
            <a:off x="4761714" y="5186845"/>
            <a:ext cx="2668575" cy="184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latin typeface="Arial" panose="020B0604020202020204" pitchFamily="34" charset="0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A0B8479-81A9-4C48-8B7E-D0346509C3EF}"/>
              </a:ext>
            </a:extLst>
          </p:cNvPr>
          <p:cNvSpPr/>
          <p:nvPr/>
        </p:nvSpPr>
        <p:spPr>
          <a:xfrm>
            <a:off x="900589" y="4948057"/>
            <a:ext cx="10390825" cy="1116959"/>
          </a:xfrm>
          <a:prstGeom prst="rect">
            <a:avLst/>
          </a:prstGeom>
          <a:solidFill>
            <a:schemeClr val="bg2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63CB9A3-4A2C-4F38-AD40-8D3D4510A9D3}"/>
              </a:ext>
            </a:extLst>
          </p:cNvPr>
          <p:cNvSpPr txBox="1"/>
          <p:nvPr/>
        </p:nvSpPr>
        <p:spPr>
          <a:xfrm>
            <a:off x="3421899" y="5084483"/>
            <a:ext cx="3257983" cy="246221"/>
          </a:xfrm>
          <a:prstGeom prst="rect">
            <a:avLst/>
          </a:prstGeom>
          <a:noFill/>
        </p:spPr>
        <p:txBody>
          <a:bodyPr wrap="none" lIns="96000" tIns="0" rIns="96000" bIns="0" rtlCol="0">
            <a:spAutoFit/>
          </a:bodyPr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1600" b="1" dirty="0">
                <a:latin typeface="+mj-lt"/>
              </a:rPr>
              <a:t>5 REITs</a:t>
            </a:r>
            <a:r>
              <a:rPr lang="en-US" altLang="en-US" sz="1600" dirty="0">
                <a:latin typeface="+mj-lt"/>
              </a:rPr>
              <a:t> across </a:t>
            </a:r>
            <a:r>
              <a:rPr lang="en-US" altLang="en-US" sz="1600" b="1" dirty="0">
                <a:latin typeface="+mj-lt"/>
              </a:rPr>
              <a:t>4 assets classes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05A81F1-3254-4AE5-BE0E-156BFD611240}"/>
              </a:ext>
            </a:extLst>
          </p:cNvPr>
          <p:cNvCxnSpPr/>
          <p:nvPr/>
        </p:nvCxnSpPr>
        <p:spPr>
          <a:xfrm flipV="1">
            <a:off x="9245600" y="4948057"/>
            <a:ext cx="0" cy="1116959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5AB0BB1-B968-44E2-95E0-449C8C7670A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7629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E5F0ECFC-CF01-46B9-862F-6BA884C4AE1F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75711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C75D6561-942E-4202-8EEC-04C24C4DD64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03793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0B35F484-B964-4D21-BF60-64693C8388D3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1875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69B67840-6B57-41D4-8B9E-7915896ED428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59957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30D324FA-B471-4E11-97B6-E106EE313B5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84574" y="1476159"/>
            <a:ext cx="3222852" cy="43272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>
            <a:spAutoFit/>
          </a:bodyPr>
          <a:lstStyle>
            <a:lvl1pPr marL="0" indent="0" algn="ctr">
              <a:buNone/>
              <a:defRPr lang="en-GB" sz="1867" spc="-2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191995" lvl="0" indent="-191995" algn="ctr" defTabSz="609585"/>
            <a:r>
              <a:rPr lang="en-US" smtClean="0"/>
              <a:t>Click to edit Master text styles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848A7EB9-DFBD-4765-AC08-81731455A8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B9301B7-F9B4-4C25-BF30-A806A0508544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0022FEA5-5CAD-48B8-A2F8-2FAA00E80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0" name="Text Placeholder 18">
            <a:extLst>
              <a:ext uri="{FF2B5EF4-FFF2-40B4-BE49-F238E27FC236}">
                <a16:creationId xmlns:a16="http://schemas.microsoft.com/office/drawing/2014/main" id="{289E1322-6D66-4D1A-9188-B53DA540BA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63B4E12-5E7B-466A-9A4E-C8B1A582853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898848" y="5018969"/>
            <a:ext cx="780663" cy="328231"/>
          </a:xfrm>
          <a:noFill/>
        </p:spPr>
        <p:txBody>
          <a:bodyPr wrap="none" lIns="0" tIns="0" rIns="0" bIns="0" anchor="t">
            <a:spAutoFit/>
          </a:bodyPr>
          <a:lstStyle>
            <a:lvl1pPr marL="0" indent="0">
              <a:buNone/>
              <a:defRPr lang="en-US" sz="2133" b="1" smtClean="0">
                <a:latin typeface="+mj-lt"/>
                <a:ea typeface="MS PGothic"/>
                <a:cs typeface="Arial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S$[•]b</a:t>
            </a:r>
            <a:endParaRPr lang="en-AU" dirty="0"/>
          </a:p>
        </p:txBody>
      </p:sp>
      <p:sp>
        <p:nvSpPr>
          <p:cNvPr id="65" name="Text Placeholder 5">
            <a:extLst>
              <a:ext uri="{FF2B5EF4-FFF2-40B4-BE49-F238E27FC236}">
                <a16:creationId xmlns:a16="http://schemas.microsoft.com/office/drawing/2014/main" id="{C1729B94-1CDA-4C72-ADEA-E2A5BE88271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01468" y="5404513"/>
            <a:ext cx="1575421" cy="205121"/>
          </a:xfrm>
          <a:noFill/>
        </p:spPr>
        <p:txBody>
          <a:bodyPr wrap="square" lIns="0" tIns="0" rIns="0" bIns="0" anchor="t">
            <a:spAutoFit/>
          </a:bodyPr>
          <a:lstStyle>
            <a:lvl1pPr marL="0" indent="0" algn="ctr">
              <a:buNone/>
              <a:defRPr lang="en-AU" sz="1333" kern="1200" spc="-20" dirty="0">
                <a:solidFill>
                  <a:schemeClr val="tx1"/>
                </a:solidFill>
                <a:latin typeface="+mn-lt"/>
                <a:ea typeface="MS PGothic"/>
                <a:cs typeface="Arial Black" panose="020B0604020202020204" pitchFamily="34" charset="0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[•]</a:t>
            </a:r>
            <a:endParaRPr lang="en-AU" dirty="0"/>
          </a:p>
        </p:txBody>
      </p:sp>
      <p:sp>
        <p:nvSpPr>
          <p:cNvPr id="10" name="Text Placeholder 118">
            <a:extLst>
              <a:ext uri="{FF2B5EF4-FFF2-40B4-BE49-F238E27FC236}">
                <a16:creationId xmlns:a16="http://schemas.microsoft.com/office/drawing/2014/main" id="{2AAA7A1C-A340-4FF1-A558-21E745B69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76295" y="4171217"/>
            <a:ext cx="2122805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9" name="Text Placeholder 118">
            <a:extLst>
              <a:ext uri="{FF2B5EF4-FFF2-40B4-BE49-F238E27FC236}">
                <a16:creationId xmlns:a16="http://schemas.microsoft.com/office/drawing/2014/main" id="{CBC3F1D9-3661-4FD9-9401-F63CA7FE2C8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754395" y="4171217"/>
            <a:ext cx="213270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0" name="Text Placeholder 118">
            <a:extLst>
              <a:ext uri="{FF2B5EF4-FFF2-40B4-BE49-F238E27FC236}">
                <a16:creationId xmlns:a16="http://schemas.microsoft.com/office/drawing/2014/main" id="{10EFCFA7-781C-4B88-B35D-84F7A856EF9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044689" y="4171217"/>
            <a:ext cx="2126848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1" name="Text Placeholder 118">
            <a:extLst>
              <a:ext uri="{FF2B5EF4-FFF2-40B4-BE49-F238E27FC236}">
                <a16:creationId xmlns:a16="http://schemas.microsoft.com/office/drawing/2014/main" id="{B4AF8C55-0F6F-4623-862F-F88AE89B267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321050" y="4171217"/>
            <a:ext cx="212552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2" name="Text Placeholder 118">
            <a:extLst>
              <a:ext uri="{FF2B5EF4-FFF2-40B4-BE49-F238E27FC236}">
                <a16:creationId xmlns:a16="http://schemas.microsoft.com/office/drawing/2014/main" id="{D33B323C-98E2-4C62-B69A-2C2EA9A5E4D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07651" y="4149499"/>
            <a:ext cx="2117451" cy="500139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pic>
        <p:nvPicPr>
          <p:cNvPr id="48" name="Picture 44">
            <a:extLst>
              <a:ext uri="{FF2B5EF4-FFF2-40B4-BE49-F238E27FC236}">
                <a16:creationId xmlns:a16="http://schemas.microsoft.com/office/drawing/2014/main" id="{4EFDA4D6-4741-49AC-93F9-98A012E5E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 bwMode="auto">
          <a:xfrm>
            <a:off x="6182382" y="5495950"/>
            <a:ext cx="1128741" cy="30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5">
            <a:extLst>
              <a:ext uri="{FF2B5EF4-FFF2-40B4-BE49-F238E27FC236}">
                <a16:creationId xmlns:a16="http://schemas.microsoft.com/office/drawing/2014/main" id="{94EF6EFC-D754-497B-8677-73473941E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 bwMode="auto">
          <a:xfrm>
            <a:off x="4617992" y="5500015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7">
            <a:extLst>
              <a:ext uri="{FF2B5EF4-FFF2-40B4-BE49-F238E27FC236}">
                <a16:creationId xmlns:a16="http://schemas.microsoft.com/office/drawing/2014/main" id="{E642D8F6-2075-4283-B317-0CC21B2374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 bwMode="auto">
          <a:xfrm>
            <a:off x="1249061" y="5507027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44B74018-11CB-4799-940E-3984A576C9C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986615" y="5485857"/>
            <a:ext cx="846587" cy="327347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95E7DA29-6231-4AAB-9A0F-89D33916C9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742314" y="5498778"/>
            <a:ext cx="1271327" cy="31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425689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49194" y="1596809"/>
            <a:ext cx="4808373" cy="42100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7C3D992-3EDC-4DA6-B49D-9859A750888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1596809"/>
            <a:ext cx="6766560" cy="4210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AFB1FF4F-2214-4FED-BA3A-3C2C37D502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DA55558-0DB0-4A4C-89B0-BE0EDE0AD407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E5AD37DD-7BEE-4348-81DA-5F1E6D368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3838ABF-9C90-4355-A358-5C96ECA47F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79300254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63D87694-BFBC-406D-A720-C33572435F3E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5053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F0C5EA9-3BF7-4738-9EFA-E7D36D3E879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35053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2" name="Text Placeholder 118">
            <a:extLst>
              <a:ext uri="{FF2B5EF4-FFF2-40B4-BE49-F238E27FC236}">
                <a16:creationId xmlns:a16="http://schemas.microsoft.com/office/drawing/2014/main" id="{2FD1B914-91DB-4DC9-B0CC-60955F40087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053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3" name="Text Placeholder 118">
            <a:extLst>
              <a:ext uri="{FF2B5EF4-FFF2-40B4-BE49-F238E27FC236}">
                <a16:creationId xmlns:a16="http://schemas.microsoft.com/office/drawing/2014/main" id="{CDB98613-33B9-46E9-9999-99B26F1D979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5053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6D10A808-85F2-4206-8E24-077A1FE1754F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276510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CA870DCE-C088-42AD-A5EC-3801BA1347AC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276510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8" name="Text Placeholder 118">
            <a:extLst>
              <a:ext uri="{FF2B5EF4-FFF2-40B4-BE49-F238E27FC236}">
                <a16:creationId xmlns:a16="http://schemas.microsoft.com/office/drawing/2014/main" id="{165797EB-FEEF-47EF-8502-B72A8115377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276510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0" name="Text Placeholder 118">
            <a:extLst>
              <a:ext uri="{FF2B5EF4-FFF2-40B4-BE49-F238E27FC236}">
                <a16:creationId xmlns:a16="http://schemas.microsoft.com/office/drawing/2014/main" id="{8EB49760-03F6-4502-9544-B2D63410427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276510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550FAAC1-2CBF-4FA4-95C6-9E0E72562AC0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620248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F942DD5B-E49C-43EF-94BC-2182C44DE02D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620248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3" name="Text Placeholder 118">
            <a:extLst>
              <a:ext uri="{FF2B5EF4-FFF2-40B4-BE49-F238E27FC236}">
                <a16:creationId xmlns:a16="http://schemas.microsoft.com/office/drawing/2014/main" id="{610AA8F6-DEC8-47EF-83DA-D4263C06C24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20248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4" name="Text Placeholder 118">
            <a:extLst>
              <a:ext uri="{FF2B5EF4-FFF2-40B4-BE49-F238E27FC236}">
                <a16:creationId xmlns:a16="http://schemas.microsoft.com/office/drawing/2014/main" id="{8F135920-E78E-417A-8E9D-AF55AE3B804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20248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0088E2D3-D55E-4B0B-AB89-0DBAB3F9E207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9128459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3333ECB0-93E4-49DC-9F56-632D2FD361FE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9128459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7" name="Text Placeholder 118">
            <a:extLst>
              <a:ext uri="{FF2B5EF4-FFF2-40B4-BE49-F238E27FC236}">
                <a16:creationId xmlns:a16="http://schemas.microsoft.com/office/drawing/2014/main" id="{DB27BD4D-28DC-4AEF-8E25-AC3A7CECE82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128459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8" name="Text Placeholder 118">
            <a:extLst>
              <a:ext uri="{FF2B5EF4-FFF2-40B4-BE49-F238E27FC236}">
                <a16:creationId xmlns:a16="http://schemas.microsoft.com/office/drawing/2014/main" id="{36C2E9E7-24FC-4E85-9B95-031592E2F75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128459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A412B6CE-7B20-49DF-862B-AA172006F3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09E4129-D281-4E0C-8C7A-D614B14496BD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>
            <a:extLst>
              <a:ext uri="{FF2B5EF4-FFF2-40B4-BE49-F238E27FC236}">
                <a16:creationId xmlns:a16="http://schemas.microsoft.com/office/drawing/2014/main" id="{245E5802-6415-4231-8868-862514160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02C83258-A6C9-4D9A-A0BE-8460CDFF57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63927145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7986" y="1596809"/>
            <a:ext cx="3929581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C16D6C69-6746-4030-A6CA-D2D7D01DB0C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3758" y="1596811"/>
            <a:ext cx="4307941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DB9FB400-2762-43CB-BBBA-CCA5AF2F4C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3757" y="4129911"/>
            <a:ext cx="186944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677B9744-3888-4297-B60E-F8474779CD0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742153" y="1596810"/>
            <a:ext cx="2924924" cy="42289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5402519B-6C59-4C7A-87FF-23750777EF5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332747" y="4129911"/>
            <a:ext cx="2328951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4FAEE446-BB6D-4939-8846-14E0581137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D6B6CEE-97CD-4872-BC14-C0DC3C1F8AAB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74ECCE9E-9D89-4C3D-8AC3-F701E3278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3FCD2C4B-BF44-4459-9FD1-F5DCAB95DC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36324260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8182" y="1606972"/>
            <a:ext cx="4054660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C3BB95A7-32EA-43AD-86BC-01E522CD29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2610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C2D62157-C00F-40C8-BE62-BF8F4FC8015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70914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ADC8E922-511B-4612-85D6-BED47CA9AC4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0914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4EDABAC8-3301-4BFB-B19C-2AFF95DEB38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3230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7D7773D1-B32B-43D8-AE7C-C6641A15E2C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5546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3BCBB88D-B843-4E62-813A-DBBBD7950D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08AB0-00AA-4107-9D97-08CD10212A2A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02AC979-5B2C-4F33-B647-BC7C479F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A4C77FD-E6B9-4C2A-9A05-1D00CFB247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650022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Aspi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A626F64D-5C19-6E47-B7CB-2B5D8320D66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1070917"/>
            <a:ext cx="6096000" cy="5787083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4" name="Picture Placeholder 9">
            <a:extLst>
              <a:ext uri="{FF2B5EF4-FFF2-40B4-BE49-F238E27FC236}">
                <a16:creationId xmlns:a16="http://schemas.microsoft.com/office/drawing/2014/main" id="{1A813D7C-FBD4-9B42-B91F-8E10A8C7C6D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1070917"/>
            <a:ext cx="6096000" cy="5787083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2AA323DA-E55A-6C48-86A2-26808A912E62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1DABF27E-5C13-3045-9059-130B2DBEA6F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5191D59-6CC5-D546-B32C-72707D49C5C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979892" y="3969148"/>
            <a:ext cx="4232219" cy="584163"/>
          </a:xfrm>
          <a:solidFill>
            <a:schemeClr val="bg1">
              <a:alpha val="85000"/>
            </a:schemeClr>
          </a:solidFill>
          <a:ln>
            <a:noFill/>
          </a:ln>
        </p:spPr>
        <p:txBody>
          <a:bodyPr wrap="square" lIns="180000" tIns="144000" rIns="180000" bIns="144000" anchor="b" anchorCtr="0">
            <a:spAutoFit/>
          </a:bodyPr>
          <a:lstStyle>
            <a:lvl1pPr marL="0" marR="0" indent="0" algn="ctr" defTabSz="1219163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 lang="en-GB" sz="1467" dirty="0" smtClean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09581" indent="0">
              <a:buFont typeface="Arial" panose="020B0604020202020204" pitchFamily="34" charset="0"/>
              <a:buNone/>
              <a:defRPr lang="en-GB" dirty="0" smtClean="0">
                <a:latin typeface="Arial" panose="020B0604020202020204" pitchFamily="34" charset="0"/>
              </a:defRPr>
            </a:lvl2pPr>
            <a:lvl3pPr marL="1219163" indent="0">
              <a:buFont typeface="Arial" panose="020B0604020202020204" pitchFamily="34" charset="0"/>
              <a:buNone/>
              <a:defRPr lang="en-GB" dirty="0" smtClean="0">
                <a:latin typeface="Arial" panose="020B0604020202020204" pitchFamily="34" charset="0"/>
              </a:defRPr>
            </a:lvl3pPr>
            <a:lvl4pPr marL="1828742" indent="0">
              <a:buFont typeface="Arial" panose="020B0604020202020204" pitchFamily="34" charset="0"/>
              <a:buNone/>
              <a:defRPr lang="en-GB" dirty="0" smtClean="0">
                <a:latin typeface="Arial" panose="020B0604020202020204" pitchFamily="34" charset="0"/>
              </a:defRPr>
            </a:lvl4pPr>
            <a:lvl5pPr marL="2438324" indent="0">
              <a:buFont typeface="Arial" panose="020B0604020202020204" pitchFamily="34" charset="0"/>
              <a:buNone/>
              <a:defRPr lang="en-US" dirty="0">
                <a:latin typeface="Arial" panose="020B0604020202020204" pitchFamily="34" charset="0"/>
              </a:defRPr>
            </a:lvl5pPr>
          </a:lstStyle>
          <a:p>
            <a:pPr marL="0" marR="0" lvl="0" indent="0" algn="ctr" defTabSz="1219163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733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Click to add text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628FBDF-C431-A741-923E-FF5644A63C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79892" y="4559885"/>
            <a:ext cx="4232219" cy="778634"/>
          </a:xfrm>
          <a:solidFill>
            <a:schemeClr val="accent1"/>
          </a:solidFill>
        </p:spPr>
        <p:txBody>
          <a:bodyPr wrap="square" lIns="180000" tIns="108000" rIns="180000" bIns="216000">
            <a:spAutoFit/>
          </a:bodyPr>
          <a:lstStyle>
            <a:lvl1pPr marL="0" indent="0" algn="ctr">
              <a:buNone/>
              <a:defRPr sz="2667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35990" indent="0">
              <a:buFont typeface="Arial" panose="020B0604020202020204" pitchFamily="34" charset="0"/>
              <a:buNone/>
              <a:defRPr/>
            </a:lvl2pPr>
            <a:lvl3pPr marL="815975" indent="0">
              <a:buFont typeface="Arial" panose="020B0604020202020204" pitchFamily="34" charset="0"/>
              <a:buNone/>
              <a:defRPr/>
            </a:lvl3pPr>
            <a:lvl4pPr marL="1295960" indent="0">
              <a:buFont typeface="Arial" panose="020B0604020202020204" pitchFamily="34" charset="0"/>
              <a:buNone/>
              <a:defRPr/>
            </a:lvl4pPr>
            <a:lvl5pPr marL="1775944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65B91139-B6F5-8C40-BCA4-D49050BE060B}"/>
              </a:ext>
            </a:extLst>
          </p:cNvPr>
          <p:cNvPicPr>
            <a:picLocks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58131" y="5142833"/>
            <a:ext cx="1475740" cy="38400"/>
          </a:xfrm>
          <a:prstGeom prst="rect">
            <a:avLst/>
          </a:prstGeom>
        </p:spPr>
      </p:pic>
      <p:sp>
        <p:nvSpPr>
          <p:cNvPr id="28" name="Title 1">
            <a:extLst>
              <a:ext uri="{FF2B5EF4-FFF2-40B4-BE49-F238E27FC236}">
                <a16:creationId xmlns:a16="http://schemas.microsoft.com/office/drawing/2014/main" id="{9567831F-953F-534D-95F4-58B87F2C6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DFCC500A-F683-8A43-96D2-30BBE4D11F3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E03C7C-DB11-C948-8DD9-1F96EDC259A3}"/>
              </a:ext>
            </a:extLst>
          </p:cNvPr>
          <p:cNvSpPr txBox="1"/>
          <p:nvPr userDrawn="1"/>
        </p:nvSpPr>
        <p:spPr bwMode="auto">
          <a:xfrm>
            <a:off x="10369298" y="6633053"/>
            <a:ext cx="126957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Retail</a:t>
            </a:r>
          </a:p>
        </p:txBody>
      </p:sp>
    </p:spTree>
    <p:extLst>
      <p:ext uri="{BB962C8B-B14F-4D97-AF65-F5344CB8AC3E}">
        <p14:creationId xmlns:p14="http://schemas.microsoft.com/office/powerpoint/2010/main" val="2703812454"/>
      </p:ext>
    </p:extLst>
  </p:cSld>
  <p:clrMapOvr>
    <a:masterClrMapping/>
  </p:clrMapOvr>
  <p:transition spd="med">
    <p:fade/>
  </p:transition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sid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BCC1821B-86E6-4064-BE58-723BDBDA10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3188" y="1444190"/>
            <a:ext cx="6655053" cy="43275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79F222-F030-4D07-A7E6-56EA58D2C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444189"/>
            <a:ext cx="4496881" cy="738664"/>
          </a:xfrm>
        </p:spPr>
        <p:txBody>
          <a:bodyPr wrap="square" anchor="b" anchorCtr="0">
            <a:sp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6F56361-CE01-46E4-A5B3-D3F94FD0CD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77C5E15A-8F57-4A35-86DF-60D487601B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90" y="2285003"/>
            <a:ext cx="4490588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15685621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screen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9309CFE8-8D57-40B7-AAB0-183E8140F9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9FE78BF-F3D2-4AB9-A102-AE5FEFEDE4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b="10791"/>
          <a:stretch/>
        </p:blipFill>
        <p:spPr>
          <a:xfrm flipV="1">
            <a:off x="0" y="1"/>
            <a:ext cx="12192000" cy="140434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045C24-02FE-4318-95D3-B7AD00DC75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09C9D11E-47DA-48F3-9287-8DAE6DD04F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734E1928-8E39-412D-8549-824B678262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576865"/>
            <a:ext cx="4150468" cy="1448896"/>
          </a:xfrm>
          <a:solidFill>
            <a:schemeClr val="bg2">
              <a:alpha val="85000"/>
            </a:schemeClr>
          </a:solidFill>
        </p:spPr>
        <p:txBody>
          <a:bodyPr wrap="square"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720FCA-9297-4B96-AB32-2A6CB23A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7D5520E5-BD31-415B-85BE-BBA5018881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E13D265-C885-4591-B23D-C9F467333998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7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9960997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screen image no 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E5559850-DADC-4AE7-ADAF-FF0F60D4C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300253"/>
            <a:ext cx="5131724" cy="1448896"/>
          </a:xfrm>
          <a:solidFill>
            <a:schemeClr val="bg2">
              <a:alpha val="85000"/>
            </a:schemeClr>
          </a:solidFill>
        </p:spPr>
        <p:txBody>
          <a:bodyPr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91A1A7E-A87E-455E-90C1-4F1A616DA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130A69F6-DCA0-45A6-B4E3-EFAA5F703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</p:spTree>
    <p:extLst>
      <p:ext uri="{BB962C8B-B14F-4D97-AF65-F5344CB8AC3E}">
        <p14:creationId xmlns:p14="http://schemas.microsoft.com/office/powerpoint/2010/main" val="1884357065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colou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434" y="1274134"/>
            <a:ext cx="11523133" cy="1231107"/>
          </a:xfrm>
        </p:spPr>
        <p:txBody>
          <a:bodyPr wrap="square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DE1EF94B-5290-4EA8-BD05-26CA6A19EF4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EF46AB-C08B-4C4F-A03C-9E96D7D9E1EF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16FB219F-36A2-4DE3-AD0D-06D5E20106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Example charts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CDBF5156-2C16-4850-835F-5BAF58C1CE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 err="1"/>
              <a:t>Multicoloured</a:t>
            </a:r>
            <a:endParaRPr lang="en-AU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4C1A78-F61A-4300-A882-08A5E21EF722}"/>
              </a:ext>
            </a:extLst>
          </p:cNvPr>
          <p:cNvSpPr/>
          <p:nvPr/>
        </p:nvSpPr>
        <p:spPr>
          <a:xfrm>
            <a:off x="12326974" y="2866085"/>
            <a:ext cx="1025484" cy="443312"/>
          </a:xfrm>
          <a:prstGeom prst="rect">
            <a:avLst/>
          </a:prstGeom>
          <a:solidFill>
            <a:srgbClr val="FF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schemeClr val="bg1"/>
                </a:solidFill>
              </a:rPr>
              <a:t>Tangerine #FF7F41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51E4C5-F5C2-41BA-B3CF-224F68E78F47}"/>
              </a:ext>
            </a:extLst>
          </p:cNvPr>
          <p:cNvSpPr/>
          <p:nvPr/>
        </p:nvSpPr>
        <p:spPr>
          <a:xfrm>
            <a:off x="12326977" y="1720709"/>
            <a:ext cx="1025484" cy="443312"/>
          </a:xfrm>
          <a:prstGeom prst="rect">
            <a:avLst/>
          </a:prstGeom>
          <a:solidFill>
            <a:srgbClr val="52A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schemeClr val="bg1"/>
                </a:solidFill>
              </a:rPr>
              <a:t>Sea Green #52AFA4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B18888-061A-4451-AF90-DD9B860E96B2}"/>
              </a:ext>
            </a:extLst>
          </p:cNvPr>
          <p:cNvSpPr/>
          <p:nvPr/>
        </p:nvSpPr>
        <p:spPr>
          <a:xfrm>
            <a:off x="12326977" y="575333"/>
            <a:ext cx="1025484" cy="443312"/>
          </a:xfrm>
          <a:prstGeom prst="rect">
            <a:avLst/>
          </a:prstGeom>
          <a:solidFill>
            <a:srgbClr val="007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schemeClr val="bg1"/>
                </a:solidFill>
              </a:rPr>
              <a:t>Ocean Blue #0076A8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2E77F4-2B91-4A44-8BA5-1D6044F9EF22}"/>
              </a:ext>
            </a:extLst>
          </p:cNvPr>
          <p:cNvSpPr/>
          <p:nvPr/>
        </p:nvSpPr>
        <p:spPr>
          <a:xfrm>
            <a:off x="12326974" y="4584149"/>
            <a:ext cx="1025484" cy="443312"/>
          </a:xfrm>
          <a:prstGeom prst="rect">
            <a:avLst/>
          </a:prstGeom>
          <a:solidFill>
            <a:srgbClr val="DEBD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schemeClr val="bg1"/>
                </a:solidFill>
              </a:rPr>
              <a:t>Lilac #DEBDDA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BA66EEF-E5A6-4370-A5D3-C360D3DA7CB8}"/>
              </a:ext>
            </a:extLst>
          </p:cNvPr>
          <p:cNvSpPr/>
          <p:nvPr/>
        </p:nvSpPr>
        <p:spPr>
          <a:xfrm>
            <a:off x="12326977" y="2645"/>
            <a:ext cx="1025484" cy="443312"/>
          </a:xfrm>
          <a:prstGeom prst="rect">
            <a:avLst/>
          </a:prstGeom>
          <a:solidFill>
            <a:srgbClr val="6332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schemeClr val="bg1"/>
                </a:solidFill>
              </a:rPr>
              <a:t>Plum #633260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2C3BBB-1C2E-4F15-894D-BEF47CA065C3}"/>
              </a:ext>
            </a:extLst>
          </p:cNvPr>
          <p:cNvSpPr/>
          <p:nvPr/>
        </p:nvSpPr>
        <p:spPr>
          <a:xfrm>
            <a:off x="12326977" y="1148021"/>
            <a:ext cx="1025484" cy="443312"/>
          </a:xfrm>
          <a:prstGeom prst="rect">
            <a:avLst/>
          </a:prstGeom>
          <a:solidFill>
            <a:srgbClr val="E4AA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schemeClr val="bg1"/>
                </a:solidFill>
              </a:rPr>
              <a:t>Butterscotch #E4AA17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55EE247-AD98-4AA5-9E25-BA256C499668}"/>
              </a:ext>
            </a:extLst>
          </p:cNvPr>
          <p:cNvSpPr/>
          <p:nvPr/>
        </p:nvSpPr>
        <p:spPr>
          <a:xfrm>
            <a:off x="12326975" y="2293397"/>
            <a:ext cx="1025484" cy="443312"/>
          </a:xfrm>
          <a:prstGeom prst="rect">
            <a:avLst/>
          </a:prstGeom>
          <a:solidFill>
            <a:srgbClr val="B5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schemeClr val="bg1"/>
                </a:solidFill>
              </a:rPr>
              <a:t>Champagne #B59E7A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E8625AA-68B3-469A-9D3A-7F0D43EE76FD}"/>
              </a:ext>
            </a:extLst>
          </p:cNvPr>
          <p:cNvSpPr/>
          <p:nvPr/>
        </p:nvSpPr>
        <p:spPr>
          <a:xfrm>
            <a:off x="12326974" y="5156837"/>
            <a:ext cx="1025484" cy="443312"/>
          </a:xfrm>
          <a:prstGeom prst="rect">
            <a:avLst/>
          </a:prstGeom>
          <a:solidFill>
            <a:srgbClr val="436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schemeClr val="bg1"/>
                </a:solidFill>
              </a:rPr>
              <a:t>Pine #43695B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5761130-AD59-4B04-A874-54D01F669B2F}"/>
              </a:ext>
            </a:extLst>
          </p:cNvPr>
          <p:cNvSpPr/>
          <p:nvPr/>
        </p:nvSpPr>
        <p:spPr>
          <a:xfrm>
            <a:off x="12326974" y="3438773"/>
            <a:ext cx="1025484" cy="443312"/>
          </a:xfrm>
          <a:prstGeom prst="rect">
            <a:avLst/>
          </a:prstGeom>
          <a:solidFill>
            <a:srgbClr val="4625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schemeClr val="bg1"/>
                </a:solidFill>
              </a:rPr>
              <a:t>Burgundy #46252F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994CDE-9C21-4E02-A0A2-52949EDBC7D7}"/>
              </a:ext>
            </a:extLst>
          </p:cNvPr>
          <p:cNvSpPr/>
          <p:nvPr/>
        </p:nvSpPr>
        <p:spPr>
          <a:xfrm>
            <a:off x="12326974" y="4011461"/>
            <a:ext cx="1025484" cy="443312"/>
          </a:xfrm>
          <a:prstGeom prst="rect">
            <a:avLst/>
          </a:prstGeom>
          <a:solidFill>
            <a:srgbClr val="84C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schemeClr val="bg1"/>
                </a:solidFill>
              </a:rPr>
              <a:t>Mint #84C661</a:t>
            </a:r>
          </a:p>
        </p:txBody>
      </p:sp>
    </p:spTree>
    <p:extLst>
      <p:ext uri="{BB962C8B-B14F-4D97-AF65-F5344CB8AC3E}">
        <p14:creationId xmlns:p14="http://schemas.microsoft.com/office/powerpoint/2010/main" val="2730627259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76A3032-2C65-478E-921E-FB3DD497370F}"/>
              </a:ext>
            </a:extLst>
          </p:cNvPr>
          <p:cNvGrpSpPr/>
          <p:nvPr/>
        </p:nvGrpSpPr>
        <p:grpSpPr>
          <a:xfrm>
            <a:off x="-1" y="0"/>
            <a:ext cx="12201287" cy="6858000"/>
            <a:chOff x="-1" y="0"/>
            <a:chExt cx="9150965" cy="5143500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7373235-3773-4C6E-B7BB-7D9383E6000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15033" b="39271"/>
            <a:stretch/>
          </p:blipFill>
          <p:spPr>
            <a:xfrm>
              <a:off x="-1" y="4259358"/>
              <a:ext cx="9150965" cy="884142"/>
            </a:xfrm>
            <a:prstGeom prst="rect">
              <a:avLst/>
            </a:prstGeom>
          </p:spPr>
        </p:pic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C15E88C-03D4-4DB3-A294-01AFD0238E6A}"/>
                </a:ext>
              </a:extLst>
            </p:cNvPr>
            <p:cNvGrpSpPr/>
            <p:nvPr userDrawn="1"/>
          </p:nvGrpSpPr>
          <p:grpSpPr>
            <a:xfrm>
              <a:off x="0" y="0"/>
              <a:ext cx="9150964" cy="2344040"/>
              <a:chOff x="0" y="0"/>
              <a:chExt cx="9150964" cy="2344040"/>
            </a:xfrm>
          </p:grpSpPr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6441D088-2608-489A-AFA7-12FB857C3D4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rcRect l="81" t="90" r="-1"/>
              <a:stretch/>
            </p:blipFill>
            <p:spPr>
              <a:xfrm>
                <a:off x="0" y="0"/>
                <a:ext cx="9150964" cy="1982539"/>
              </a:xfrm>
              <a:prstGeom prst="rect">
                <a:avLst/>
              </a:prstGeom>
            </p:spPr>
          </p:pic>
          <p:pic>
            <p:nvPicPr>
              <p:cNvPr id="36" name="Supergraphic 35">
                <a:extLst>
                  <a:ext uri="{FF2B5EF4-FFF2-40B4-BE49-F238E27FC236}">
                    <a16:creationId xmlns:a16="http://schemas.microsoft.com/office/drawing/2014/main" id="{38ED6516-54EA-40DC-A3B9-12F312D5B7F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rcRect l="8161"/>
              <a:stretch/>
            </p:blipFill>
            <p:spPr>
              <a:xfrm>
                <a:off x="0" y="356654"/>
                <a:ext cx="5558576" cy="1987386"/>
              </a:xfrm>
              <a:prstGeom prst="rect">
                <a:avLst/>
              </a:prstGeom>
            </p:spPr>
          </p:pic>
          <p:pic>
            <p:nvPicPr>
              <p:cNvPr id="23" name="Frasers logo">
                <a:extLst>
                  <a:ext uri="{FF2B5EF4-FFF2-40B4-BE49-F238E27FC236}">
                    <a16:creationId xmlns:a16="http://schemas.microsoft.com/office/drawing/2014/main" id="{3E2AC1B3-2773-45AD-9FE2-D6348C7187F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p:blipFill>
            <p:spPr>
              <a:xfrm>
                <a:off x="7689057" y="125770"/>
                <a:ext cx="1332336" cy="642320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9671635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1024121"/>
            <a:ext cx="964998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D00828F-3B02-49C1-B056-0E3269336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753298373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2"/>
            <a:chOff x="3105" y="746"/>
            <a:chExt cx="9137790" cy="514200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9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21007140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1"/>
            <a:chOff x="3105" y="746"/>
            <a:chExt cx="9137790" cy="514200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8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41332041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757"/>
          <a:stretch/>
        </p:blipFill>
        <p:spPr>
          <a:xfrm>
            <a:off x="0" y="2932259"/>
            <a:ext cx="12192000" cy="3925741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56" y="2489061"/>
            <a:ext cx="11531011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6556" y="2958001"/>
            <a:ext cx="11531011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191995" lvl="0" indent="-191995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52F64EF-413A-47FE-BA58-70EAF46333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57360926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rst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9" name="Rectangle 18"/>
          <p:cNvSpPr/>
          <p:nvPr userDrawn="1"/>
        </p:nvSpPr>
        <p:spPr>
          <a:xfrm>
            <a:off x="7887981" y="1907005"/>
            <a:ext cx="3600000" cy="18000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>
            <a:off x="0" y="1512"/>
            <a:ext cx="5125460" cy="116259"/>
          </a:xfrm>
          <a:prstGeom prst="rect">
            <a:avLst/>
          </a:prstGeom>
        </p:spPr>
      </p:pic>
      <p:sp>
        <p:nvSpPr>
          <p:cNvPr id="21" name="Text Placeholder 43"/>
          <p:cNvSpPr>
            <a:spLocks noGrp="1"/>
          </p:cNvSpPr>
          <p:nvPr>
            <p:ph type="body" sz="quarter" idx="10" hasCustomPrompt="1"/>
          </p:nvPr>
        </p:nvSpPr>
        <p:spPr>
          <a:xfrm>
            <a:off x="1259202" y="2193147"/>
            <a:ext cx="5886311" cy="1712096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3200" b="1" spc="300" baseline="0">
                <a:solidFill>
                  <a:srgbClr val="0455A6"/>
                </a:solidFill>
              </a:defRPr>
            </a:lvl1pPr>
          </a:lstStyle>
          <a:p>
            <a:pPr lvl="0"/>
            <a:r>
              <a:rPr lang="en-US" dirty="0" smtClean="0"/>
              <a:t>Title of Presentation – Calibri, 32, Bold</a:t>
            </a:r>
          </a:p>
        </p:txBody>
      </p:sp>
      <p:sp>
        <p:nvSpPr>
          <p:cNvPr id="22" name="Text Placeholder 49"/>
          <p:cNvSpPr>
            <a:spLocks noGrp="1"/>
          </p:cNvSpPr>
          <p:nvPr>
            <p:ph type="body" sz="quarter" idx="11" hasCustomPrompt="1"/>
          </p:nvPr>
        </p:nvSpPr>
        <p:spPr>
          <a:xfrm>
            <a:off x="1259203" y="4269709"/>
            <a:ext cx="5807338" cy="18880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baseline="0">
                <a:solidFill>
                  <a:srgbClr val="002060"/>
                </a:solidFill>
              </a:defRPr>
            </a:lvl1pPr>
          </a:lstStyle>
          <a:p>
            <a:pPr lvl="0"/>
            <a:r>
              <a:rPr lang="en-US" dirty="0" smtClean="0"/>
              <a:t>Presented by: - Calibri, 20</a:t>
            </a:r>
            <a:br>
              <a:rPr lang="en-US" dirty="0" smtClean="0"/>
            </a:br>
            <a:endParaRPr lang="en-US" dirty="0" smtClean="0"/>
          </a:p>
          <a:p>
            <a:pPr lvl="0"/>
            <a:r>
              <a:rPr lang="en-US" dirty="0" smtClean="0"/>
              <a:t>Name here</a:t>
            </a:r>
          </a:p>
          <a:p>
            <a:pPr lvl="0"/>
            <a:r>
              <a:rPr lang="en-US" dirty="0" smtClean="0"/>
              <a:t>Name here</a:t>
            </a:r>
          </a:p>
          <a:p>
            <a:pPr lvl="0"/>
            <a:r>
              <a:rPr lang="en-US" dirty="0" smtClean="0"/>
              <a:t>Name here</a:t>
            </a:r>
          </a:p>
        </p:txBody>
      </p:sp>
      <p:sp>
        <p:nvSpPr>
          <p:cNvPr id="24" name="TextBox 23"/>
          <p:cNvSpPr txBox="1"/>
          <p:nvPr userDrawn="1"/>
        </p:nvSpPr>
        <p:spPr>
          <a:xfrm>
            <a:off x="7679144" y="2047172"/>
            <a:ext cx="3600000" cy="1800000"/>
          </a:xfrm>
          <a:prstGeom prst="roundRect">
            <a:avLst>
              <a:gd name="adj" fmla="val 0"/>
            </a:avLst>
          </a:prstGeom>
          <a:blipFill>
            <a:blip r:embed="rId3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90000"/>
              </a:lnSpc>
              <a:spcAft>
                <a:spcPts val="300"/>
              </a:spcAft>
              <a:buFont typeface="Wingdings" pitchFamily="2" charset="2"/>
              <a:buNone/>
            </a:pPr>
            <a:endParaRPr lang="en-US" sz="2000" b="1" strike="noStrike" spc="3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ctr">
              <a:lnSpc>
                <a:spcPct val="90000"/>
              </a:lnSpc>
              <a:spcAft>
                <a:spcPts val="300"/>
              </a:spcAft>
              <a:buFont typeface="Wingdings" pitchFamily="2" charset="2"/>
              <a:buNone/>
            </a:pPr>
            <a:endParaRPr lang="en-US" sz="2000" b="1" strike="noStrike" spc="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ctr">
              <a:lnSpc>
                <a:spcPct val="90000"/>
              </a:lnSpc>
              <a:spcAft>
                <a:spcPts val="300"/>
              </a:spcAft>
              <a:buFont typeface="Wingdings" pitchFamily="2" charset="2"/>
              <a:buNone/>
            </a:pPr>
            <a:r>
              <a:rPr lang="en-US" sz="2000" b="1" strike="noStrike" spc="0" dirty="0" smtClean="0">
                <a:solidFill>
                  <a:schemeClr val="bg1"/>
                </a:solidFill>
                <a:latin typeface="Calibri" panose="020F0502020204030204" pitchFamily="34" charset="0"/>
              </a:rPr>
              <a:t>Accelerate</a:t>
            </a:r>
            <a:r>
              <a:rPr lang="en-US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Business Results</a:t>
            </a: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b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by</a:t>
            </a:r>
            <a:r>
              <a:rPr lang="en-US" sz="2000" baseline="0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Delivering </a:t>
            </a:r>
            <a:r>
              <a:rPr lang="en-US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Value</a:t>
            </a: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as an</a:t>
            </a:r>
            <a:b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Enabler of Change</a:t>
            </a:r>
          </a:p>
          <a:p>
            <a:pPr algn="ctr">
              <a:lnSpc>
                <a:spcPct val="90000"/>
              </a:lnSpc>
              <a:spcAft>
                <a:spcPts val="300"/>
              </a:spcAft>
              <a:buFont typeface="Wingdings" pitchFamily="2" charset="2"/>
              <a:buNone/>
            </a:pPr>
            <a:endParaRPr lang="en-US" sz="2000" b="1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>
            <a:off x="7066540" y="6745638"/>
            <a:ext cx="5125460" cy="116259"/>
          </a:xfrm>
          <a:prstGeom prst="rect">
            <a:avLst/>
          </a:prstGeom>
        </p:spPr>
      </p:pic>
      <p:sp>
        <p:nvSpPr>
          <p:cNvPr id="26" name="TextBox 25"/>
          <p:cNvSpPr txBox="1"/>
          <p:nvPr userDrawn="1"/>
        </p:nvSpPr>
        <p:spPr>
          <a:xfrm>
            <a:off x="8501084" y="2239206"/>
            <a:ext cx="195612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SG" b="1" spc="300" dirty="0" smtClean="0">
                <a:solidFill>
                  <a:schemeClr val="bg1"/>
                </a:solidFill>
              </a:rPr>
              <a:t>VISION:</a:t>
            </a:r>
            <a:endParaRPr lang="en-SG" b="1" spc="300" dirty="0">
              <a:solidFill>
                <a:schemeClr val="bg1"/>
              </a:solidFill>
            </a:endParaRPr>
          </a:p>
        </p:txBody>
      </p:sp>
      <p:sp>
        <p:nvSpPr>
          <p:cNvPr id="27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1259202" y="675422"/>
            <a:ext cx="2662237" cy="96537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 baseline="0">
                <a:solidFill>
                  <a:srgbClr val="002060"/>
                </a:solidFill>
              </a:defRPr>
            </a:lvl1pPr>
          </a:lstStyle>
          <a:p>
            <a:pPr lvl="0"/>
            <a:r>
              <a:rPr lang="en-US" dirty="0" smtClean="0"/>
              <a:t>Insert client logo here</a:t>
            </a:r>
            <a:endParaRPr lang="en-SG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18" r="12877"/>
          <a:stretch/>
        </p:blipFill>
        <p:spPr>
          <a:xfrm>
            <a:off x="8164049" y="296214"/>
            <a:ext cx="3195117" cy="1517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219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758209" y="3707038"/>
            <a:ext cx="2880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Established</a:t>
            </a:r>
          </a:p>
          <a:p>
            <a:pPr algn="ctr"/>
            <a:r>
              <a:rPr lang="en-US" sz="1600" dirty="0" smtClean="0"/>
              <a:t>in Singapore </a:t>
            </a:r>
          </a:p>
          <a:p>
            <a:pPr algn="ctr"/>
            <a:r>
              <a:rPr lang="en-US" sz="1600" dirty="0" smtClean="0"/>
              <a:t>since 1996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237174" y="3707038"/>
            <a:ext cx="35342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Our Solutions</a:t>
            </a:r>
          </a:p>
          <a:p>
            <a:pPr algn="ctr"/>
            <a:r>
              <a:rPr lang="en-US" sz="1600" dirty="0" smtClean="0"/>
              <a:t>Learning, Consulting, Coaching and Blended Learning Solutions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392847" y="3707038"/>
            <a:ext cx="2880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Operations</a:t>
            </a:r>
          </a:p>
          <a:p>
            <a:pPr algn="ctr"/>
            <a:r>
              <a:rPr lang="en-US" sz="1600" dirty="0" smtClean="0"/>
              <a:t>In China and India With </a:t>
            </a:r>
            <a:br>
              <a:rPr lang="en-US" sz="1600" dirty="0" smtClean="0"/>
            </a:br>
            <a:r>
              <a:rPr lang="en-US" sz="1600" dirty="0" smtClean="0"/>
              <a:t>a Global Partner footprint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280160" y="1622032"/>
            <a:ext cx="1719072" cy="1719072"/>
            <a:chOff x="1280160" y="1622032"/>
            <a:chExt cx="1719072" cy="1719072"/>
          </a:xfrm>
        </p:grpSpPr>
        <p:sp>
          <p:nvSpPr>
            <p:cNvPr id="14" name="Oval 13"/>
            <p:cNvSpPr/>
            <p:nvPr/>
          </p:nvSpPr>
          <p:spPr>
            <a:xfrm>
              <a:off x="1280160" y="1622032"/>
              <a:ext cx="1719072" cy="1719072"/>
            </a:xfrm>
            <a:prstGeom prst="ellipse">
              <a:avLst/>
            </a:prstGeom>
            <a:gradFill>
              <a:gsLst>
                <a:gs pos="0">
                  <a:srgbClr val="060554"/>
                </a:gs>
                <a:gs pos="51000">
                  <a:srgbClr val="0D117D"/>
                </a:gs>
                <a:gs pos="100000">
                  <a:srgbClr val="3562A7"/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7538" y="2006249"/>
              <a:ext cx="844317" cy="844317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 userDrawn="1"/>
        </p:nvGrpSpPr>
        <p:grpSpPr>
          <a:xfrm>
            <a:off x="5126736" y="1622032"/>
            <a:ext cx="1719072" cy="1719072"/>
            <a:chOff x="5126736" y="1622032"/>
            <a:chExt cx="1719072" cy="1719072"/>
          </a:xfrm>
          <a:gradFill>
            <a:gsLst>
              <a:gs pos="33000">
                <a:srgbClr val="036CB7"/>
              </a:gs>
              <a:gs pos="11000">
                <a:srgbClr val="0455A6"/>
              </a:gs>
              <a:gs pos="84000">
                <a:srgbClr val="08B6BA"/>
              </a:gs>
              <a:gs pos="62000">
                <a:schemeClr val="accent2"/>
              </a:gs>
            </a:gsLst>
            <a:lin ang="18900000" scaled="1"/>
          </a:gradFill>
        </p:grpSpPr>
        <p:sp>
          <p:nvSpPr>
            <p:cNvPr id="17" name="Oval 16"/>
            <p:cNvSpPr/>
            <p:nvPr/>
          </p:nvSpPr>
          <p:spPr>
            <a:xfrm>
              <a:off x="5126736" y="1622032"/>
              <a:ext cx="1719072" cy="1719072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2150" y="2006248"/>
              <a:ext cx="844317" cy="844317"/>
            </a:xfrm>
            <a:prstGeom prst="rect">
              <a:avLst/>
            </a:prstGeom>
            <a:grpFill/>
          </p:spPr>
        </p:pic>
      </p:grpSp>
      <p:grpSp>
        <p:nvGrpSpPr>
          <p:cNvPr id="19" name="Group 18"/>
          <p:cNvGrpSpPr/>
          <p:nvPr userDrawn="1"/>
        </p:nvGrpSpPr>
        <p:grpSpPr>
          <a:xfrm>
            <a:off x="8973312" y="1622032"/>
            <a:ext cx="1719072" cy="1719072"/>
            <a:chOff x="8973312" y="1622032"/>
            <a:chExt cx="1719072" cy="1719072"/>
          </a:xfrm>
        </p:grpSpPr>
        <p:sp>
          <p:nvSpPr>
            <p:cNvPr id="20" name="Oval 19"/>
            <p:cNvSpPr/>
            <p:nvPr/>
          </p:nvSpPr>
          <p:spPr>
            <a:xfrm>
              <a:off x="8973312" y="1622032"/>
              <a:ext cx="1719072" cy="1719072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7804" y="2056524"/>
              <a:ext cx="850087" cy="850087"/>
            </a:xfrm>
            <a:prstGeom prst="rect">
              <a:avLst/>
            </a:prstGeom>
          </p:spPr>
        </p:pic>
      </p:grpSp>
      <p:sp>
        <p:nvSpPr>
          <p:cNvPr id="83" name="TextBox 82"/>
          <p:cNvSpPr txBox="1"/>
          <p:nvPr userDrawn="1"/>
        </p:nvSpPr>
        <p:spPr>
          <a:xfrm>
            <a:off x="1901773" y="440359"/>
            <a:ext cx="8388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n-SG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455A6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About ODE Consulting®</a:t>
            </a:r>
            <a:endParaRPr lang="en-SG" b="0" dirty="0">
              <a:solidFill>
                <a:srgbClr val="0455A6"/>
              </a:solidFill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240" y="5121024"/>
            <a:ext cx="822788" cy="72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724" y="5307378"/>
            <a:ext cx="1410753" cy="584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4234" y="5169425"/>
            <a:ext cx="1148132" cy="7934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Image result for advantexe logo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695" y="5183846"/>
            <a:ext cx="813102" cy="81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Image result for apsn logo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691" y="5344813"/>
            <a:ext cx="2143511" cy="54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989896" y="5144068"/>
            <a:ext cx="751766" cy="75176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221632" y="5254387"/>
            <a:ext cx="1188631" cy="57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7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62E8D12-48E9-8B47-BC55-173DD3B33225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53502FC9-21F9-EC4F-B876-D8FD481073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0" name="Text Box 25">
            <a:extLst>
              <a:ext uri="{FF2B5EF4-FFF2-40B4-BE49-F238E27FC236}">
                <a16:creationId xmlns:a16="http://schemas.microsoft.com/office/drawing/2014/main" id="{47AB0411-8CE6-0545-AF7E-403EFA42C14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81649" y="2658165"/>
            <a:ext cx="1175056" cy="748923"/>
          </a:xfrm>
          <a:prstGeom prst="callout3">
            <a:avLst>
              <a:gd name="adj1" fmla="val 5793"/>
              <a:gd name="adj2" fmla="val -8589"/>
              <a:gd name="adj3" fmla="val 202480"/>
              <a:gd name="adj4" fmla="val -10168"/>
              <a:gd name="adj5" fmla="val 202864"/>
              <a:gd name="adj6" fmla="val -9543"/>
              <a:gd name="adj7" fmla="val 204526"/>
              <a:gd name="adj8" fmla="val -9318"/>
            </a:avLst>
          </a:prstGeom>
          <a:noFill/>
          <a:ln w="3175">
            <a:solidFill>
              <a:schemeClr val="tx2"/>
            </a:solidFill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39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Developed and opened the first shopping centre, The Centrepoint</a:t>
            </a:r>
          </a:p>
        </p:txBody>
      </p:sp>
      <p:sp>
        <p:nvSpPr>
          <p:cNvPr id="11" name="Text Box 25">
            <a:extLst>
              <a:ext uri="{FF2B5EF4-FFF2-40B4-BE49-F238E27FC236}">
                <a16:creationId xmlns:a16="http://schemas.microsoft.com/office/drawing/2014/main" id="{BF15BDA8-06F8-C449-AE8C-480DE7294D5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726016" y="5534268"/>
            <a:ext cx="1344013" cy="561692"/>
          </a:xfrm>
          <a:prstGeom prst="callout3">
            <a:avLst>
              <a:gd name="adj1" fmla="val 100708"/>
              <a:gd name="adj2" fmla="val -7336"/>
              <a:gd name="adj3" fmla="val -109039"/>
              <a:gd name="adj4" fmla="val -6653"/>
              <a:gd name="adj5" fmla="val -109445"/>
              <a:gd name="adj6" fmla="val 68044"/>
              <a:gd name="adj7" fmla="val -242895"/>
              <a:gd name="adj8" fmla="val 68180"/>
            </a:avLst>
          </a:prstGeom>
          <a:noFill/>
          <a:ln w="3175">
            <a:solidFill>
              <a:schemeClr val="tx2"/>
            </a:solidFill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39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Became a subsidiary of Fraser and Neave Limited</a:t>
            </a:r>
          </a:p>
        </p:txBody>
      </p:sp>
      <p:sp>
        <p:nvSpPr>
          <p:cNvPr id="12" name="Text Box 25">
            <a:extLst>
              <a:ext uri="{FF2B5EF4-FFF2-40B4-BE49-F238E27FC236}">
                <a16:creationId xmlns:a16="http://schemas.microsoft.com/office/drawing/2014/main" id="{E49B3BF8-EC06-ED4D-82C2-001C2625C2A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577511" y="3118392"/>
            <a:ext cx="1383241" cy="561692"/>
          </a:xfrm>
          <a:prstGeom prst="callout3">
            <a:avLst>
              <a:gd name="adj1" fmla="val 5451"/>
              <a:gd name="adj2" fmla="val -6396"/>
              <a:gd name="adj3" fmla="val 137232"/>
              <a:gd name="adj4" fmla="val -6497"/>
              <a:gd name="adj5" fmla="val 138688"/>
              <a:gd name="adj6" fmla="val 362048"/>
              <a:gd name="adj7" fmla="val 186712"/>
              <a:gd name="adj8" fmla="val 362149"/>
            </a:avLst>
          </a:prstGeom>
          <a:noFill/>
          <a:ln w="3175">
            <a:solidFill>
              <a:schemeClr val="tx2"/>
            </a:solidFill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39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Launched its</a:t>
            </a:r>
            <a:b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</a:b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first REIT, Frasers Centrepoint Trust</a:t>
            </a:r>
          </a:p>
        </p:txBody>
      </p:sp>
      <p:sp>
        <p:nvSpPr>
          <p:cNvPr id="13" name="Text Box 25">
            <a:extLst>
              <a:ext uri="{FF2B5EF4-FFF2-40B4-BE49-F238E27FC236}">
                <a16:creationId xmlns:a16="http://schemas.microsoft.com/office/drawing/2014/main" id="{471EBE64-F2C1-8840-A1FA-3F47EC4CEFF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206051" y="2766085"/>
            <a:ext cx="1252753" cy="748923"/>
          </a:xfrm>
          <a:prstGeom prst="callout3">
            <a:avLst>
              <a:gd name="adj1" fmla="val 4290"/>
              <a:gd name="adj2" fmla="val -7264"/>
              <a:gd name="adj3" fmla="val 124490"/>
              <a:gd name="adj4" fmla="val -7041"/>
              <a:gd name="adj5" fmla="val 126209"/>
              <a:gd name="adj6" fmla="val 320216"/>
              <a:gd name="adj7" fmla="val 186168"/>
              <a:gd name="adj8" fmla="val 321063"/>
            </a:avLst>
          </a:prstGeom>
          <a:noFill/>
          <a:ln w="3175">
            <a:solidFill>
              <a:schemeClr val="tx2"/>
            </a:solidFill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39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Acquired Allco REIT and branded it as Frasers Commercial Trust</a:t>
            </a:r>
          </a:p>
        </p:txBody>
      </p:sp>
      <p:sp>
        <p:nvSpPr>
          <p:cNvPr id="14" name="Text Box 25">
            <a:extLst>
              <a:ext uri="{FF2B5EF4-FFF2-40B4-BE49-F238E27FC236}">
                <a16:creationId xmlns:a16="http://schemas.microsoft.com/office/drawing/2014/main" id="{E39C7AB3-26B1-3E44-A848-1D0106EF18B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017561" y="4868287"/>
            <a:ext cx="991753" cy="561692"/>
          </a:xfrm>
          <a:prstGeom prst="callout3">
            <a:avLst>
              <a:gd name="adj1" fmla="val 96126"/>
              <a:gd name="adj2" fmla="val -13061"/>
              <a:gd name="adj3" fmla="val -81597"/>
              <a:gd name="adj4" fmla="val -13290"/>
              <a:gd name="adj5" fmla="val -82560"/>
              <a:gd name="adj6" fmla="val 583818"/>
              <a:gd name="adj7" fmla="val -125211"/>
              <a:gd name="adj8" fmla="val 583370"/>
            </a:avLst>
          </a:prstGeom>
          <a:noFill/>
          <a:ln w="3175">
            <a:solidFill>
              <a:schemeClr val="tx2"/>
            </a:solidFill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39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Became a member of the TCC Group</a:t>
            </a:r>
          </a:p>
        </p:txBody>
      </p:sp>
      <p:sp>
        <p:nvSpPr>
          <p:cNvPr id="15" name="Text Box 25">
            <a:extLst>
              <a:ext uri="{FF2B5EF4-FFF2-40B4-BE49-F238E27FC236}">
                <a16:creationId xmlns:a16="http://schemas.microsoft.com/office/drawing/2014/main" id="{8863CFEC-C214-C24F-99F7-FBA556B8D3E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374786" y="5570095"/>
            <a:ext cx="1833460" cy="748923"/>
          </a:xfrm>
          <a:prstGeom prst="callout3">
            <a:avLst>
              <a:gd name="adj1" fmla="val 100088"/>
              <a:gd name="adj2" fmla="val -5411"/>
              <a:gd name="adj3" fmla="val -125851"/>
              <a:gd name="adj4" fmla="val -5341"/>
              <a:gd name="adj5" fmla="val -125939"/>
              <a:gd name="adj6" fmla="val 255899"/>
              <a:gd name="adj7" fmla="val -185277"/>
              <a:gd name="adj8" fmla="val 256195"/>
            </a:avLst>
          </a:prstGeom>
          <a:noFill/>
          <a:ln w="3175">
            <a:solidFill>
              <a:schemeClr val="tx2"/>
            </a:solidFill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39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Listing of Frasers Property Limited and Frasers Hospitality Trust on Singapore Stock Exchange</a:t>
            </a:r>
          </a:p>
        </p:txBody>
      </p:sp>
      <p:sp>
        <p:nvSpPr>
          <p:cNvPr id="16" name="Text Box 25">
            <a:extLst>
              <a:ext uri="{FF2B5EF4-FFF2-40B4-BE49-F238E27FC236}">
                <a16:creationId xmlns:a16="http://schemas.microsoft.com/office/drawing/2014/main" id="{CD60A619-F525-7349-BD53-F520C1E2803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860264" y="2547993"/>
            <a:ext cx="2166951" cy="748923"/>
          </a:xfrm>
          <a:prstGeom prst="callout3">
            <a:avLst>
              <a:gd name="adj1" fmla="val 3386"/>
              <a:gd name="adj2" fmla="val -3696"/>
              <a:gd name="adj3" fmla="val 132624"/>
              <a:gd name="adj4" fmla="val -3683"/>
              <a:gd name="adj5" fmla="val 132535"/>
              <a:gd name="adj6" fmla="val 193857"/>
              <a:gd name="adj7" fmla="val 217798"/>
              <a:gd name="adj8" fmla="val 194463"/>
            </a:avLst>
          </a:prstGeom>
          <a:noFill/>
          <a:ln w="3175">
            <a:solidFill>
              <a:schemeClr val="tx2"/>
            </a:solidFill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39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Acquired Australand, a leading property company established in 1924, and rebranded it as Frasers Property Australia</a:t>
            </a:r>
          </a:p>
        </p:txBody>
      </p:sp>
      <p:sp>
        <p:nvSpPr>
          <p:cNvPr id="17" name="Text Box 25">
            <a:extLst>
              <a:ext uri="{FF2B5EF4-FFF2-40B4-BE49-F238E27FC236}">
                <a16:creationId xmlns:a16="http://schemas.microsoft.com/office/drawing/2014/main" id="{6EBBA775-7B02-9C46-B86F-56AD3A1B6E3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662001" y="5293055"/>
            <a:ext cx="1227755" cy="561692"/>
          </a:xfrm>
          <a:prstGeom prst="callout3">
            <a:avLst>
              <a:gd name="adj1" fmla="val 97335"/>
              <a:gd name="adj2" fmla="val -7242"/>
              <a:gd name="adj3" fmla="val -84015"/>
              <a:gd name="adj4" fmla="val -8482"/>
              <a:gd name="adj5" fmla="val -82560"/>
              <a:gd name="adj6" fmla="val 246868"/>
              <a:gd name="adj7" fmla="val -205005"/>
              <a:gd name="adj8" fmla="val 246472"/>
            </a:avLst>
          </a:prstGeom>
          <a:noFill/>
          <a:ln w="3175">
            <a:solidFill>
              <a:schemeClr val="tx2"/>
            </a:solidFill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39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Launched Frasers Logistics and Industrial Trust</a:t>
            </a:r>
          </a:p>
        </p:txBody>
      </p:sp>
      <p:sp>
        <p:nvSpPr>
          <p:cNvPr id="18" name="Text Box 25">
            <a:extLst>
              <a:ext uri="{FF2B5EF4-FFF2-40B4-BE49-F238E27FC236}">
                <a16:creationId xmlns:a16="http://schemas.microsoft.com/office/drawing/2014/main" id="{005E8EE6-1F8F-8848-BD0E-DBEA7E3C75D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428675" y="2161202"/>
            <a:ext cx="1019108" cy="561692"/>
          </a:xfrm>
          <a:prstGeom prst="callout3">
            <a:avLst>
              <a:gd name="adj1" fmla="val 6660"/>
              <a:gd name="adj2" fmla="val -6361"/>
              <a:gd name="adj3" fmla="val 214609"/>
              <a:gd name="adj4" fmla="val -5491"/>
              <a:gd name="adj5" fmla="val 213647"/>
              <a:gd name="adj6" fmla="val 252182"/>
              <a:gd name="adj7" fmla="val 358391"/>
              <a:gd name="adj8" fmla="val 252627"/>
            </a:avLst>
          </a:prstGeom>
          <a:noFill/>
          <a:ln w="3175">
            <a:solidFill>
              <a:schemeClr val="tx2"/>
            </a:solidFill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39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Acquired listed Geneba Properties NV </a:t>
            </a:r>
          </a:p>
        </p:txBody>
      </p:sp>
      <p:sp>
        <p:nvSpPr>
          <p:cNvPr id="19" name="Text Box 25">
            <a:extLst>
              <a:ext uri="{FF2B5EF4-FFF2-40B4-BE49-F238E27FC236}">
                <a16:creationId xmlns:a16="http://schemas.microsoft.com/office/drawing/2014/main" id="{784328E5-F1C3-E641-B143-100D5889A9B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599043" y="5544441"/>
            <a:ext cx="2038880" cy="936154"/>
          </a:xfrm>
          <a:prstGeom prst="callout3">
            <a:avLst>
              <a:gd name="adj1" fmla="val 97944"/>
              <a:gd name="adj2" fmla="val -6556"/>
              <a:gd name="adj3" fmla="val -37303"/>
              <a:gd name="adj4" fmla="val -7339"/>
              <a:gd name="adj5" fmla="val -37510"/>
              <a:gd name="adj6" fmla="val 85034"/>
              <a:gd name="adj7" fmla="val -149299"/>
              <a:gd name="adj8" fmla="val 84484"/>
            </a:avLst>
          </a:prstGeom>
          <a:noFill/>
          <a:ln w="3175">
            <a:solidFill>
              <a:schemeClr val="tx2"/>
            </a:solidFill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39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Acquired listed TICON Industrial Connection Public Company Limited which was subsequently rebranded as Frasers Property Thailand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D295A07-10A0-4C40-8D6C-952AE556CA4E}"/>
              </a:ext>
            </a:extLst>
          </p:cNvPr>
          <p:cNvSpPr txBox="1"/>
          <p:nvPr userDrawn="1"/>
        </p:nvSpPr>
        <p:spPr>
          <a:xfrm>
            <a:off x="10353081" y="1835516"/>
            <a:ext cx="54502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504040504020204" pitchFamily="34" charset="77"/>
                <a:ea typeface="+mn-ea"/>
                <a:cs typeface="+mn-cs"/>
              </a:rPr>
              <a:t>2019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D57B4E7-AE47-2C48-8C8C-BAED24BFC775}"/>
              </a:ext>
            </a:extLst>
          </p:cNvPr>
          <p:cNvSpPr txBox="1"/>
          <p:nvPr userDrawn="1"/>
        </p:nvSpPr>
        <p:spPr>
          <a:xfrm>
            <a:off x="9598479" y="5293056"/>
            <a:ext cx="54502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504040504020204" pitchFamily="34" charset="77"/>
                <a:ea typeface="+mn-ea"/>
                <a:cs typeface="+mn-cs"/>
              </a:rPr>
              <a:t>2018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7F9FB7C-B46E-A848-BB0C-BDAC58AB5EF1}"/>
              </a:ext>
            </a:extLst>
          </p:cNvPr>
          <p:cNvSpPr txBox="1"/>
          <p:nvPr userDrawn="1"/>
        </p:nvSpPr>
        <p:spPr>
          <a:xfrm>
            <a:off x="8435374" y="1918969"/>
            <a:ext cx="54502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504040504020204" pitchFamily="34" charset="77"/>
                <a:ea typeface="+mn-ea"/>
                <a:cs typeface="+mn-cs"/>
              </a:rPr>
              <a:t>2017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F63E00E-38F7-1C42-BAF2-07624BAA0DF8}"/>
              </a:ext>
            </a:extLst>
          </p:cNvPr>
          <p:cNvSpPr txBox="1"/>
          <p:nvPr userDrawn="1"/>
        </p:nvSpPr>
        <p:spPr>
          <a:xfrm>
            <a:off x="7662001" y="5046835"/>
            <a:ext cx="54502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504040504020204" pitchFamily="34" charset="77"/>
                <a:ea typeface="+mn-ea"/>
                <a:cs typeface="+mn-cs"/>
              </a:rPr>
              <a:t>2016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47E3B3E-DBC1-0D41-9A11-908E0A39E77B}"/>
              </a:ext>
            </a:extLst>
          </p:cNvPr>
          <p:cNvSpPr txBox="1"/>
          <p:nvPr userDrawn="1"/>
        </p:nvSpPr>
        <p:spPr>
          <a:xfrm>
            <a:off x="5381779" y="5323876"/>
            <a:ext cx="54502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504040504020204" pitchFamily="34" charset="77"/>
                <a:ea typeface="+mn-ea"/>
                <a:cs typeface="+mn-cs"/>
              </a:rPr>
              <a:t>2014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FBFCED6-51C4-D245-A016-86508206468B}"/>
              </a:ext>
            </a:extLst>
          </p:cNvPr>
          <p:cNvSpPr txBox="1"/>
          <p:nvPr userDrawn="1"/>
        </p:nvSpPr>
        <p:spPr>
          <a:xfrm>
            <a:off x="5860263" y="2312168"/>
            <a:ext cx="54502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504040504020204" pitchFamily="34" charset="77"/>
                <a:ea typeface="+mn-ea"/>
                <a:cs typeface="+mn-cs"/>
              </a:rPr>
              <a:t>2014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913242B-E7E5-864D-97D0-05226F5C6E69}"/>
              </a:ext>
            </a:extLst>
          </p:cNvPr>
          <p:cNvSpPr txBox="1"/>
          <p:nvPr userDrawn="1"/>
        </p:nvSpPr>
        <p:spPr>
          <a:xfrm>
            <a:off x="3997335" y="4625375"/>
            <a:ext cx="54502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504040504020204" pitchFamily="34" charset="77"/>
                <a:ea typeface="+mn-ea"/>
                <a:cs typeface="+mn-cs"/>
              </a:rPr>
              <a:t>2013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D11BCF4-CBB4-444E-885F-A4912E858779}"/>
              </a:ext>
            </a:extLst>
          </p:cNvPr>
          <p:cNvSpPr txBox="1"/>
          <p:nvPr userDrawn="1"/>
        </p:nvSpPr>
        <p:spPr>
          <a:xfrm>
            <a:off x="4206050" y="2511302"/>
            <a:ext cx="54502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504040504020204" pitchFamily="34" charset="77"/>
                <a:ea typeface="+mn-ea"/>
                <a:cs typeface="+mn-cs"/>
              </a:rPr>
              <a:t>2008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65D398C-BE3A-AA42-837F-FBD2ABB37752}"/>
              </a:ext>
            </a:extLst>
          </p:cNvPr>
          <p:cNvSpPr txBox="1"/>
          <p:nvPr userDrawn="1"/>
        </p:nvSpPr>
        <p:spPr>
          <a:xfrm>
            <a:off x="2577511" y="2862840"/>
            <a:ext cx="54502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504040504020204" pitchFamily="34" charset="77"/>
                <a:ea typeface="+mn-ea"/>
                <a:cs typeface="+mn-cs"/>
              </a:rPr>
              <a:t>2006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9C0430B-5E9D-8241-B807-305B69D35B00}"/>
              </a:ext>
            </a:extLst>
          </p:cNvPr>
          <p:cNvSpPr txBox="1"/>
          <p:nvPr userDrawn="1"/>
        </p:nvSpPr>
        <p:spPr>
          <a:xfrm>
            <a:off x="1726013" y="5296343"/>
            <a:ext cx="575581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504040504020204" pitchFamily="34" charset="77"/>
                <a:ea typeface="+mn-ea"/>
                <a:cs typeface="+mn-cs"/>
              </a:rPr>
              <a:t>1990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E4A84E4-311A-2546-9496-093C0B0E1631}"/>
              </a:ext>
            </a:extLst>
          </p:cNvPr>
          <p:cNvSpPr txBox="1"/>
          <p:nvPr userDrawn="1"/>
        </p:nvSpPr>
        <p:spPr>
          <a:xfrm>
            <a:off x="581651" y="2412990"/>
            <a:ext cx="54502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504040504020204" pitchFamily="34" charset="77"/>
                <a:ea typeface="+mn-ea"/>
                <a:cs typeface="+mn-cs"/>
              </a:rPr>
              <a:t>1983</a:t>
            </a:r>
          </a:p>
        </p:txBody>
      </p:sp>
      <p:graphicFrame>
        <p:nvGraphicFramePr>
          <p:cNvPr id="32" name="Chart 31">
            <a:extLst>
              <a:ext uri="{FF2B5EF4-FFF2-40B4-BE49-F238E27FC236}">
                <a16:creationId xmlns:a16="http://schemas.microsoft.com/office/drawing/2014/main" id="{8746516A-8354-0545-B797-1F813609B0D3}"/>
              </a:ext>
            </a:extLst>
          </p:cNvPr>
          <p:cNvGraphicFramePr>
            <a:graphicFrameLocks/>
          </p:cNvGraphicFramePr>
          <p:nvPr userDrawn="1">
            <p:extLst/>
          </p:nvPr>
        </p:nvGraphicFramePr>
        <p:xfrm>
          <a:off x="198156" y="4076457"/>
          <a:ext cx="11703003" cy="373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D73D7D9-E815-0A47-B31A-BCFC7DB746E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49599" y="1348976"/>
            <a:ext cx="7976659" cy="595681"/>
          </a:xfrm>
        </p:spPr>
        <p:txBody>
          <a:bodyPr/>
          <a:lstStyle>
            <a:lvl2pPr marL="335990" indent="0">
              <a:buNone/>
              <a:defRPr/>
            </a:lvl2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3" name="Text Box 25">
            <a:extLst>
              <a:ext uri="{FF2B5EF4-FFF2-40B4-BE49-F238E27FC236}">
                <a16:creationId xmlns:a16="http://schemas.microsoft.com/office/drawing/2014/main" id="{79ABA32B-014E-AA4A-A827-A328C1239B6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0353080" y="2086438"/>
            <a:ext cx="1508075" cy="936154"/>
          </a:xfrm>
          <a:prstGeom prst="callout3">
            <a:avLst>
              <a:gd name="adj1" fmla="val 5040"/>
              <a:gd name="adj2" fmla="val -5668"/>
              <a:gd name="adj3" fmla="val 109669"/>
              <a:gd name="adj4" fmla="val -4230"/>
              <a:gd name="adj5" fmla="val 110102"/>
              <a:gd name="adj6" fmla="val 84611"/>
              <a:gd name="adj7" fmla="val 221198"/>
              <a:gd name="adj8" fmla="val 84949"/>
            </a:avLst>
          </a:prstGeom>
          <a:noFill/>
          <a:ln w="3175">
            <a:solidFill>
              <a:schemeClr val="tx2"/>
            </a:solidFill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39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Formed Frasers Property Industrial Strategic Business Unit and Frasers Property</a:t>
            </a:r>
            <a:b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</a:b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Retail unit</a:t>
            </a: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A9F3787A-6926-F94F-B427-C7E3576F89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5" name="Text Placeholder 5">
            <a:extLst>
              <a:ext uri="{FF2B5EF4-FFF2-40B4-BE49-F238E27FC236}">
                <a16:creationId xmlns:a16="http://schemas.microsoft.com/office/drawing/2014/main" id="{4C35CFDD-71F3-0740-8E9E-FF892CC82D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ECFCD66-EA7A-FE49-81A1-9B0AADB8F0D9}"/>
              </a:ext>
            </a:extLst>
          </p:cNvPr>
          <p:cNvSpPr txBox="1"/>
          <p:nvPr userDrawn="1"/>
        </p:nvSpPr>
        <p:spPr bwMode="auto">
          <a:xfrm>
            <a:off x="10369298" y="6633053"/>
            <a:ext cx="126957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Retail</a:t>
            </a:r>
          </a:p>
        </p:txBody>
      </p:sp>
    </p:spTree>
    <p:extLst>
      <p:ext uri="{BB962C8B-B14F-4D97-AF65-F5344CB8AC3E}">
        <p14:creationId xmlns:p14="http://schemas.microsoft.com/office/powerpoint/2010/main" val="1236745230"/>
      </p:ext>
    </p:extLst>
  </p:cSld>
  <p:clrMapOvr>
    <a:masterClrMapping/>
  </p:clrMapOvr>
  <p:transition spd="med">
    <p:fade/>
  </p:transition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052632" y="876550"/>
            <a:ext cx="4613600" cy="4709209"/>
          </a:xfrm>
          <a:prstGeom prst="rect">
            <a:avLst/>
          </a:prstGeom>
          <a:gradFill flip="none" rotWithShape="1">
            <a:gsLst>
              <a:gs pos="33000">
                <a:srgbClr val="036CB7"/>
              </a:gs>
              <a:gs pos="11000">
                <a:srgbClr val="0455A6"/>
              </a:gs>
              <a:gs pos="100000">
                <a:srgbClr val="08B6BA"/>
              </a:gs>
              <a:gs pos="74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4911963" y="5041386"/>
            <a:ext cx="1975419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 userDrawn="1"/>
        </p:nvSpPr>
        <p:spPr>
          <a:xfrm>
            <a:off x="1283338" y="696540"/>
            <a:ext cx="4616335" cy="4664364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6768353" y="876550"/>
            <a:ext cx="4329953" cy="38919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800" b="1" baseline="0">
                <a:solidFill>
                  <a:srgbClr val="0455A6"/>
                </a:solidFill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/>
            </a:lvl3pPr>
          </a:lstStyle>
          <a:p>
            <a:pPr lvl="0"/>
            <a:r>
              <a:rPr lang="en-US" dirty="0" smtClean="0"/>
              <a:t>Title, Calibri, Bold, 48</a:t>
            </a:r>
          </a:p>
        </p:txBody>
      </p:sp>
    </p:spTree>
    <p:extLst>
      <p:ext uri="{BB962C8B-B14F-4D97-AF65-F5344CB8AC3E}">
        <p14:creationId xmlns:p14="http://schemas.microsoft.com/office/powerpoint/2010/main" val="29714263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7782546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3472" y="63211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1582925" y="6329363"/>
            <a:ext cx="6656387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+mj-lt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lacial Indifference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lacial Indifference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dirty="0" smtClean="0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5" name="Slide Number Placeholder 2"/>
          <p:cNvSpPr txBox="1">
            <a:spLocks/>
          </p:cNvSpPr>
          <p:nvPr userDrawn="1"/>
        </p:nvSpPr>
        <p:spPr>
          <a:xfrm>
            <a:off x="11277600" y="6462814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41229060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3">
              <a:alphaModFix amt="27000"/>
            </a:blip>
            <a:srcRect/>
            <a:stretch>
              <a:fillRect l="-50894" r="-1051" b="-59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031695"/>
            <a:ext cx="10515600" cy="80028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2407920"/>
            <a:ext cx="10515600" cy="3383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  <a:lvl2pPr marL="685800" indent="-228600" algn="ctr">
              <a:buSzPct val="70000"/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371600" indent="-457200" algn="ctr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endParaRPr lang="en-US" dirty="0" smtClean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76800" y="2083443"/>
            <a:ext cx="243840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657444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 rot="5400000">
            <a:off x="1275243" y="3041542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80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1" name="Rounded Rectangle 10"/>
          <p:cNvSpPr/>
          <p:nvPr userDrawn="1"/>
        </p:nvSpPr>
        <p:spPr>
          <a:xfrm rot="5400000">
            <a:off x="513742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34" name="Rounded Rectangle 33"/>
          <p:cNvSpPr/>
          <p:nvPr userDrawn="1"/>
        </p:nvSpPr>
        <p:spPr>
          <a:xfrm rot="5400000">
            <a:off x="886360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057275" y="3603625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919457" y="3600713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2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645636" y="3600712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3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7161690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 userDrawn="1"/>
        </p:nvSpPr>
        <p:spPr>
          <a:xfrm rot="20162002">
            <a:off x="8203901" y="2951311"/>
            <a:ext cx="5334001" cy="5334001"/>
          </a:xfrm>
          <a:prstGeom prst="ellipse">
            <a:avLst/>
          </a:prstGeom>
          <a:gradFill>
            <a:gsLst>
              <a:gs pos="100000">
                <a:schemeClr val="accent4"/>
              </a:gs>
              <a:gs pos="32000">
                <a:srgbClr val="0279C0"/>
              </a:gs>
              <a:gs pos="2000">
                <a:schemeClr val="accent1">
                  <a:lumMod val="75000"/>
                </a:schemeClr>
              </a:gs>
              <a:gs pos="68000">
                <a:schemeClr val="accent2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619365" y="1858645"/>
            <a:ext cx="3600000" cy="3600000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30667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7111952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00287"/>
          </a:xfrm>
        </p:spPr>
        <p:txBody>
          <a:bodyPr>
            <a:normAutofit/>
          </a:bodyPr>
          <a:lstStyle>
            <a:lvl1pPr algn="ctr">
              <a:defRPr sz="32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2" name="Rounded Rectangle 1"/>
          <p:cNvSpPr/>
          <p:nvPr userDrawn="1"/>
        </p:nvSpPr>
        <p:spPr>
          <a:xfrm>
            <a:off x="83820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4" name="Rounded Rectangle 13"/>
          <p:cNvSpPr/>
          <p:nvPr userDrawn="1"/>
        </p:nvSpPr>
        <p:spPr>
          <a:xfrm>
            <a:off x="449326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5" name="Rounded Rectangle 14"/>
          <p:cNvSpPr/>
          <p:nvPr userDrawn="1"/>
        </p:nvSpPr>
        <p:spPr>
          <a:xfrm>
            <a:off x="814832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6" name="Rounded Rectangle 15"/>
          <p:cNvSpPr/>
          <p:nvPr userDrawn="1"/>
        </p:nvSpPr>
        <p:spPr>
          <a:xfrm>
            <a:off x="113792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1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9" name="Rounded Rectangle 18"/>
          <p:cNvSpPr/>
          <p:nvPr userDrawn="1"/>
        </p:nvSpPr>
        <p:spPr>
          <a:xfrm>
            <a:off x="479298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0" name="Rounded Rectangle 19"/>
          <p:cNvSpPr/>
          <p:nvPr userDrawn="1"/>
        </p:nvSpPr>
        <p:spPr>
          <a:xfrm>
            <a:off x="844804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1" name="Rounded Rectangle 20"/>
          <p:cNvSpPr/>
          <p:nvPr userDrawn="1"/>
        </p:nvSpPr>
        <p:spPr>
          <a:xfrm flipV="1">
            <a:off x="113792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4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/>
          </a:p>
        </p:txBody>
      </p:sp>
      <p:sp>
        <p:nvSpPr>
          <p:cNvPr id="22" name="Rounded Rectangle 21"/>
          <p:cNvSpPr/>
          <p:nvPr userDrawn="1"/>
        </p:nvSpPr>
        <p:spPr>
          <a:xfrm flipV="1">
            <a:off x="479298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3" name="Rounded Rectangle 22"/>
          <p:cNvSpPr/>
          <p:nvPr userDrawn="1"/>
        </p:nvSpPr>
        <p:spPr>
          <a:xfrm flipV="1">
            <a:off x="844804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82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37919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792981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448041" y="4815523"/>
            <a:ext cx="2606039" cy="5080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138238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804569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8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470900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2217420" y="5577205"/>
            <a:ext cx="447040" cy="91757"/>
            <a:chOff x="2217420" y="5628323"/>
            <a:chExt cx="447040" cy="91757"/>
          </a:xfrm>
        </p:grpSpPr>
        <p:sp>
          <p:nvSpPr>
            <p:cNvPr id="29" name="Oval 28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30" name="Oval 29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31" name="Oval 30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5872480" y="5577205"/>
            <a:ext cx="447040" cy="91757"/>
            <a:chOff x="2217420" y="5628323"/>
            <a:chExt cx="447040" cy="91757"/>
          </a:xfrm>
        </p:grpSpPr>
        <p:sp>
          <p:nvSpPr>
            <p:cNvPr id="37" name="Oval 36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38" name="Oval 37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39" name="Oval 38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grpSp>
        <p:nvGrpSpPr>
          <p:cNvPr id="40" name="Group 39"/>
          <p:cNvGrpSpPr/>
          <p:nvPr userDrawn="1"/>
        </p:nvGrpSpPr>
        <p:grpSpPr>
          <a:xfrm>
            <a:off x="9527540" y="5577205"/>
            <a:ext cx="447040" cy="91757"/>
            <a:chOff x="2217420" y="5628323"/>
            <a:chExt cx="447040" cy="91757"/>
          </a:xfrm>
        </p:grpSpPr>
        <p:sp>
          <p:nvSpPr>
            <p:cNvPr id="41" name="Oval 40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43" name="Oval 42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sp>
        <p:nvSpPr>
          <p:cNvPr id="32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5844104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 userDrawn="1"/>
        </p:nvSpPr>
        <p:spPr>
          <a:xfrm rot="20162002">
            <a:off x="8912520" y="3041665"/>
            <a:ext cx="2827154" cy="2827154"/>
          </a:xfrm>
          <a:prstGeom prst="ellipse">
            <a:avLst/>
          </a:prstGeom>
          <a:gradFill>
            <a:gsLst>
              <a:gs pos="100000">
                <a:schemeClr val="accent4"/>
              </a:gs>
              <a:gs pos="41000">
                <a:srgbClr val="0279C0"/>
              </a:gs>
              <a:gs pos="2000">
                <a:schemeClr val="accent1">
                  <a:lumMod val="75000"/>
                </a:schemeClr>
              </a:gs>
              <a:gs pos="60000">
                <a:schemeClr val="accent2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700463" y="1371600"/>
            <a:ext cx="4257675" cy="4257675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445994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265400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505743"/>
            <a:ext cx="356815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7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43400" y="3137436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8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8139954" y="1566703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0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343400" y="1531743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1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141495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/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24187774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3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3309321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3310862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 hasCustomPrompt="1"/>
          </p:nvPr>
        </p:nvSpPr>
        <p:spPr>
          <a:xfrm>
            <a:off x="6199542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6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201083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 hasCustomPrompt="1"/>
          </p:nvPr>
        </p:nvSpPr>
        <p:spPr>
          <a:xfrm>
            <a:off x="9089763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9091304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9" name="Slide Number Placeholder 2"/>
          <p:cNvSpPr>
            <a:spLocks noGrp="1"/>
          </p:cNvSpPr>
          <p:nvPr>
            <p:ph type="sldNum" sz="quarter" idx="2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/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28933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Networ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62E8D12-48E9-8B47-BC55-173DD3B33225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53502FC9-21F9-EC4F-B876-D8FD481073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17" name="Title 1">
            <a:extLst>
              <a:ext uri="{FF2B5EF4-FFF2-40B4-BE49-F238E27FC236}">
                <a16:creationId xmlns:a16="http://schemas.microsoft.com/office/drawing/2014/main" id="{F1148AA2-D772-0D4D-B9DD-2E9DFB395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18" name="Text Placeholder 5">
            <a:extLst>
              <a:ext uri="{FF2B5EF4-FFF2-40B4-BE49-F238E27FC236}">
                <a16:creationId xmlns:a16="http://schemas.microsoft.com/office/drawing/2014/main" id="{EA9B3599-0C21-1849-A7C2-9916762E21B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grpSp>
        <p:nvGrpSpPr>
          <p:cNvPr id="312" name="Group 311">
            <a:extLst>
              <a:ext uri="{FF2B5EF4-FFF2-40B4-BE49-F238E27FC236}">
                <a16:creationId xmlns:a16="http://schemas.microsoft.com/office/drawing/2014/main" id="{F45CE40E-51D4-A54D-848B-55AC1E2FCE7E}"/>
              </a:ext>
            </a:extLst>
          </p:cNvPr>
          <p:cNvGrpSpPr/>
          <p:nvPr userDrawn="1"/>
        </p:nvGrpSpPr>
        <p:grpSpPr>
          <a:xfrm>
            <a:off x="8342520" y="4159922"/>
            <a:ext cx="1539245" cy="1555797"/>
            <a:chOff x="3582536" y="935875"/>
            <a:chExt cx="1344922" cy="1359384"/>
          </a:xfrm>
        </p:grpSpPr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6D793A5-8B18-AF48-BC86-BFAB8B82F94C}"/>
                </a:ext>
              </a:extLst>
            </p:cNvPr>
            <p:cNvSpPr/>
            <p:nvPr/>
          </p:nvSpPr>
          <p:spPr>
            <a:xfrm>
              <a:off x="3661839" y="1035900"/>
              <a:ext cx="1196975" cy="11969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314" name="Graphic 313">
              <a:extLst>
                <a:ext uri="{FF2B5EF4-FFF2-40B4-BE49-F238E27FC236}">
                  <a16:creationId xmlns:a16="http://schemas.microsoft.com/office/drawing/2014/main" id="{37C09439-8073-A040-9331-DBC77CC281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82536" y="935875"/>
              <a:ext cx="1344922" cy="1359384"/>
            </a:xfrm>
            <a:prstGeom prst="rect">
              <a:avLst/>
            </a:prstGeom>
          </p:spPr>
        </p:pic>
      </p:grpSp>
      <p:grpSp>
        <p:nvGrpSpPr>
          <p:cNvPr id="315" name="Group 314">
            <a:extLst>
              <a:ext uri="{FF2B5EF4-FFF2-40B4-BE49-F238E27FC236}">
                <a16:creationId xmlns:a16="http://schemas.microsoft.com/office/drawing/2014/main" id="{76DE7B6F-8989-994E-87E7-5662EBD0EA4A}"/>
              </a:ext>
            </a:extLst>
          </p:cNvPr>
          <p:cNvGrpSpPr/>
          <p:nvPr userDrawn="1"/>
        </p:nvGrpSpPr>
        <p:grpSpPr>
          <a:xfrm>
            <a:off x="10309059" y="4159922"/>
            <a:ext cx="1539245" cy="1555797"/>
            <a:chOff x="3582536" y="935875"/>
            <a:chExt cx="1344922" cy="1359384"/>
          </a:xfrm>
        </p:grpSpPr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CB0EE6E9-B5FD-4D49-BCC4-501B5E844476}"/>
                </a:ext>
              </a:extLst>
            </p:cNvPr>
            <p:cNvSpPr/>
            <p:nvPr/>
          </p:nvSpPr>
          <p:spPr>
            <a:xfrm>
              <a:off x="3661839" y="1035900"/>
              <a:ext cx="1196975" cy="11969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317" name="Graphic 316">
              <a:extLst>
                <a:ext uri="{FF2B5EF4-FFF2-40B4-BE49-F238E27FC236}">
                  <a16:creationId xmlns:a16="http://schemas.microsoft.com/office/drawing/2014/main" id="{4C382F2A-7DF5-9E41-8EF1-13329AB030F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82536" y="935875"/>
              <a:ext cx="1344922" cy="1359384"/>
            </a:xfrm>
            <a:prstGeom prst="rect">
              <a:avLst/>
            </a:prstGeom>
          </p:spPr>
        </p:pic>
      </p:grpSp>
      <p:sp>
        <p:nvSpPr>
          <p:cNvPr id="318" name="Text Placeholder 5">
            <a:extLst>
              <a:ext uri="{FF2B5EF4-FFF2-40B4-BE49-F238E27FC236}">
                <a16:creationId xmlns:a16="http://schemas.microsoft.com/office/drawing/2014/main" id="{C4269A49-C7D6-6F4A-9C9C-466E7D92943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77727" y="5733721"/>
            <a:ext cx="1668846" cy="293293"/>
          </a:xfrm>
        </p:spPr>
        <p:txBody>
          <a:bodyPr wrap="none">
            <a:spAutoFit/>
          </a:bodyPr>
          <a:lstStyle>
            <a:lvl1pPr marL="0" indent="0" algn="ctr">
              <a:buNone/>
              <a:defRPr b="1"/>
            </a:lvl1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19" name="Text Placeholder 5">
            <a:extLst>
              <a:ext uri="{FF2B5EF4-FFF2-40B4-BE49-F238E27FC236}">
                <a16:creationId xmlns:a16="http://schemas.microsoft.com/office/drawing/2014/main" id="{6FF023EE-55A1-1A4F-A7CF-67E574375FC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244259" y="5733721"/>
            <a:ext cx="1668846" cy="293293"/>
          </a:xfrm>
        </p:spPr>
        <p:txBody>
          <a:bodyPr wrap="none">
            <a:spAutoFit/>
          </a:bodyPr>
          <a:lstStyle>
            <a:lvl1pPr marL="0" indent="0" algn="ctr">
              <a:buNone/>
              <a:defRPr b="1"/>
            </a:lvl1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20" name="Text Placeholder 5">
            <a:extLst>
              <a:ext uri="{FF2B5EF4-FFF2-40B4-BE49-F238E27FC236}">
                <a16:creationId xmlns:a16="http://schemas.microsoft.com/office/drawing/2014/main" id="{E1932531-0014-0A4E-AAFB-4136F5FAEDD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704432" y="4545740"/>
            <a:ext cx="815422" cy="812550"/>
          </a:xfrm>
        </p:spPr>
        <p:txBody>
          <a:bodyPr wrap="none">
            <a:spAutoFit/>
          </a:bodyPr>
          <a:lstStyle>
            <a:lvl1pPr marL="0" indent="0" algn="ctr">
              <a:buNone/>
              <a:defRPr sz="4800" b="1"/>
            </a:lvl1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321" name="Text Placeholder 5">
            <a:extLst>
              <a:ext uri="{FF2B5EF4-FFF2-40B4-BE49-F238E27FC236}">
                <a16:creationId xmlns:a16="http://schemas.microsoft.com/office/drawing/2014/main" id="{C48D45B9-273A-1141-9202-91C0DDFF526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670972" y="4545740"/>
            <a:ext cx="815422" cy="812550"/>
          </a:xfrm>
        </p:spPr>
        <p:txBody>
          <a:bodyPr wrap="none">
            <a:spAutoFit/>
          </a:bodyPr>
          <a:lstStyle>
            <a:lvl1pPr marL="0" indent="0" algn="ctr">
              <a:buNone/>
              <a:defRPr sz="4800" b="1"/>
            </a:lvl1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322" name="Text Placeholder 121">
            <a:extLst>
              <a:ext uri="{FF2B5EF4-FFF2-40B4-BE49-F238E27FC236}">
                <a16:creationId xmlns:a16="http://schemas.microsoft.com/office/drawing/2014/main" id="{492C624D-09CB-4645-AAD8-EE1A4A810BA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26473" y="1316567"/>
            <a:ext cx="3726345" cy="232833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CB349B3E-9BB5-454A-8985-C7B0B6E71AFD}"/>
              </a:ext>
            </a:extLst>
          </p:cNvPr>
          <p:cNvSpPr txBox="1"/>
          <p:nvPr userDrawn="1"/>
        </p:nvSpPr>
        <p:spPr bwMode="auto">
          <a:xfrm>
            <a:off x="10369298" y="6633053"/>
            <a:ext cx="126957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Retail</a:t>
            </a:r>
          </a:p>
        </p:txBody>
      </p:sp>
      <p:pic>
        <p:nvPicPr>
          <p:cNvPr id="195" name="Picture 194">
            <a:extLst>
              <a:ext uri="{FF2B5EF4-FFF2-40B4-BE49-F238E27FC236}">
                <a16:creationId xmlns:a16="http://schemas.microsoft.com/office/drawing/2014/main" id="{95F36B4A-6636-2A4E-8DBD-614961B4C7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" y="1082873"/>
            <a:ext cx="8697799" cy="5781304"/>
          </a:xfrm>
          <a:prstGeom prst="rect">
            <a:avLst/>
          </a:prstGeom>
        </p:spPr>
      </p:pic>
      <p:sp>
        <p:nvSpPr>
          <p:cNvPr id="196" name="Andorra" descr="© INSCALE GmbH, 15.06.2010">
            <a:extLst>
              <a:ext uri="{FF2B5EF4-FFF2-40B4-BE49-F238E27FC236}">
                <a16:creationId xmlns:a16="http://schemas.microsoft.com/office/drawing/2014/main" id="{FCA79F79-DCD2-604F-8AE7-15C2386BBA21}"/>
              </a:ext>
            </a:extLst>
          </p:cNvPr>
          <p:cNvSpPr>
            <a:spLocks/>
          </p:cNvSpPr>
          <p:nvPr userDrawn="1"/>
        </p:nvSpPr>
        <p:spPr bwMode="gray">
          <a:xfrm>
            <a:off x="3119024" y="2533000"/>
            <a:ext cx="18261" cy="9431"/>
          </a:xfrm>
          <a:custGeom>
            <a:avLst/>
            <a:gdLst>
              <a:gd name="T0" fmla="*/ 2147483647 w 30"/>
              <a:gd name="T1" fmla="*/ 2147483647 h 18"/>
              <a:gd name="T2" fmla="*/ 2147483647 w 30"/>
              <a:gd name="T3" fmla="*/ 2147483647 h 18"/>
              <a:gd name="T4" fmla="*/ 2147483647 w 30"/>
              <a:gd name="T5" fmla="*/ 2147483647 h 18"/>
              <a:gd name="T6" fmla="*/ 2147483647 w 30"/>
              <a:gd name="T7" fmla="*/ 0 h 18"/>
              <a:gd name="T8" fmla="*/ 0 w 30"/>
              <a:gd name="T9" fmla="*/ 0 h 18"/>
              <a:gd name="T10" fmla="*/ 2147483647 w 30"/>
              <a:gd name="T11" fmla="*/ 2147483647 h 1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0"/>
              <a:gd name="T19" fmla="*/ 0 h 18"/>
              <a:gd name="T20" fmla="*/ 30 w 30"/>
              <a:gd name="T21" fmla="*/ 18 h 1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0" h="18">
                <a:moveTo>
                  <a:pt x="6" y="18"/>
                </a:moveTo>
                <a:lnTo>
                  <a:pt x="18" y="12"/>
                </a:lnTo>
                <a:lnTo>
                  <a:pt x="30" y="12"/>
                </a:lnTo>
                <a:lnTo>
                  <a:pt x="30" y="0"/>
                </a:lnTo>
                <a:lnTo>
                  <a:pt x="0" y="0"/>
                </a:lnTo>
                <a:lnTo>
                  <a:pt x="6" y="18"/>
                </a:lnTo>
                <a:close/>
              </a:path>
            </a:pathLst>
          </a:custGeom>
          <a:solidFill>
            <a:srgbClr val="FFFFFF">
              <a:lumMod val="85000"/>
            </a:srgbClr>
          </a:solidFill>
          <a:ln w="3175">
            <a:solidFill>
              <a:srgbClr val="FFFFFF">
                <a:lumMod val="85000"/>
              </a:srgbClr>
            </a:solidFill>
            <a:round/>
            <a:headEnd/>
            <a:tailEnd/>
          </a:ln>
        </p:spPr>
        <p:txBody>
          <a:bodyPr wrap="square"/>
          <a:lstStyle/>
          <a:p>
            <a:pPr marL="0" marR="0" lvl="0" indent="0" algn="l" defTabSz="12191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933" b="0" i="0" u="none" strike="noStrike" kern="0" cap="none" spc="0" normalizeH="0" baseline="0" noProof="0">
              <a:ln>
                <a:noFill/>
              </a:ln>
              <a:solidFill>
                <a:srgbClr val="332B2A"/>
              </a:solidFill>
              <a:effectLst/>
              <a:uLnTx/>
              <a:uFillTx/>
              <a:latin typeface="Arial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97" name="Rectangle 196">
            <a:extLst>
              <a:ext uri="{FF2B5EF4-FFF2-40B4-BE49-F238E27FC236}">
                <a16:creationId xmlns:a16="http://schemas.microsoft.com/office/drawing/2014/main" id="{7F8DCFD9-7BCF-DC44-B322-3CAF29694CD5}"/>
              </a:ext>
            </a:extLst>
          </p:cNvPr>
          <p:cNvSpPr/>
          <p:nvPr userDrawn="1"/>
        </p:nvSpPr>
        <p:spPr bwMode="auto">
          <a:xfrm>
            <a:off x="5780577" y="2785944"/>
            <a:ext cx="315792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ctr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China</a:t>
            </a:r>
          </a:p>
        </p:txBody>
      </p:sp>
      <p:sp>
        <p:nvSpPr>
          <p:cNvPr id="222" name="Rectangle 221">
            <a:extLst>
              <a:ext uri="{FF2B5EF4-FFF2-40B4-BE49-F238E27FC236}">
                <a16:creationId xmlns:a16="http://schemas.microsoft.com/office/drawing/2014/main" id="{3DFDE349-9A72-3C47-90F7-158E68A4A151}"/>
              </a:ext>
            </a:extLst>
          </p:cNvPr>
          <p:cNvSpPr/>
          <p:nvPr userDrawn="1"/>
        </p:nvSpPr>
        <p:spPr bwMode="auto">
          <a:xfrm>
            <a:off x="2505865" y="1940880"/>
            <a:ext cx="166713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UK</a:t>
            </a:r>
          </a:p>
        </p:txBody>
      </p:sp>
      <p:sp>
        <p:nvSpPr>
          <p:cNvPr id="223" name="Rectangle 222">
            <a:extLst>
              <a:ext uri="{FF2B5EF4-FFF2-40B4-BE49-F238E27FC236}">
                <a16:creationId xmlns:a16="http://schemas.microsoft.com/office/drawing/2014/main" id="{680C94B2-4F95-BF4A-9575-2254949EF819}"/>
              </a:ext>
            </a:extLst>
          </p:cNvPr>
          <p:cNvSpPr/>
          <p:nvPr userDrawn="1"/>
        </p:nvSpPr>
        <p:spPr bwMode="auto">
          <a:xfrm>
            <a:off x="6596542" y="5544243"/>
            <a:ext cx="469680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ctr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Australia</a:t>
            </a:r>
          </a:p>
        </p:txBody>
      </p:sp>
      <p:sp>
        <p:nvSpPr>
          <p:cNvPr id="224" name="Rectangle 223">
            <a:extLst>
              <a:ext uri="{FF2B5EF4-FFF2-40B4-BE49-F238E27FC236}">
                <a16:creationId xmlns:a16="http://schemas.microsoft.com/office/drawing/2014/main" id="{3357EF00-21C2-AC44-A3B8-9074705330D6}"/>
              </a:ext>
            </a:extLst>
          </p:cNvPr>
          <p:cNvSpPr/>
          <p:nvPr userDrawn="1"/>
        </p:nvSpPr>
        <p:spPr bwMode="auto">
          <a:xfrm>
            <a:off x="5287524" y="4346563"/>
            <a:ext cx="551433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Singapore</a:t>
            </a:r>
          </a:p>
        </p:txBody>
      </p:sp>
      <p:sp>
        <p:nvSpPr>
          <p:cNvPr id="225" name="Rectangle 224">
            <a:extLst>
              <a:ext uri="{FF2B5EF4-FFF2-40B4-BE49-F238E27FC236}">
                <a16:creationId xmlns:a16="http://schemas.microsoft.com/office/drawing/2014/main" id="{C85B7CFE-B179-684A-996C-E8C8262B148D}"/>
              </a:ext>
            </a:extLst>
          </p:cNvPr>
          <p:cNvSpPr/>
          <p:nvPr userDrawn="1"/>
        </p:nvSpPr>
        <p:spPr bwMode="auto">
          <a:xfrm>
            <a:off x="5692646" y="4780263"/>
            <a:ext cx="524182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Indonesia</a:t>
            </a:r>
          </a:p>
        </p:txBody>
      </p:sp>
      <p:sp>
        <p:nvSpPr>
          <p:cNvPr id="226" name="Rectangle 225">
            <a:extLst>
              <a:ext uri="{FF2B5EF4-FFF2-40B4-BE49-F238E27FC236}">
                <a16:creationId xmlns:a16="http://schemas.microsoft.com/office/drawing/2014/main" id="{A38713A2-950F-F445-A132-338BD417A3B4}"/>
              </a:ext>
            </a:extLst>
          </p:cNvPr>
          <p:cNvSpPr/>
          <p:nvPr userDrawn="1"/>
        </p:nvSpPr>
        <p:spPr bwMode="auto">
          <a:xfrm>
            <a:off x="4027352" y="3127207"/>
            <a:ext cx="416781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Bahrain</a:t>
            </a:r>
          </a:p>
        </p:txBody>
      </p:sp>
      <p:sp>
        <p:nvSpPr>
          <p:cNvPr id="227" name="Rectangle 226">
            <a:extLst>
              <a:ext uri="{FF2B5EF4-FFF2-40B4-BE49-F238E27FC236}">
                <a16:creationId xmlns:a16="http://schemas.microsoft.com/office/drawing/2014/main" id="{DC3FB57E-97F4-4A4D-8F52-71DE30C57506}"/>
              </a:ext>
            </a:extLst>
          </p:cNvPr>
          <p:cNvSpPr/>
          <p:nvPr userDrawn="1"/>
        </p:nvSpPr>
        <p:spPr bwMode="auto">
          <a:xfrm>
            <a:off x="6759199" y="2885078"/>
            <a:ext cx="328616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Japan</a:t>
            </a:r>
          </a:p>
        </p:txBody>
      </p:sp>
      <p:sp>
        <p:nvSpPr>
          <p:cNvPr id="228" name="Rectangle 227">
            <a:extLst>
              <a:ext uri="{FF2B5EF4-FFF2-40B4-BE49-F238E27FC236}">
                <a16:creationId xmlns:a16="http://schemas.microsoft.com/office/drawing/2014/main" id="{50F61994-A25D-3049-99A3-69BFC0BEE420}"/>
              </a:ext>
            </a:extLst>
          </p:cNvPr>
          <p:cNvSpPr/>
          <p:nvPr userDrawn="1"/>
        </p:nvSpPr>
        <p:spPr bwMode="auto">
          <a:xfrm>
            <a:off x="2535805" y="2219162"/>
            <a:ext cx="375103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France</a:t>
            </a:r>
          </a:p>
        </p:txBody>
      </p:sp>
      <p:sp>
        <p:nvSpPr>
          <p:cNvPr id="229" name="Rectangle 228">
            <a:extLst>
              <a:ext uri="{FF2B5EF4-FFF2-40B4-BE49-F238E27FC236}">
                <a16:creationId xmlns:a16="http://schemas.microsoft.com/office/drawing/2014/main" id="{8EB63670-FAA4-B34D-BCEB-F2E3026FFAF0}"/>
              </a:ext>
            </a:extLst>
          </p:cNvPr>
          <p:cNvSpPr/>
          <p:nvPr userDrawn="1"/>
        </p:nvSpPr>
        <p:spPr bwMode="auto">
          <a:xfrm>
            <a:off x="5084105" y="4135108"/>
            <a:ext cx="474490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Malaysia</a:t>
            </a:r>
          </a:p>
        </p:txBody>
      </p:sp>
      <p:sp>
        <p:nvSpPr>
          <p:cNvPr id="230" name="Rectangle 229">
            <a:extLst>
              <a:ext uri="{FF2B5EF4-FFF2-40B4-BE49-F238E27FC236}">
                <a16:creationId xmlns:a16="http://schemas.microsoft.com/office/drawing/2014/main" id="{BF556150-60BF-2042-82DC-65CCA10651B6}"/>
              </a:ext>
            </a:extLst>
          </p:cNvPr>
          <p:cNvSpPr/>
          <p:nvPr userDrawn="1"/>
        </p:nvSpPr>
        <p:spPr bwMode="auto">
          <a:xfrm>
            <a:off x="3417122" y="2227443"/>
            <a:ext cx="455253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Hungary</a:t>
            </a:r>
          </a:p>
        </p:txBody>
      </p:sp>
      <p:sp>
        <p:nvSpPr>
          <p:cNvPr id="231" name="Rectangle 230">
            <a:extLst>
              <a:ext uri="{FF2B5EF4-FFF2-40B4-BE49-F238E27FC236}">
                <a16:creationId xmlns:a16="http://schemas.microsoft.com/office/drawing/2014/main" id="{5A427C8A-09D5-C042-BB42-5706F218992E}"/>
              </a:ext>
            </a:extLst>
          </p:cNvPr>
          <p:cNvSpPr/>
          <p:nvPr userDrawn="1"/>
        </p:nvSpPr>
        <p:spPr bwMode="auto">
          <a:xfrm>
            <a:off x="4140419" y="3261679"/>
            <a:ext cx="301365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Qatar</a:t>
            </a:r>
          </a:p>
        </p:txBody>
      </p:sp>
      <p:sp>
        <p:nvSpPr>
          <p:cNvPr id="232" name="Rectangle 231">
            <a:extLst>
              <a:ext uri="{FF2B5EF4-FFF2-40B4-BE49-F238E27FC236}">
                <a16:creationId xmlns:a16="http://schemas.microsoft.com/office/drawing/2014/main" id="{5E2D2392-D2D4-3A43-A831-43B521DC66B3}"/>
              </a:ext>
            </a:extLst>
          </p:cNvPr>
          <p:cNvSpPr/>
          <p:nvPr userDrawn="1"/>
        </p:nvSpPr>
        <p:spPr bwMode="auto">
          <a:xfrm>
            <a:off x="6627189" y="3087611"/>
            <a:ext cx="671659" cy="114840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South Korea</a:t>
            </a:r>
          </a:p>
        </p:txBody>
      </p:sp>
      <p:sp>
        <p:nvSpPr>
          <p:cNvPr id="233" name="Rectangle 232">
            <a:extLst>
              <a:ext uri="{FF2B5EF4-FFF2-40B4-BE49-F238E27FC236}">
                <a16:creationId xmlns:a16="http://schemas.microsoft.com/office/drawing/2014/main" id="{2DE1DEE9-BA85-EF41-A802-E24C00879BD3}"/>
              </a:ext>
            </a:extLst>
          </p:cNvPr>
          <p:cNvSpPr/>
          <p:nvPr userDrawn="1"/>
        </p:nvSpPr>
        <p:spPr bwMode="auto">
          <a:xfrm>
            <a:off x="6329606" y="3743647"/>
            <a:ext cx="442429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Vietnam</a:t>
            </a:r>
          </a:p>
        </p:txBody>
      </p:sp>
      <p:sp>
        <p:nvSpPr>
          <p:cNvPr id="234" name="Rectangle 233">
            <a:extLst>
              <a:ext uri="{FF2B5EF4-FFF2-40B4-BE49-F238E27FC236}">
                <a16:creationId xmlns:a16="http://schemas.microsoft.com/office/drawing/2014/main" id="{7A86C57F-7DB1-0146-9135-E4831C977715}"/>
              </a:ext>
            </a:extLst>
          </p:cNvPr>
          <p:cNvSpPr/>
          <p:nvPr userDrawn="1"/>
        </p:nvSpPr>
        <p:spPr bwMode="auto">
          <a:xfrm>
            <a:off x="4188323" y="3410640"/>
            <a:ext cx="246862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UAE</a:t>
            </a:r>
          </a:p>
        </p:txBody>
      </p:sp>
      <p:sp>
        <p:nvSpPr>
          <p:cNvPr id="235" name="Rectangle 234">
            <a:extLst>
              <a:ext uri="{FF2B5EF4-FFF2-40B4-BE49-F238E27FC236}">
                <a16:creationId xmlns:a16="http://schemas.microsoft.com/office/drawing/2014/main" id="{DA81C265-F702-2446-BB7C-CB91B2BA8C84}"/>
              </a:ext>
            </a:extLst>
          </p:cNvPr>
          <p:cNvSpPr/>
          <p:nvPr userDrawn="1"/>
        </p:nvSpPr>
        <p:spPr bwMode="auto">
          <a:xfrm>
            <a:off x="3677259" y="2488198"/>
            <a:ext cx="367088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Turkey</a:t>
            </a:r>
          </a:p>
        </p:txBody>
      </p:sp>
      <p:sp>
        <p:nvSpPr>
          <p:cNvPr id="236" name="Rectangle 235">
            <a:extLst>
              <a:ext uri="{FF2B5EF4-FFF2-40B4-BE49-F238E27FC236}">
                <a16:creationId xmlns:a16="http://schemas.microsoft.com/office/drawing/2014/main" id="{4F184FFD-D894-2D47-A611-2F86D733E2DD}"/>
              </a:ext>
            </a:extLst>
          </p:cNvPr>
          <p:cNvSpPr/>
          <p:nvPr userDrawn="1"/>
        </p:nvSpPr>
        <p:spPr bwMode="auto">
          <a:xfrm>
            <a:off x="4901739" y="3829898"/>
            <a:ext cx="464872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Thailand</a:t>
            </a:r>
          </a:p>
        </p:txBody>
      </p:sp>
      <p:sp>
        <p:nvSpPr>
          <p:cNvPr id="237" name="Rectangle 236">
            <a:extLst>
              <a:ext uri="{FF2B5EF4-FFF2-40B4-BE49-F238E27FC236}">
                <a16:creationId xmlns:a16="http://schemas.microsoft.com/office/drawing/2014/main" id="{0BD51D7A-E076-764F-86B0-B58E49993585}"/>
              </a:ext>
            </a:extLst>
          </p:cNvPr>
          <p:cNvSpPr/>
          <p:nvPr userDrawn="1"/>
        </p:nvSpPr>
        <p:spPr bwMode="auto">
          <a:xfrm>
            <a:off x="5334227" y="3514627"/>
            <a:ext cx="262892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India</a:t>
            </a:r>
          </a:p>
        </p:txBody>
      </p:sp>
      <p:sp>
        <p:nvSpPr>
          <p:cNvPr id="238" name="Rectangle 237">
            <a:extLst>
              <a:ext uri="{FF2B5EF4-FFF2-40B4-BE49-F238E27FC236}">
                <a16:creationId xmlns:a16="http://schemas.microsoft.com/office/drawing/2014/main" id="{46837CAE-BD87-964F-B59E-A581AF0C0F94}"/>
              </a:ext>
            </a:extLst>
          </p:cNvPr>
          <p:cNvSpPr/>
          <p:nvPr userDrawn="1"/>
        </p:nvSpPr>
        <p:spPr bwMode="auto">
          <a:xfrm>
            <a:off x="2194126" y="2476600"/>
            <a:ext cx="309380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Spain</a:t>
            </a:r>
          </a:p>
        </p:txBody>
      </p:sp>
      <p:sp>
        <p:nvSpPr>
          <p:cNvPr id="239" name="Rectangle 238">
            <a:extLst>
              <a:ext uri="{FF2B5EF4-FFF2-40B4-BE49-F238E27FC236}">
                <a16:creationId xmlns:a16="http://schemas.microsoft.com/office/drawing/2014/main" id="{3D3F897C-88FA-2A42-B5DF-00B411C5BFE1}"/>
              </a:ext>
            </a:extLst>
          </p:cNvPr>
          <p:cNvSpPr/>
          <p:nvPr userDrawn="1"/>
        </p:nvSpPr>
        <p:spPr bwMode="auto">
          <a:xfrm>
            <a:off x="3394863" y="2085124"/>
            <a:ext cx="493725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Germany</a:t>
            </a:r>
          </a:p>
        </p:txBody>
      </p:sp>
      <p:sp>
        <p:nvSpPr>
          <p:cNvPr id="240" name="Rectangle 239">
            <a:extLst>
              <a:ext uri="{FF2B5EF4-FFF2-40B4-BE49-F238E27FC236}">
                <a16:creationId xmlns:a16="http://schemas.microsoft.com/office/drawing/2014/main" id="{9D1CC3BF-300C-1949-A751-BAA7EC2387AD}"/>
              </a:ext>
            </a:extLst>
          </p:cNvPr>
          <p:cNvSpPr/>
          <p:nvPr userDrawn="1"/>
        </p:nvSpPr>
        <p:spPr bwMode="auto">
          <a:xfrm>
            <a:off x="3057662" y="2974816"/>
            <a:ext cx="692498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Saudi Arabia</a:t>
            </a:r>
          </a:p>
        </p:txBody>
      </p:sp>
      <p:sp>
        <p:nvSpPr>
          <p:cNvPr id="241" name="Rectangle 240">
            <a:extLst>
              <a:ext uri="{FF2B5EF4-FFF2-40B4-BE49-F238E27FC236}">
                <a16:creationId xmlns:a16="http://schemas.microsoft.com/office/drawing/2014/main" id="{4E578E54-A3BF-C64A-A476-25E387A910F6}"/>
              </a:ext>
            </a:extLst>
          </p:cNvPr>
          <p:cNvSpPr/>
          <p:nvPr userDrawn="1"/>
        </p:nvSpPr>
        <p:spPr bwMode="auto">
          <a:xfrm>
            <a:off x="2667866" y="3661742"/>
            <a:ext cx="383118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Nigeria</a:t>
            </a:r>
          </a:p>
        </p:txBody>
      </p:sp>
      <p:sp>
        <p:nvSpPr>
          <p:cNvPr id="242" name="Rectangle 241">
            <a:extLst>
              <a:ext uri="{FF2B5EF4-FFF2-40B4-BE49-F238E27FC236}">
                <a16:creationId xmlns:a16="http://schemas.microsoft.com/office/drawing/2014/main" id="{AEE71738-19FF-9048-8D80-2B7772529122}"/>
              </a:ext>
            </a:extLst>
          </p:cNvPr>
          <p:cNvSpPr/>
          <p:nvPr userDrawn="1"/>
        </p:nvSpPr>
        <p:spPr bwMode="auto">
          <a:xfrm>
            <a:off x="2180253" y="2360772"/>
            <a:ext cx="623569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Switzerland</a:t>
            </a:r>
          </a:p>
        </p:txBody>
      </p:sp>
      <p:grpSp>
        <p:nvGrpSpPr>
          <p:cNvPr id="243" name="Group 242">
            <a:extLst>
              <a:ext uri="{FF2B5EF4-FFF2-40B4-BE49-F238E27FC236}">
                <a16:creationId xmlns:a16="http://schemas.microsoft.com/office/drawing/2014/main" id="{E423428D-3A70-CC42-B328-E6D7AD09200B}"/>
              </a:ext>
            </a:extLst>
          </p:cNvPr>
          <p:cNvGrpSpPr/>
          <p:nvPr userDrawn="1"/>
        </p:nvGrpSpPr>
        <p:grpSpPr>
          <a:xfrm>
            <a:off x="6611289" y="5753393"/>
            <a:ext cx="440183" cy="86843"/>
            <a:chOff x="3961613" y="4186268"/>
            <a:chExt cx="273710" cy="54000"/>
          </a:xfrm>
        </p:grpSpPr>
        <p:sp>
          <p:nvSpPr>
            <p:cNvPr id="244" name="Oval 243">
              <a:extLst>
                <a:ext uri="{FF2B5EF4-FFF2-40B4-BE49-F238E27FC236}">
                  <a16:creationId xmlns:a16="http://schemas.microsoft.com/office/drawing/2014/main" id="{5093F21F-4A4D-7C4E-893F-C699700DCE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16541" y="4186268"/>
              <a:ext cx="54000" cy="54000"/>
            </a:xfrm>
            <a:prstGeom prst="ellipse">
              <a:avLst/>
            </a:prstGeom>
            <a:solidFill>
              <a:schemeClr val="accent4"/>
            </a:solidFill>
            <a:ln w="95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5" name="Oval 244">
              <a:extLst>
                <a:ext uri="{FF2B5EF4-FFF2-40B4-BE49-F238E27FC236}">
                  <a16:creationId xmlns:a16="http://schemas.microsoft.com/office/drawing/2014/main" id="{A2ACCF20-C4AB-724B-AF9A-F54FA73395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61613" y="4186268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6" name="Oval 245">
              <a:extLst>
                <a:ext uri="{FF2B5EF4-FFF2-40B4-BE49-F238E27FC236}">
                  <a16:creationId xmlns:a16="http://schemas.microsoft.com/office/drawing/2014/main" id="{EF0E2E5F-1945-A34C-9477-BA37760D3D6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71469" y="4186268"/>
              <a:ext cx="54000" cy="54000"/>
            </a:xfrm>
            <a:prstGeom prst="ellipse">
              <a:avLst/>
            </a:prstGeom>
            <a:solidFill>
              <a:schemeClr val="accent5"/>
            </a:solidFill>
            <a:ln w="9525">
              <a:solidFill>
                <a:schemeClr val="accent5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7" name="Oval 246">
              <a:extLst>
                <a:ext uri="{FF2B5EF4-FFF2-40B4-BE49-F238E27FC236}">
                  <a16:creationId xmlns:a16="http://schemas.microsoft.com/office/drawing/2014/main" id="{78808DEC-7B2D-0E43-95A3-1164FC3B36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26397" y="4186268"/>
              <a:ext cx="54000" cy="540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8" name="Oval 247">
              <a:extLst>
                <a:ext uri="{FF2B5EF4-FFF2-40B4-BE49-F238E27FC236}">
                  <a16:creationId xmlns:a16="http://schemas.microsoft.com/office/drawing/2014/main" id="{67BD07FD-105F-EE4A-9D0B-536970BF21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81323" y="4186268"/>
              <a:ext cx="54000" cy="54000"/>
            </a:xfrm>
            <a:prstGeom prst="ellipse">
              <a:avLst/>
            </a:prstGeom>
            <a:solidFill>
              <a:schemeClr val="accent3"/>
            </a:solidFill>
            <a:ln w="9525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49" name="Oval 248">
            <a:extLst>
              <a:ext uri="{FF2B5EF4-FFF2-40B4-BE49-F238E27FC236}">
                <a16:creationId xmlns:a16="http://schemas.microsoft.com/office/drawing/2014/main" id="{2D1BC40F-4CEF-294B-992A-362A73D0A0E6}"/>
              </a:ext>
            </a:extLst>
          </p:cNvPr>
          <p:cNvSpPr>
            <a:spLocks noChangeAspect="1"/>
          </p:cNvSpPr>
          <p:nvPr userDrawn="1"/>
        </p:nvSpPr>
        <p:spPr>
          <a:xfrm>
            <a:off x="6276629" y="4817071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50" name="Group 249">
            <a:extLst>
              <a:ext uri="{FF2B5EF4-FFF2-40B4-BE49-F238E27FC236}">
                <a16:creationId xmlns:a16="http://schemas.microsoft.com/office/drawing/2014/main" id="{10F70578-F171-7646-A41B-F12DD169799F}"/>
              </a:ext>
            </a:extLst>
          </p:cNvPr>
          <p:cNvGrpSpPr/>
          <p:nvPr userDrawn="1"/>
        </p:nvGrpSpPr>
        <p:grpSpPr>
          <a:xfrm>
            <a:off x="5867926" y="4368936"/>
            <a:ext cx="355347" cy="86843"/>
            <a:chOff x="3680259" y="3430130"/>
            <a:chExt cx="220958" cy="54000"/>
          </a:xfrm>
        </p:grpSpPr>
        <p:sp>
          <p:nvSpPr>
            <p:cNvPr id="251" name="Oval 250">
              <a:extLst>
                <a:ext uri="{FF2B5EF4-FFF2-40B4-BE49-F238E27FC236}">
                  <a16:creationId xmlns:a16="http://schemas.microsoft.com/office/drawing/2014/main" id="{23669177-5779-4D43-AE68-621D76D14C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5187" y="3430130"/>
              <a:ext cx="54000" cy="54000"/>
            </a:xfrm>
            <a:prstGeom prst="ellipse">
              <a:avLst/>
            </a:prstGeom>
            <a:solidFill>
              <a:schemeClr val="accent4"/>
            </a:solidFill>
            <a:ln w="95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2" name="Oval 251">
              <a:extLst>
                <a:ext uri="{FF2B5EF4-FFF2-40B4-BE49-F238E27FC236}">
                  <a16:creationId xmlns:a16="http://schemas.microsoft.com/office/drawing/2014/main" id="{0017C01A-4335-4C4A-82F6-46FA2CC42C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0259" y="3430130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3" name="Oval 252">
              <a:extLst>
                <a:ext uri="{FF2B5EF4-FFF2-40B4-BE49-F238E27FC236}">
                  <a16:creationId xmlns:a16="http://schemas.microsoft.com/office/drawing/2014/main" id="{CEE44E22-290B-9B48-8C27-80FED918BC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92291" y="3430130"/>
              <a:ext cx="54000" cy="540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4" name="Oval 253">
              <a:extLst>
                <a:ext uri="{FF2B5EF4-FFF2-40B4-BE49-F238E27FC236}">
                  <a16:creationId xmlns:a16="http://schemas.microsoft.com/office/drawing/2014/main" id="{DC6562D9-7AE7-BD4C-8B52-188F961DFD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47217" y="3430130"/>
              <a:ext cx="54000" cy="54000"/>
            </a:xfrm>
            <a:prstGeom prst="ellipse">
              <a:avLst/>
            </a:prstGeom>
            <a:solidFill>
              <a:schemeClr val="accent3"/>
            </a:solidFill>
            <a:ln w="9525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55" name="Group 254">
            <a:extLst>
              <a:ext uri="{FF2B5EF4-FFF2-40B4-BE49-F238E27FC236}">
                <a16:creationId xmlns:a16="http://schemas.microsoft.com/office/drawing/2014/main" id="{24C44BB3-7F02-4648-A82D-C0C4C4E8EC0F}"/>
              </a:ext>
            </a:extLst>
          </p:cNvPr>
          <p:cNvGrpSpPr/>
          <p:nvPr userDrawn="1"/>
        </p:nvGrpSpPr>
        <p:grpSpPr>
          <a:xfrm>
            <a:off x="5616402" y="4170485"/>
            <a:ext cx="258723" cy="86843"/>
            <a:chOff x="3680259" y="3430130"/>
            <a:chExt cx="160876" cy="54000"/>
          </a:xfrm>
        </p:grpSpPr>
        <p:sp>
          <p:nvSpPr>
            <p:cNvPr id="256" name="Oval 255">
              <a:extLst>
                <a:ext uri="{FF2B5EF4-FFF2-40B4-BE49-F238E27FC236}">
                  <a16:creationId xmlns:a16="http://schemas.microsoft.com/office/drawing/2014/main" id="{A87C50C5-99E3-8B44-BC84-402614470F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0259" y="3430130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7" name="Oval 256">
              <a:extLst>
                <a:ext uri="{FF2B5EF4-FFF2-40B4-BE49-F238E27FC236}">
                  <a16:creationId xmlns:a16="http://schemas.microsoft.com/office/drawing/2014/main" id="{CB07C846-7863-0D46-8DB2-14E90C2544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2212" y="3430130"/>
              <a:ext cx="54000" cy="540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8" name="Oval 257">
              <a:extLst>
                <a:ext uri="{FF2B5EF4-FFF2-40B4-BE49-F238E27FC236}">
                  <a16:creationId xmlns:a16="http://schemas.microsoft.com/office/drawing/2014/main" id="{DFF4C7F2-DCD4-E641-8B52-0ACB994E64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87135" y="3430130"/>
              <a:ext cx="54000" cy="54000"/>
            </a:xfrm>
            <a:prstGeom prst="ellipse">
              <a:avLst/>
            </a:prstGeom>
            <a:solidFill>
              <a:schemeClr val="accent3"/>
            </a:solidFill>
            <a:ln w="9525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59" name="Oval 258">
            <a:extLst>
              <a:ext uri="{FF2B5EF4-FFF2-40B4-BE49-F238E27FC236}">
                <a16:creationId xmlns:a16="http://schemas.microsoft.com/office/drawing/2014/main" id="{B438F99A-64D3-8049-B0BC-CDF97E17F1AB}"/>
              </a:ext>
            </a:extLst>
          </p:cNvPr>
          <p:cNvSpPr>
            <a:spLocks noChangeAspect="1"/>
          </p:cNvSpPr>
          <p:nvPr userDrawn="1"/>
        </p:nvSpPr>
        <p:spPr>
          <a:xfrm>
            <a:off x="6471898" y="3084477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0" name="Oval 259">
            <a:extLst>
              <a:ext uri="{FF2B5EF4-FFF2-40B4-BE49-F238E27FC236}">
                <a16:creationId xmlns:a16="http://schemas.microsoft.com/office/drawing/2014/main" id="{97867999-A73D-FF43-BBA7-C51383056C72}"/>
              </a:ext>
            </a:extLst>
          </p:cNvPr>
          <p:cNvSpPr>
            <a:spLocks noChangeAspect="1"/>
          </p:cNvSpPr>
          <p:nvPr userDrawn="1"/>
        </p:nvSpPr>
        <p:spPr>
          <a:xfrm>
            <a:off x="6613725" y="2910784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61" name="Group 260">
            <a:extLst>
              <a:ext uri="{FF2B5EF4-FFF2-40B4-BE49-F238E27FC236}">
                <a16:creationId xmlns:a16="http://schemas.microsoft.com/office/drawing/2014/main" id="{80D4596D-5B48-CD4B-9A0C-29C1A01C1531}"/>
              </a:ext>
            </a:extLst>
          </p:cNvPr>
          <p:cNvGrpSpPr/>
          <p:nvPr userDrawn="1"/>
        </p:nvGrpSpPr>
        <p:grpSpPr>
          <a:xfrm>
            <a:off x="5427743" y="3873780"/>
            <a:ext cx="440183" cy="86843"/>
            <a:chOff x="3961613" y="4186268"/>
            <a:chExt cx="273710" cy="54000"/>
          </a:xfrm>
        </p:grpSpPr>
        <p:sp>
          <p:nvSpPr>
            <p:cNvPr id="262" name="Oval 261">
              <a:extLst>
                <a:ext uri="{FF2B5EF4-FFF2-40B4-BE49-F238E27FC236}">
                  <a16:creationId xmlns:a16="http://schemas.microsoft.com/office/drawing/2014/main" id="{F1D59008-0ACF-4740-A70C-EB6058044D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16541" y="4186268"/>
              <a:ext cx="54000" cy="54000"/>
            </a:xfrm>
            <a:prstGeom prst="ellipse">
              <a:avLst/>
            </a:prstGeom>
            <a:solidFill>
              <a:schemeClr val="accent4"/>
            </a:solidFill>
            <a:ln w="95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3" name="Oval 262">
              <a:extLst>
                <a:ext uri="{FF2B5EF4-FFF2-40B4-BE49-F238E27FC236}">
                  <a16:creationId xmlns:a16="http://schemas.microsoft.com/office/drawing/2014/main" id="{7E802C62-EB15-2C4F-91DC-361470A0CE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61613" y="4186268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4" name="Oval 263">
              <a:extLst>
                <a:ext uri="{FF2B5EF4-FFF2-40B4-BE49-F238E27FC236}">
                  <a16:creationId xmlns:a16="http://schemas.microsoft.com/office/drawing/2014/main" id="{11BF19BE-A3AF-AF42-B109-AA288ACBD7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71469" y="4186268"/>
              <a:ext cx="54000" cy="54000"/>
            </a:xfrm>
            <a:prstGeom prst="ellipse">
              <a:avLst/>
            </a:prstGeom>
            <a:solidFill>
              <a:schemeClr val="accent5"/>
            </a:solidFill>
            <a:ln w="9525">
              <a:solidFill>
                <a:schemeClr val="accent5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5" name="Oval 264">
              <a:extLst>
                <a:ext uri="{FF2B5EF4-FFF2-40B4-BE49-F238E27FC236}">
                  <a16:creationId xmlns:a16="http://schemas.microsoft.com/office/drawing/2014/main" id="{AB3C370B-EE6B-894C-9830-A702E989CA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26397" y="4186268"/>
              <a:ext cx="54000" cy="540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6" name="Oval 265">
              <a:extLst>
                <a:ext uri="{FF2B5EF4-FFF2-40B4-BE49-F238E27FC236}">
                  <a16:creationId xmlns:a16="http://schemas.microsoft.com/office/drawing/2014/main" id="{1DFEDEF4-3467-324F-82BF-9AADE0D55E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81323" y="4186268"/>
              <a:ext cx="54000" cy="54000"/>
            </a:xfrm>
            <a:prstGeom prst="ellipse">
              <a:avLst/>
            </a:prstGeom>
            <a:solidFill>
              <a:schemeClr val="accent3"/>
            </a:solidFill>
            <a:ln w="9525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67" name="Group 266">
            <a:extLst>
              <a:ext uri="{FF2B5EF4-FFF2-40B4-BE49-F238E27FC236}">
                <a16:creationId xmlns:a16="http://schemas.microsoft.com/office/drawing/2014/main" id="{FF81CCB4-A1B9-D84F-BBED-603766A71B8A}"/>
              </a:ext>
            </a:extLst>
          </p:cNvPr>
          <p:cNvGrpSpPr/>
          <p:nvPr userDrawn="1"/>
        </p:nvGrpSpPr>
        <p:grpSpPr>
          <a:xfrm>
            <a:off x="5761624" y="2989205"/>
            <a:ext cx="351851" cy="86843"/>
            <a:chOff x="3961613" y="4186268"/>
            <a:chExt cx="218784" cy="54000"/>
          </a:xfrm>
        </p:grpSpPr>
        <p:sp>
          <p:nvSpPr>
            <p:cNvPr id="268" name="Oval 267">
              <a:extLst>
                <a:ext uri="{FF2B5EF4-FFF2-40B4-BE49-F238E27FC236}">
                  <a16:creationId xmlns:a16="http://schemas.microsoft.com/office/drawing/2014/main" id="{50F63E29-218F-8240-8E97-79BC1D2566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16541" y="4186268"/>
              <a:ext cx="54000" cy="54000"/>
            </a:xfrm>
            <a:prstGeom prst="ellipse">
              <a:avLst/>
            </a:prstGeom>
            <a:solidFill>
              <a:schemeClr val="accent4"/>
            </a:solidFill>
            <a:ln w="95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8EB902A2-7620-C346-8293-69E46AC30F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61613" y="4186268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63F0804F-6FC7-7A4B-BFD5-D0D6B76BD9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71469" y="4186268"/>
              <a:ext cx="54000" cy="54000"/>
            </a:xfrm>
            <a:prstGeom prst="ellipse">
              <a:avLst/>
            </a:prstGeom>
            <a:solidFill>
              <a:schemeClr val="accent5"/>
            </a:solidFill>
            <a:ln w="9525">
              <a:solidFill>
                <a:schemeClr val="accent5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1" name="Oval 270">
              <a:extLst>
                <a:ext uri="{FF2B5EF4-FFF2-40B4-BE49-F238E27FC236}">
                  <a16:creationId xmlns:a16="http://schemas.microsoft.com/office/drawing/2014/main" id="{D0C290BF-5CDB-BC4F-A47C-3D4F53B687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26397" y="4186268"/>
              <a:ext cx="54000" cy="540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72" name="Oval 271">
            <a:extLst>
              <a:ext uri="{FF2B5EF4-FFF2-40B4-BE49-F238E27FC236}">
                <a16:creationId xmlns:a16="http://schemas.microsoft.com/office/drawing/2014/main" id="{E11F4C1D-D542-8841-BE88-FCC505E82529}"/>
              </a:ext>
            </a:extLst>
          </p:cNvPr>
          <p:cNvSpPr>
            <a:spLocks noChangeAspect="1"/>
          </p:cNvSpPr>
          <p:nvPr userDrawn="1"/>
        </p:nvSpPr>
        <p:spPr>
          <a:xfrm>
            <a:off x="4023858" y="3442192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3" name="Rectangle 272">
            <a:extLst>
              <a:ext uri="{FF2B5EF4-FFF2-40B4-BE49-F238E27FC236}">
                <a16:creationId xmlns:a16="http://schemas.microsoft.com/office/drawing/2014/main" id="{A3122C62-0CD7-214A-BDE3-9B75EF8EDD1B}"/>
              </a:ext>
            </a:extLst>
          </p:cNvPr>
          <p:cNvSpPr/>
          <p:nvPr userDrawn="1"/>
        </p:nvSpPr>
        <p:spPr bwMode="auto">
          <a:xfrm>
            <a:off x="4194285" y="3570114"/>
            <a:ext cx="327013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Oman</a:t>
            </a:r>
          </a:p>
        </p:txBody>
      </p:sp>
      <p:sp>
        <p:nvSpPr>
          <p:cNvPr id="274" name="Oval 273">
            <a:extLst>
              <a:ext uri="{FF2B5EF4-FFF2-40B4-BE49-F238E27FC236}">
                <a16:creationId xmlns:a16="http://schemas.microsoft.com/office/drawing/2014/main" id="{8A4CF460-DE51-2045-B8F1-AA1E8CF018E4}"/>
              </a:ext>
            </a:extLst>
          </p:cNvPr>
          <p:cNvSpPr>
            <a:spLocks noChangeAspect="1"/>
          </p:cNvSpPr>
          <p:nvPr userDrawn="1"/>
        </p:nvSpPr>
        <p:spPr>
          <a:xfrm>
            <a:off x="4051609" y="3574897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5" name="Oval 274">
            <a:extLst>
              <a:ext uri="{FF2B5EF4-FFF2-40B4-BE49-F238E27FC236}">
                <a16:creationId xmlns:a16="http://schemas.microsoft.com/office/drawing/2014/main" id="{5252C451-04F5-BF43-9E0F-696A56ADAC94}"/>
              </a:ext>
            </a:extLst>
          </p:cNvPr>
          <p:cNvSpPr>
            <a:spLocks noChangeAspect="1"/>
          </p:cNvSpPr>
          <p:nvPr userDrawn="1"/>
        </p:nvSpPr>
        <p:spPr>
          <a:xfrm>
            <a:off x="3990473" y="3289988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6" name="Oval 275">
            <a:extLst>
              <a:ext uri="{FF2B5EF4-FFF2-40B4-BE49-F238E27FC236}">
                <a16:creationId xmlns:a16="http://schemas.microsoft.com/office/drawing/2014/main" id="{63EC1A50-33F9-F74C-A210-730BCE26404D}"/>
              </a:ext>
            </a:extLst>
          </p:cNvPr>
          <p:cNvSpPr>
            <a:spLocks noChangeAspect="1"/>
          </p:cNvSpPr>
          <p:nvPr userDrawn="1"/>
        </p:nvSpPr>
        <p:spPr>
          <a:xfrm>
            <a:off x="3882726" y="3154412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7" name="Oval 276">
            <a:extLst>
              <a:ext uri="{FF2B5EF4-FFF2-40B4-BE49-F238E27FC236}">
                <a16:creationId xmlns:a16="http://schemas.microsoft.com/office/drawing/2014/main" id="{D4F04468-4BAC-3F4B-BADD-6E801FE74344}"/>
              </a:ext>
            </a:extLst>
          </p:cNvPr>
          <p:cNvSpPr>
            <a:spLocks noChangeAspect="1"/>
          </p:cNvSpPr>
          <p:nvPr userDrawn="1"/>
        </p:nvSpPr>
        <p:spPr>
          <a:xfrm>
            <a:off x="3781236" y="2997839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8" name="Oval 277">
            <a:extLst>
              <a:ext uri="{FF2B5EF4-FFF2-40B4-BE49-F238E27FC236}">
                <a16:creationId xmlns:a16="http://schemas.microsoft.com/office/drawing/2014/main" id="{51E00B6A-837B-8045-84E3-7201091D84AD}"/>
              </a:ext>
            </a:extLst>
          </p:cNvPr>
          <p:cNvSpPr>
            <a:spLocks noChangeAspect="1"/>
          </p:cNvSpPr>
          <p:nvPr userDrawn="1"/>
        </p:nvSpPr>
        <p:spPr>
          <a:xfrm>
            <a:off x="3546417" y="2523588"/>
            <a:ext cx="86400" cy="864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9" name="Oval 278">
            <a:extLst>
              <a:ext uri="{FF2B5EF4-FFF2-40B4-BE49-F238E27FC236}">
                <a16:creationId xmlns:a16="http://schemas.microsoft.com/office/drawing/2014/main" id="{5203737D-2A01-3443-8369-E8A59DF891CE}"/>
              </a:ext>
            </a:extLst>
          </p:cNvPr>
          <p:cNvSpPr>
            <a:spLocks noChangeAspect="1"/>
          </p:cNvSpPr>
          <p:nvPr userDrawn="1"/>
        </p:nvSpPr>
        <p:spPr>
          <a:xfrm>
            <a:off x="5195680" y="3557047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0" name="Oval 279">
            <a:extLst>
              <a:ext uri="{FF2B5EF4-FFF2-40B4-BE49-F238E27FC236}">
                <a16:creationId xmlns:a16="http://schemas.microsoft.com/office/drawing/2014/main" id="{E02C5B01-77C6-FD4D-B6CC-284B3BF53CA2}"/>
              </a:ext>
            </a:extLst>
          </p:cNvPr>
          <p:cNvSpPr>
            <a:spLocks noChangeAspect="1"/>
          </p:cNvSpPr>
          <p:nvPr userDrawn="1"/>
        </p:nvSpPr>
        <p:spPr>
          <a:xfrm>
            <a:off x="3270657" y="2239552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1" name="Oval 280">
            <a:extLst>
              <a:ext uri="{FF2B5EF4-FFF2-40B4-BE49-F238E27FC236}">
                <a16:creationId xmlns:a16="http://schemas.microsoft.com/office/drawing/2014/main" id="{8ABF482E-9EC0-9C48-8C36-B7C217D38A65}"/>
              </a:ext>
            </a:extLst>
          </p:cNvPr>
          <p:cNvSpPr>
            <a:spLocks noChangeAspect="1"/>
          </p:cNvSpPr>
          <p:nvPr userDrawn="1"/>
        </p:nvSpPr>
        <p:spPr>
          <a:xfrm>
            <a:off x="2462735" y="3681696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2" name="Oval 281">
            <a:extLst>
              <a:ext uri="{FF2B5EF4-FFF2-40B4-BE49-F238E27FC236}">
                <a16:creationId xmlns:a16="http://schemas.microsoft.com/office/drawing/2014/main" id="{30F71412-4499-D24D-9340-5776C5109063}"/>
              </a:ext>
            </a:extLst>
          </p:cNvPr>
          <p:cNvSpPr>
            <a:spLocks noChangeAspect="1"/>
          </p:cNvSpPr>
          <p:nvPr userDrawn="1"/>
        </p:nvSpPr>
        <p:spPr>
          <a:xfrm>
            <a:off x="2542051" y="2509021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3" name="Oval 282">
            <a:extLst>
              <a:ext uri="{FF2B5EF4-FFF2-40B4-BE49-F238E27FC236}">
                <a16:creationId xmlns:a16="http://schemas.microsoft.com/office/drawing/2014/main" id="{6018C3D9-6DCE-744F-8DEF-F2193C1F0B18}"/>
              </a:ext>
            </a:extLst>
          </p:cNvPr>
          <p:cNvSpPr>
            <a:spLocks noChangeAspect="1"/>
          </p:cNvSpPr>
          <p:nvPr userDrawn="1"/>
        </p:nvSpPr>
        <p:spPr>
          <a:xfrm>
            <a:off x="2956791" y="2251938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F7520810-F807-494A-AF4C-45AA3400EBA6}"/>
              </a:ext>
            </a:extLst>
          </p:cNvPr>
          <p:cNvGrpSpPr/>
          <p:nvPr userDrawn="1"/>
        </p:nvGrpSpPr>
        <p:grpSpPr>
          <a:xfrm>
            <a:off x="2722270" y="1973260"/>
            <a:ext cx="280969" cy="86843"/>
            <a:chOff x="3961613" y="4186268"/>
            <a:chExt cx="174710" cy="54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CF0FFD56-898B-2147-BD75-2EC6894300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16541" y="4186268"/>
              <a:ext cx="54000" cy="54000"/>
            </a:xfrm>
            <a:prstGeom prst="ellipse">
              <a:avLst/>
            </a:prstGeom>
            <a:solidFill>
              <a:schemeClr val="accent4"/>
            </a:solidFill>
            <a:ln w="95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7D5BDADD-CEE0-8144-A0B7-F6C2762771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61613" y="4186268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E66465D4-5141-1E49-BACA-9B363F3BCF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82323" y="4186268"/>
              <a:ext cx="54000" cy="540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88" name="Oval 287">
            <a:extLst>
              <a:ext uri="{FF2B5EF4-FFF2-40B4-BE49-F238E27FC236}">
                <a16:creationId xmlns:a16="http://schemas.microsoft.com/office/drawing/2014/main" id="{E8A1421A-ABE1-7343-8E41-2EB95F5B5CF1}"/>
              </a:ext>
            </a:extLst>
          </p:cNvPr>
          <p:cNvSpPr>
            <a:spLocks noChangeAspect="1"/>
          </p:cNvSpPr>
          <p:nvPr userDrawn="1"/>
        </p:nvSpPr>
        <p:spPr>
          <a:xfrm>
            <a:off x="3019634" y="2137016"/>
            <a:ext cx="86843" cy="86843"/>
          </a:xfrm>
          <a:prstGeom prst="ellipse">
            <a:avLst/>
          </a:prstGeom>
          <a:solidFill>
            <a:schemeClr val="accent5"/>
          </a:solidFill>
          <a:ln w="9525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9" name="Rectangle 288">
            <a:extLst>
              <a:ext uri="{FF2B5EF4-FFF2-40B4-BE49-F238E27FC236}">
                <a16:creationId xmlns:a16="http://schemas.microsoft.com/office/drawing/2014/main" id="{8E6A5567-E84E-334D-AF54-F52117E55276}"/>
              </a:ext>
            </a:extLst>
          </p:cNvPr>
          <p:cNvSpPr/>
          <p:nvPr userDrawn="1"/>
        </p:nvSpPr>
        <p:spPr bwMode="auto">
          <a:xfrm>
            <a:off x="2334993" y="2093818"/>
            <a:ext cx="650819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Netherlands</a:t>
            </a:r>
          </a:p>
        </p:txBody>
      </p:sp>
      <p:grpSp>
        <p:nvGrpSpPr>
          <p:cNvPr id="290" name="Group 289">
            <a:extLst>
              <a:ext uri="{FF2B5EF4-FFF2-40B4-BE49-F238E27FC236}">
                <a16:creationId xmlns:a16="http://schemas.microsoft.com/office/drawing/2014/main" id="{044E195B-EA0C-4042-A1A8-7FB15CA95D89}"/>
              </a:ext>
            </a:extLst>
          </p:cNvPr>
          <p:cNvGrpSpPr/>
          <p:nvPr userDrawn="1"/>
        </p:nvGrpSpPr>
        <p:grpSpPr>
          <a:xfrm>
            <a:off x="3163188" y="2113444"/>
            <a:ext cx="175179" cy="86843"/>
            <a:chOff x="4071469" y="4186268"/>
            <a:chExt cx="108928" cy="54000"/>
          </a:xfrm>
        </p:grpSpPr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ECE757CA-825F-2F40-9581-C81EECB9CB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71469" y="4186268"/>
              <a:ext cx="54000" cy="54000"/>
            </a:xfrm>
            <a:prstGeom prst="ellipse">
              <a:avLst/>
            </a:prstGeom>
            <a:solidFill>
              <a:schemeClr val="accent5"/>
            </a:solidFill>
            <a:ln w="9525">
              <a:solidFill>
                <a:schemeClr val="accent5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0C3D03D4-970C-C341-87E4-E5F6C85D09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26397" y="4186268"/>
              <a:ext cx="54000" cy="540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93" name="Rectangle 292">
            <a:extLst>
              <a:ext uri="{FF2B5EF4-FFF2-40B4-BE49-F238E27FC236}">
                <a16:creationId xmlns:a16="http://schemas.microsoft.com/office/drawing/2014/main" id="{A266CAC5-8C6F-7940-8584-FD2C60271B04}"/>
              </a:ext>
            </a:extLst>
          </p:cNvPr>
          <p:cNvSpPr/>
          <p:nvPr userDrawn="1"/>
        </p:nvSpPr>
        <p:spPr bwMode="auto">
          <a:xfrm>
            <a:off x="2976970" y="2367188"/>
            <a:ext cx="375103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Austria</a:t>
            </a:r>
          </a:p>
        </p:txBody>
      </p:sp>
      <p:sp>
        <p:nvSpPr>
          <p:cNvPr id="294" name="Oval 293">
            <a:extLst>
              <a:ext uri="{FF2B5EF4-FFF2-40B4-BE49-F238E27FC236}">
                <a16:creationId xmlns:a16="http://schemas.microsoft.com/office/drawing/2014/main" id="{DBDDD19F-F325-1F4A-88A0-4738D1B6D06E}"/>
              </a:ext>
            </a:extLst>
          </p:cNvPr>
          <p:cNvSpPr>
            <a:spLocks noChangeAspect="1"/>
          </p:cNvSpPr>
          <p:nvPr userDrawn="1"/>
        </p:nvSpPr>
        <p:spPr>
          <a:xfrm>
            <a:off x="3123724" y="2281369"/>
            <a:ext cx="86843" cy="86843"/>
          </a:xfrm>
          <a:prstGeom prst="ellipse">
            <a:avLst/>
          </a:prstGeom>
          <a:solidFill>
            <a:schemeClr val="accent5"/>
          </a:solidFill>
          <a:ln w="9525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5" name="Oval 294">
            <a:extLst>
              <a:ext uri="{FF2B5EF4-FFF2-40B4-BE49-F238E27FC236}">
                <a16:creationId xmlns:a16="http://schemas.microsoft.com/office/drawing/2014/main" id="{BE0FDC24-6677-AC4C-967A-303CED867CCD}"/>
              </a:ext>
            </a:extLst>
          </p:cNvPr>
          <p:cNvSpPr>
            <a:spLocks noChangeAspect="1"/>
          </p:cNvSpPr>
          <p:nvPr userDrawn="1"/>
        </p:nvSpPr>
        <p:spPr>
          <a:xfrm>
            <a:off x="2842363" y="2383929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96" name="Group 295">
            <a:extLst>
              <a:ext uri="{FF2B5EF4-FFF2-40B4-BE49-F238E27FC236}">
                <a16:creationId xmlns:a16="http://schemas.microsoft.com/office/drawing/2014/main" id="{DCF55F36-275E-0346-B022-81490390B009}"/>
              </a:ext>
            </a:extLst>
          </p:cNvPr>
          <p:cNvGrpSpPr/>
          <p:nvPr userDrawn="1"/>
        </p:nvGrpSpPr>
        <p:grpSpPr>
          <a:xfrm>
            <a:off x="6023003" y="3772040"/>
            <a:ext cx="267015" cy="86843"/>
            <a:chOff x="3961613" y="4186268"/>
            <a:chExt cx="166032" cy="54000"/>
          </a:xfrm>
        </p:grpSpPr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FCEE63CB-5682-FC42-B5E6-7443F09156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16541" y="4186268"/>
              <a:ext cx="54000" cy="54000"/>
            </a:xfrm>
            <a:prstGeom prst="ellipse">
              <a:avLst/>
            </a:prstGeom>
            <a:solidFill>
              <a:schemeClr val="accent4"/>
            </a:solidFill>
            <a:ln w="95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DCC0CDF1-69DE-B743-827B-F567314AB8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61613" y="4186268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D3D1FB37-9A0E-4147-9128-C52FAE12A8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73645" y="4186268"/>
              <a:ext cx="54000" cy="540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300" name="TextBox 299">
            <a:extLst>
              <a:ext uri="{FF2B5EF4-FFF2-40B4-BE49-F238E27FC236}">
                <a16:creationId xmlns:a16="http://schemas.microsoft.com/office/drawing/2014/main" id="{8D4292B1-5DFD-0E4B-876D-66799695F626}"/>
              </a:ext>
            </a:extLst>
          </p:cNvPr>
          <p:cNvSpPr txBox="1"/>
          <p:nvPr userDrawn="1"/>
        </p:nvSpPr>
        <p:spPr bwMode="auto">
          <a:xfrm>
            <a:off x="367295" y="5759099"/>
            <a:ext cx="1889705" cy="89768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ED1C24"/>
              </a:buClr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Residential</a:t>
            </a:r>
          </a:p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ED1C24"/>
              </a:buClr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Commercial / Business Parks</a:t>
            </a:r>
          </a:p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ED1C24"/>
              </a:buClr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Industrial &amp; Logistics</a:t>
            </a:r>
          </a:p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ED1C24"/>
              </a:buClr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Hospitality</a:t>
            </a:r>
          </a:p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ED1C24"/>
              </a:buClr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Retail</a:t>
            </a:r>
          </a:p>
        </p:txBody>
      </p:sp>
      <p:sp>
        <p:nvSpPr>
          <p:cNvPr id="301" name="Oval 300">
            <a:extLst>
              <a:ext uri="{FF2B5EF4-FFF2-40B4-BE49-F238E27FC236}">
                <a16:creationId xmlns:a16="http://schemas.microsoft.com/office/drawing/2014/main" id="{91783D9B-F412-9E4F-BECB-75A73A470099}"/>
              </a:ext>
            </a:extLst>
          </p:cNvPr>
          <p:cNvSpPr>
            <a:spLocks noChangeAspect="1"/>
          </p:cNvSpPr>
          <p:nvPr userDrawn="1"/>
        </p:nvSpPr>
        <p:spPr>
          <a:xfrm>
            <a:off x="221525" y="5969299"/>
            <a:ext cx="72000" cy="72000"/>
          </a:xfrm>
          <a:prstGeom prst="ellipse">
            <a:avLst/>
          </a:prstGeom>
          <a:solidFill>
            <a:schemeClr val="accent4"/>
          </a:solidFill>
          <a:ln w="952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2" name="Oval 301">
            <a:extLst>
              <a:ext uri="{FF2B5EF4-FFF2-40B4-BE49-F238E27FC236}">
                <a16:creationId xmlns:a16="http://schemas.microsoft.com/office/drawing/2014/main" id="{09880A78-943B-2F42-AFBA-6D11A470BF2B}"/>
              </a:ext>
            </a:extLst>
          </p:cNvPr>
          <p:cNvSpPr>
            <a:spLocks noChangeAspect="1"/>
          </p:cNvSpPr>
          <p:nvPr userDrawn="1"/>
        </p:nvSpPr>
        <p:spPr>
          <a:xfrm>
            <a:off x="221525" y="5779435"/>
            <a:ext cx="72000" cy="72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8" tIns="45718" rIns="91438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3" name="Oval 302">
            <a:extLst>
              <a:ext uri="{FF2B5EF4-FFF2-40B4-BE49-F238E27FC236}">
                <a16:creationId xmlns:a16="http://schemas.microsoft.com/office/drawing/2014/main" id="{2D016B52-F439-124B-B55E-F2B14DEB3A74}"/>
              </a:ext>
            </a:extLst>
          </p:cNvPr>
          <p:cNvSpPr>
            <a:spLocks noChangeAspect="1"/>
          </p:cNvSpPr>
          <p:nvPr userDrawn="1"/>
        </p:nvSpPr>
        <p:spPr>
          <a:xfrm>
            <a:off x="221525" y="6159163"/>
            <a:ext cx="72000" cy="72000"/>
          </a:xfrm>
          <a:prstGeom prst="ellipse">
            <a:avLst/>
          </a:prstGeom>
          <a:solidFill>
            <a:schemeClr val="accent5"/>
          </a:solidFill>
          <a:ln w="9525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4" name="Oval 303">
            <a:extLst>
              <a:ext uri="{FF2B5EF4-FFF2-40B4-BE49-F238E27FC236}">
                <a16:creationId xmlns:a16="http://schemas.microsoft.com/office/drawing/2014/main" id="{77EC7DBD-22F0-8749-9222-F21BA8FA011D}"/>
              </a:ext>
            </a:extLst>
          </p:cNvPr>
          <p:cNvSpPr>
            <a:spLocks noChangeAspect="1"/>
          </p:cNvSpPr>
          <p:nvPr userDrawn="1"/>
        </p:nvSpPr>
        <p:spPr>
          <a:xfrm>
            <a:off x="221525" y="6349027"/>
            <a:ext cx="72000" cy="720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5" name="Oval 304">
            <a:extLst>
              <a:ext uri="{FF2B5EF4-FFF2-40B4-BE49-F238E27FC236}">
                <a16:creationId xmlns:a16="http://schemas.microsoft.com/office/drawing/2014/main" id="{A609F9E4-B556-F24B-B4B2-A51836B21621}"/>
              </a:ext>
            </a:extLst>
          </p:cNvPr>
          <p:cNvSpPr>
            <a:spLocks noChangeAspect="1"/>
          </p:cNvSpPr>
          <p:nvPr userDrawn="1"/>
        </p:nvSpPr>
        <p:spPr>
          <a:xfrm>
            <a:off x="221525" y="6538889"/>
            <a:ext cx="72000" cy="72000"/>
          </a:xfrm>
          <a:prstGeom prst="ellipse">
            <a:avLst/>
          </a:prstGeom>
          <a:solidFill>
            <a:schemeClr val="accent3"/>
          </a:solidFill>
          <a:ln w="9525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7470040"/>
      </p:ext>
    </p:extLst>
  </p:cSld>
  <p:clrMapOvr>
    <a:masterClrMapping/>
  </p:clrMapOvr>
  <p:transition spd="med">
    <p:fade/>
  </p:transition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199094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775012"/>
            <a:ext cx="6199094" cy="42498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2896157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997824" y="365125"/>
            <a:ext cx="6355975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97824" y="1855694"/>
            <a:ext cx="6355976" cy="41691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6412669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6570867"/>
      </p:ext>
    </p:extLst>
  </p:cSld>
  <p:clrMapOvr>
    <a:masterClrMapping/>
  </p:clrMapOvr>
  <p:transition spd="slow">
    <p:wipe dir="r"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SG" dirty="0"/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508000" y="1447800"/>
            <a:ext cx="10972800" cy="4724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3481303"/>
      </p:ext>
    </p:extLst>
  </p:cSld>
  <p:clrMapOvr>
    <a:masterClrMapping/>
  </p:clrMapOvr>
  <p:transition spd="slow">
    <p:wipe dir="r"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279895-DFFF-4EBF-9F22-3A021849A8D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9604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320175043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8C15E88C-03D4-4DB3-A294-01AFD0238E6A}"/>
              </a:ext>
            </a:extLst>
          </p:cNvPr>
          <p:cNvGrpSpPr/>
          <p:nvPr/>
        </p:nvGrpSpPr>
        <p:grpSpPr>
          <a:xfrm>
            <a:off x="0" y="0"/>
            <a:ext cx="12201285" cy="3125387"/>
            <a:chOff x="0" y="0"/>
            <a:chExt cx="9150964" cy="2344040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6441D088-2608-489A-AFA7-12FB857C3D4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81" t="90" r="-1"/>
            <a:stretch/>
          </p:blipFill>
          <p:spPr>
            <a:xfrm>
              <a:off x="0" y="0"/>
              <a:ext cx="9150964" cy="1982539"/>
            </a:xfrm>
            <a:prstGeom prst="rect">
              <a:avLst/>
            </a:prstGeom>
          </p:spPr>
        </p:pic>
        <p:pic>
          <p:nvPicPr>
            <p:cNvPr id="36" name="Supergraphic 35">
              <a:extLst>
                <a:ext uri="{FF2B5EF4-FFF2-40B4-BE49-F238E27FC236}">
                  <a16:creationId xmlns:a16="http://schemas.microsoft.com/office/drawing/2014/main" id="{38ED6516-54EA-40DC-A3B9-12F312D5B7F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l="8161"/>
            <a:stretch/>
          </p:blipFill>
          <p:spPr>
            <a:xfrm>
              <a:off x="0" y="356654"/>
              <a:ext cx="5558576" cy="1987386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6936192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9" y="1024120"/>
            <a:ext cx="6920663" cy="205184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sz="1333" b="0">
                <a:latin typeface="Arial Black" panose="020B0A04020102020204" pitchFamily="34" charset="0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F33FAE9-5A77-4546-9E4F-8DB4789353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00253465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6A84288-523C-468C-903D-37AE1A1DB582}"/>
              </a:ext>
            </a:extLst>
          </p:cNvPr>
          <p:cNvGrpSpPr/>
          <p:nvPr/>
        </p:nvGrpSpPr>
        <p:grpSpPr>
          <a:xfrm>
            <a:off x="1" y="3174"/>
            <a:ext cx="12192001" cy="3951183"/>
            <a:chOff x="0" y="2380"/>
            <a:chExt cx="9144001" cy="2963387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E775A16-290E-41A2-8A43-A04985C835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51" t="45547" r="39"/>
            <a:stretch/>
          </p:blipFill>
          <p:spPr>
            <a:xfrm>
              <a:off x="0" y="2380"/>
              <a:ext cx="9144000" cy="1984353"/>
            </a:xfrm>
            <a:prstGeom prst="rect">
              <a:avLst/>
            </a:prstGeom>
          </p:spPr>
        </p:pic>
        <p:pic>
          <p:nvPicPr>
            <p:cNvPr id="7" name="Supergraphic 6">
              <a:extLst>
                <a:ext uri="{FF2B5EF4-FFF2-40B4-BE49-F238E27FC236}">
                  <a16:creationId xmlns:a16="http://schemas.microsoft.com/office/drawing/2014/main" id="{A14DCB7B-2752-4E29-ABF6-7E00DCFE60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r="13965"/>
            <a:stretch/>
          </p:blipFill>
          <p:spPr>
            <a:xfrm>
              <a:off x="4038601" y="553853"/>
              <a:ext cx="5105400" cy="2411914"/>
            </a:xfrm>
            <a:prstGeom prst="rect">
              <a:avLst/>
            </a:prstGeom>
          </p:spPr>
        </p:pic>
        <p:pic>
          <p:nvPicPr>
            <p:cNvPr id="14" name="Frasers logo">
              <a:extLst>
                <a:ext uri="{FF2B5EF4-FFF2-40B4-BE49-F238E27FC236}">
                  <a16:creationId xmlns:a16="http://schemas.microsoft.com/office/drawing/2014/main" id="{22698AC3-2C23-4095-8A0D-4407CE65CC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70" y="1024121"/>
            <a:ext cx="692066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55181"/>
            <a:ext cx="6936191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8A9CB77-6A21-4007-A3A2-8B8C08DD90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73045657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2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5ACB32D6-37F4-453D-9699-66028AE9508E}"/>
              </a:ext>
            </a:extLst>
          </p:cNvPr>
          <p:cNvGrpSpPr/>
          <p:nvPr/>
        </p:nvGrpSpPr>
        <p:grpSpPr>
          <a:xfrm>
            <a:off x="2595295" y="0"/>
            <a:ext cx="9596707" cy="6858000"/>
            <a:chOff x="1946471" y="0"/>
            <a:chExt cx="7197530" cy="5143500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8CCA5E0E-2F50-4B19-861A-B0979A5ACB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r="4097"/>
            <a:stretch/>
          </p:blipFill>
          <p:spPr>
            <a:xfrm>
              <a:off x="1946471" y="0"/>
              <a:ext cx="7197530" cy="5143500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5CEA7398-3960-401A-AF22-E24D249FF9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rcRect t="5774"/>
            <a:stretch/>
          </p:blipFill>
          <p:spPr>
            <a:xfrm>
              <a:off x="3397398" y="0"/>
              <a:ext cx="3101151" cy="4200526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srgbClr val="ED1C24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srgbClr val="ED1C24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11820" y="5994889"/>
            <a:ext cx="464574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5CA4945-3158-423A-A5F4-860969E5A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1820" y="4975837"/>
            <a:ext cx="4645747" cy="886396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AEFF863-D6C3-4BAA-9D46-9066F17DD3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2608497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3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8337598-321F-451C-BF10-1EC48F825F8B}"/>
              </a:ext>
            </a:extLst>
          </p:cNvPr>
          <p:cNvGrpSpPr/>
          <p:nvPr/>
        </p:nvGrpSpPr>
        <p:grpSpPr>
          <a:xfrm>
            <a:off x="-3" y="2600666"/>
            <a:ext cx="12192003" cy="4260527"/>
            <a:chOff x="-2" y="1950499"/>
            <a:chExt cx="9144002" cy="3195395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AD51654-0AA4-4275-89E5-F65D83D31A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r="9861"/>
            <a:stretch/>
          </p:blipFill>
          <p:spPr>
            <a:xfrm>
              <a:off x="3374379" y="1950499"/>
              <a:ext cx="5769621" cy="246086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5DCE1DF-6B93-4E74-9805-860609A3A7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71367635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4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3064C296-B90E-4762-82F5-0D6D7FB2B880}"/>
              </a:ext>
            </a:extLst>
          </p:cNvPr>
          <p:cNvGrpSpPr/>
          <p:nvPr/>
        </p:nvGrpSpPr>
        <p:grpSpPr>
          <a:xfrm>
            <a:off x="-2" y="2784728"/>
            <a:ext cx="12192004" cy="4076465"/>
            <a:chOff x="-2" y="2088545"/>
            <a:chExt cx="9144003" cy="3057349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DB12760D-26C5-459A-98CF-A856A96E3B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r="8717"/>
            <a:stretch/>
          </p:blipFill>
          <p:spPr>
            <a:xfrm>
              <a:off x="3882905" y="2088545"/>
              <a:ext cx="5261096" cy="199912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CCD481D-9B74-46B8-9F56-998633D332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848846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stainabilit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4C273CC0-C0C8-5F42-9AFA-57D658C283E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070917"/>
            <a:ext cx="12192000" cy="5787083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A1107C-37E7-8D4B-BECC-DE51B9133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517522"/>
            <a:ext cx="4249240" cy="38472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35867EF-44D7-F34A-A0A1-7E513214070B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3E820FD-1D14-994B-84FC-DBA94770519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0C29041-AAB2-A44E-86D4-D87C76267F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8319" y="4759487"/>
            <a:ext cx="812237" cy="812237"/>
          </a:xfrm>
          <a:prstGeom prst="rect">
            <a:avLst/>
          </a:prstGeo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C7511947-7BED-6B42-8FA0-C9A7273C0EB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29511" y="2007208"/>
            <a:ext cx="4977345" cy="1988393"/>
          </a:xfrm>
          <a:solidFill>
            <a:schemeClr val="bg1">
              <a:alpha val="85000"/>
            </a:schemeClr>
          </a:solidFill>
        </p:spPr>
        <p:txBody>
          <a:bodyPr wrap="square" lIns="180000" tIns="144000" rIns="180000" bIns="144000">
            <a:sp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22" name="Text Placeholder 121">
            <a:extLst>
              <a:ext uri="{FF2B5EF4-FFF2-40B4-BE49-F238E27FC236}">
                <a16:creationId xmlns:a16="http://schemas.microsoft.com/office/drawing/2014/main" id="{3F56E5FF-4B05-6D47-87F3-352CAD605B3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29511" y="4606150"/>
            <a:ext cx="2400000" cy="1879953"/>
          </a:xfrm>
          <a:solidFill>
            <a:schemeClr val="tx2"/>
          </a:solidFill>
          <a:ln>
            <a:noFill/>
          </a:ln>
        </p:spPr>
        <p:txBody>
          <a:bodyPr wrap="square" lIns="180000" tIns="180000" rIns="180000" bIns="144000" anchor="b" anchorCtr="0">
            <a:noAutofit/>
          </a:bodyPr>
          <a:lstStyle>
            <a:lvl1pPr marL="0" indent="0">
              <a:buNone/>
              <a:defRPr lang="en-US" sz="2000" b="1" dirty="0">
                <a:solidFill>
                  <a:schemeClr val="bg1"/>
                </a:solidFill>
                <a:latin typeface="Arial" panose="020B0504040504020204" pitchFamily="34" charset="77"/>
                <a:cs typeface="+mn-cs"/>
              </a:defRPr>
            </a:lvl1pPr>
          </a:lstStyle>
          <a:p>
            <a:pPr lvl="0" eaLnBrk="1" hangingPunct="1">
              <a:spcAft>
                <a:spcPct val="0"/>
              </a:spcAft>
            </a:pPr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23" name="Picture Placeholder 5">
            <a:extLst>
              <a:ext uri="{FF2B5EF4-FFF2-40B4-BE49-F238E27FC236}">
                <a16:creationId xmlns:a16="http://schemas.microsoft.com/office/drawing/2014/main" id="{D4270770-5BAC-B843-8730-7E543C0CA0A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455822" y="4829574"/>
            <a:ext cx="844735" cy="7165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icon</a:t>
            </a:r>
          </a:p>
        </p:txBody>
      </p:sp>
      <p:sp>
        <p:nvSpPr>
          <p:cNvPr id="24" name="Text Placeholder 121">
            <a:extLst>
              <a:ext uri="{FF2B5EF4-FFF2-40B4-BE49-F238E27FC236}">
                <a16:creationId xmlns:a16="http://schemas.microsoft.com/office/drawing/2014/main" id="{93B4BA87-52C9-2B44-BCE5-BE3328599C74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834940" y="4606150"/>
            <a:ext cx="2400000" cy="1879953"/>
          </a:xfrm>
          <a:solidFill>
            <a:schemeClr val="tx2"/>
          </a:solidFill>
          <a:ln>
            <a:noFill/>
          </a:ln>
        </p:spPr>
        <p:txBody>
          <a:bodyPr wrap="square" lIns="180000" tIns="180000" rIns="180000" bIns="144000" anchor="b" anchorCtr="0">
            <a:noAutofit/>
          </a:bodyPr>
          <a:lstStyle>
            <a:lvl1pPr marL="0" indent="0">
              <a:buNone/>
              <a:defRPr lang="en-US" sz="2000" b="1" dirty="0">
                <a:solidFill>
                  <a:schemeClr val="bg1"/>
                </a:solidFill>
                <a:latin typeface="Arial" panose="020B0504040504020204" pitchFamily="34" charset="77"/>
                <a:cs typeface="+mn-cs"/>
              </a:defRPr>
            </a:lvl1pPr>
          </a:lstStyle>
          <a:p>
            <a:pPr lvl="0" eaLnBrk="1" hangingPunct="1">
              <a:spcAft>
                <a:spcPct val="0"/>
              </a:spcAft>
            </a:pPr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25" name="Picture Placeholder 5">
            <a:extLst>
              <a:ext uri="{FF2B5EF4-FFF2-40B4-BE49-F238E27FC236}">
                <a16:creationId xmlns:a16="http://schemas.microsoft.com/office/drawing/2014/main" id="{064C8373-EB84-E642-B007-6498A2CE79F3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3061249" y="4829574"/>
            <a:ext cx="844735" cy="7165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icon</a:t>
            </a:r>
          </a:p>
        </p:txBody>
      </p:sp>
      <p:sp>
        <p:nvSpPr>
          <p:cNvPr id="26" name="Text Placeholder 121">
            <a:extLst>
              <a:ext uri="{FF2B5EF4-FFF2-40B4-BE49-F238E27FC236}">
                <a16:creationId xmlns:a16="http://schemas.microsoft.com/office/drawing/2014/main" id="{D376452C-A4B4-044F-B3B7-77059BAF39C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461248" y="4606150"/>
            <a:ext cx="2400000" cy="1879953"/>
          </a:xfrm>
          <a:solidFill>
            <a:schemeClr val="tx2"/>
          </a:solidFill>
          <a:ln>
            <a:noFill/>
          </a:ln>
        </p:spPr>
        <p:txBody>
          <a:bodyPr wrap="square" lIns="180000" tIns="180000" rIns="180000" bIns="144000" anchor="b" anchorCtr="0">
            <a:noAutofit/>
          </a:bodyPr>
          <a:lstStyle>
            <a:lvl1pPr marL="0" indent="0">
              <a:buNone/>
              <a:defRPr lang="en-US" sz="2000" b="1" dirty="0">
                <a:solidFill>
                  <a:schemeClr val="bg1"/>
                </a:solidFill>
                <a:latin typeface="Arial" panose="020B0504040504020204" pitchFamily="34" charset="77"/>
                <a:cs typeface="+mn-cs"/>
              </a:defRPr>
            </a:lvl1pPr>
          </a:lstStyle>
          <a:p>
            <a:pPr lvl="0" eaLnBrk="1" hangingPunct="1">
              <a:spcAft>
                <a:spcPct val="0"/>
              </a:spcAft>
            </a:pPr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27" name="Picture Placeholder 5">
            <a:extLst>
              <a:ext uri="{FF2B5EF4-FFF2-40B4-BE49-F238E27FC236}">
                <a16:creationId xmlns:a16="http://schemas.microsoft.com/office/drawing/2014/main" id="{A131D3C6-486C-A648-A53F-ECAB56C40D80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687558" y="4829574"/>
            <a:ext cx="844735" cy="7165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icon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ED58264-3CBA-6A4C-AFD3-E1E9E6697D55}"/>
              </a:ext>
            </a:extLst>
          </p:cNvPr>
          <p:cNvSpPr txBox="1"/>
          <p:nvPr userDrawn="1"/>
        </p:nvSpPr>
        <p:spPr bwMode="auto">
          <a:xfrm>
            <a:off x="10369298" y="6633053"/>
            <a:ext cx="126957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Retail</a:t>
            </a:r>
          </a:p>
        </p:txBody>
      </p:sp>
    </p:spTree>
    <p:extLst>
      <p:ext uri="{BB962C8B-B14F-4D97-AF65-F5344CB8AC3E}">
        <p14:creationId xmlns:p14="http://schemas.microsoft.com/office/powerpoint/2010/main" val="3443643308"/>
      </p:ext>
    </p:extLst>
  </p:cSld>
  <p:clrMapOvr>
    <a:masterClrMapping/>
  </p:clrMapOvr>
  <p:transition spd="med">
    <p:fade/>
  </p:transition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489061"/>
            <a:ext cx="11320523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958001"/>
            <a:ext cx="11320523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b="0" dirty="0">
                <a:latin typeface="Arial Black" panose="020B0A04020102020204" pitchFamily="34" charset="0"/>
              </a:defRPr>
            </a:lvl1pPr>
          </a:lstStyle>
          <a:p>
            <a:pPr marL="191995" lvl="0" indent="-191995"/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50758673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7" y="1267884"/>
            <a:ext cx="115038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E26B09-3B8C-4D1D-B688-D9601153D5F2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449068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06745"/>
            <a:ext cx="11425765" cy="557220"/>
          </a:xfrm>
        </p:spPr>
        <p:txBody>
          <a:bodyPr anchor="t" anchorCtr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503809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5489974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ubtitle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702526"/>
            <a:ext cx="11409663" cy="369332"/>
          </a:xfrm>
        </p:spPr>
        <p:txBody>
          <a:bodyPr wrap="square" anchor="t" anchorCtr="0">
            <a:sp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4877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031EBBB4-82F7-4722-8871-FD14FF172B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407073"/>
            <a:ext cx="1140966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AU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60719168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99">
            <a:extLst>
              <a:ext uri="{FF2B5EF4-FFF2-40B4-BE49-F238E27FC236}">
                <a16:creationId xmlns:a16="http://schemas.microsoft.com/office/drawing/2014/main" id="{5EDBAA30-1966-409D-A434-B2D7D27E2B97}"/>
              </a:ext>
            </a:extLst>
          </p:cNvPr>
          <p:cNvSpPr/>
          <p:nvPr/>
        </p:nvSpPr>
        <p:spPr>
          <a:xfrm>
            <a:off x="0" y="1286602"/>
            <a:ext cx="7870480" cy="49416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solidFill>
                <a:prstClr val="white"/>
              </a:solidFill>
            </a:endParaRPr>
          </a:p>
        </p:txBody>
      </p:sp>
      <p:pic>
        <p:nvPicPr>
          <p:cNvPr id="218" name="Graphic 217">
            <a:extLst>
              <a:ext uri="{FF2B5EF4-FFF2-40B4-BE49-F238E27FC236}">
                <a16:creationId xmlns:a16="http://schemas.microsoft.com/office/drawing/2014/main" id="{DA4B2B93-F7C6-4270-AA27-8D8512240D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33553"/>
          <a:stretch/>
        </p:blipFill>
        <p:spPr>
          <a:xfrm>
            <a:off x="-1" y="1331535"/>
            <a:ext cx="7472553" cy="517393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95340" y="3360580"/>
            <a:ext cx="3581197" cy="14643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6" name="Text Placeholder 16">
            <a:extLst>
              <a:ext uri="{FF2B5EF4-FFF2-40B4-BE49-F238E27FC236}">
                <a16:creationId xmlns:a16="http://schemas.microsoft.com/office/drawing/2014/main" id="{9F7DFDA2-E227-48C5-95C2-03C76A33A9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6021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5937C0C9-867E-4F9B-AE91-3494C718DE7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itle 1">
            <a:extLst>
              <a:ext uri="{FF2B5EF4-FFF2-40B4-BE49-F238E27FC236}">
                <a16:creationId xmlns:a16="http://schemas.microsoft.com/office/drawing/2014/main" id="{B52AF69C-500C-40F8-A28E-2B2CAAFC6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1" name="Text Placeholder 18">
            <a:extLst>
              <a:ext uri="{FF2B5EF4-FFF2-40B4-BE49-F238E27FC236}">
                <a16:creationId xmlns:a16="http://schemas.microsoft.com/office/drawing/2014/main" id="{B144788F-0211-477C-9B74-58F420928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0D76F93-3CB8-4044-9EC9-675391713D40}"/>
              </a:ext>
            </a:extLst>
          </p:cNvPr>
          <p:cNvGrpSpPr/>
          <p:nvPr/>
        </p:nvGrpSpPr>
        <p:grpSpPr>
          <a:xfrm>
            <a:off x="373482" y="5302629"/>
            <a:ext cx="1745468" cy="820738"/>
            <a:chOff x="2419492" y="3413386"/>
            <a:chExt cx="846335" cy="915735"/>
          </a:xfrm>
        </p:grpSpPr>
        <p:sp>
          <p:nvSpPr>
            <p:cNvPr id="105" name="TextBox 41">
              <a:extLst>
                <a:ext uri="{FF2B5EF4-FFF2-40B4-BE49-F238E27FC236}">
                  <a16:creationId xmlns:a16="http://schemas.microsoft.com/office/drawing/2014/main" id="{415E3E57-46A3-4D3C-AFCC-4C903EA0B5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8070" y="3413386"/>
              <a:ext cx="757757" cy="91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Residential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Commercial / Business Parks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Industrial &amp; Logistics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Hospitality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Retail</a:t>
              </a:r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BF94F5A-E719-4496-AF9F-234340D24ED3}"/>
                </a:ext>
              </a:extLst>
            </p:cNvPr>
            <p:cNvSpPr/>
            <p:nvPr/>
          </p:nvSpPr>
          <p:spPr bwMode="auto">
            <a:xfrm>
              <a:off x="2419492" y="3439675"/>
              <a:ext cx="44221" cy="101756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ABD0D790-45DD-4933-A860-63401E43FC16}"/>
                </a:ext>
              </a:extLst>
            </p:cNvPr>
            <p:cNvSpPr/>
            <p:nvPr/>
          </p:nvSpPr>
          <p:spPr bwMode="auto">
            <a:xfrm>
              <a:off x="2419492" y="3627766"/>
              <a:ext cx="44221" cy="101756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B5AAACF1-5F74-416C-8AA2-3E9C814BA79E}"/>
                </a:ext>
              </a:extLst>
            </p:cNvPr>
            <p:cNvSpPr/>
            <p:nvPr/>
          </p:nvSpPr>
          <p:spPr bwMode="auto">
            <a:xfrm>
              <a:off x="2419492" y="3815857"/>
              <a:ext cx="44221" cy="101756"/>
            </a:xfrm>
            <a:prstGeom prst="ellipse">
              <a:avLst/>
            </a:prstGeom>
            <a:solidFill>
              <a:schemeClr val="accent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BE1A761-3894-47DC-9973-C93F95672E6D}"/>
                </a:ext>
              </a:extLst>
            </p:cNvPr>
            <p:cNvSpPr/>
            <p:nvPr/>
          </p:nvSpPr>
          <p:spPr bwMode="auto">
            <a:xfrm>
              <a:off x="2419492" y="4009109"/>
              <a:ext cx="44221" cy="101756"/>
            </a:xfrm>
            <a:prstGeom prst="ellipse">
              <a:avLst/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 dirty="0">
                <a:solidFill>
                  <a:prstClr val="black"/>
                </a:solidFill>
              </a:endParaRP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501D7F4A-BACD-4B70-B62F-8296442B2CED}"/>
                </a:ext>
              </a:extLst>
            </p:cNvPr>
            <p:cNvSpPr/>
            <p:nvPr/>
          </p:nvSpPr>
          <p:spPr bwMode="auto">
            <a:xfrm>
              <a:off x="2419492" y="4205513"/>
              <a:ext cx="44221" cy="101756"/>
            </a:xfrm>
            <a:prstGeom prst="ellipse">
              <a:avLst/>
            </a:prstGeom>
            <a:solidFill>
              <a:srgbClr val="FF7F4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56603E6-EF90-4924-83A6-481582C34D50}"/>
              </a:ext>
            </a:extLst>
          </p:cNvPr>
          <p:cNvGrpSpPr/>
          <p:nvPr/>
        </p:nvGrpSpPr>
        <p:grpSpPr>
          <a:xfrm>
            <a:off x="981722" y="2370188"/>
            <a:ext cx="5409397" cy="3099726"/>
            <a:chOff x="821622" y="1745281"/>
            <a:chExt cx="4057048" cy="2324794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2F59246A-77D7-452C-9AA2-884CF3418CB3}"/>
                </a:ext>
              </a:extLst>
            </p:cNvPr>
            <p:cNvGrpSpPr/>
            <p:nvPr/>
          </p:nvGrpSpPr>
          <p:grpSpPr>
            <a:xfrm>
              <a:off x="4187047" y="3848079"/>
              <a:ext cx="394339" cy="221996"/>
              <a:chOff x="7928753" y="2037582"/>
              <a:chExt cx="394339" cy="221996"/>
            </a:xfrm>
          </p:grpSpPr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76CD4611-38D7-4664-93B2-C697F0063D8D}"/>
                  </a:ext>
                </a:extLst>
              </p:cNvPr>
              <p:cNvSpPr/>
              <p:nvPr/>
            </p:nvSpPr>
            <p:spPr bwMode="auto">
              <a:xfrm>
                <a:off x="7928753" y="2037582"/>
                <a:ext cx="394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Australia</a:t>
                </a:r>
              </a:p>
            </p:txBody>
          </p:sp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55016568-43E9-4B08-93C1-8BE2D27CEFBB}"/>
                  </a:ext>
                </a:extLst>
              </p:cNvPr>
              <p:cNvGrpSpPr/>
              <p:nvPr/>
            </p:nvGrpSpPr>
            <p:grpSpPr>
              <a:xfrm>
                <a:off x="7960853" y="2194446"/>
                <a:ext cx="330137" cy="65132"/>
                <a:chOff x="3961613" y="4186268"/>
                <a:chExt cx="273710" cy="54000"/>
              </a:xfrm>
            </p:grpSpPr>
            <p:sp>
              <p:nvSpPr>
                <p:cNvPr id="213" name="Oval 212">
                  <a:extLst>
                    <a:ext uri="{FF2B5EF4-FFF2-40B4-BE49-F238E27FC236}">
                      <a16:creationId xmlns:a16="http://schemas.microsoft.com/office/drawing/2014/main" id="{C4293C9D-A8B7-4881-A2EA-82ABC20FA3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4" name="Oval 213">
                  <a:extLst>
                    <a:ext uri="{FF2B5EF4-FFF2-40B4-BE49-F238E27FC236}">
                      <a16:creationId xmlns:a16="http://schemas.microsoft.com/office/drawing/2014/main" id="{D22D0234-FBF3-40A6-B286-E2E0B791EB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5" name="Oval 214">
                  <a:extLst>
                    <a:ext uri="{FF2B5EF4-FFF2-40B4-BE49-F238E27FC236}">
                      <a16:creationId xmlns:a16="http://schemas.microsoft.com/office/drawing/2014/main" id="{D76E4CE8-EB99-4A08-BF4C-E9401D9614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6" name="Oval 215">
                  <a:extLst>
                    <a:ext uri="{FF2B5EF4-FFF2-40B4-BE49-F238E27FC236}">
                      <a16:creationId xmlns:a16="http://schemas.microsoft.com/office/drawing/2014/main" id="{40BC8DBA-3AEC-443B-8C8C-43AB08B9D7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7" name="Oval 216">
                  <a:extLst>
                    <a:ext uri="{FF2B5EF4-FFF2-40B4-BE49-F238E27FC236}">
                      <a16:creationId xmlns:a16="http://schemas.microsoft.com/office/drawing/2014/main" id="{88885045-DD41-4E32-9DAB-A4A744FE811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8B1C2D96-E662-4AB4-901F-2E0916457B59}"/>
                </a:ext>
              </a:extLst>
            </p:cNvPr>
            <p:cNvGrpSpPr/>
            <p:nvPr/>
          </p:nvGrpSpPr>
          <p:grpSpPr>
            <a:xfrm>
              <a:off x="3775252" y="3474735"/>
              <a:ext cx="393136" cy="177771"/>
              <a:chOff x="7271871" y="1394500"/>
              <a:chExt cx="393136" cy="177771"/>
            </a:xfrm>
          </p:grpSpPr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E524DA48-423D-4409-9679-2FCB45BC06D2}"/>
                  </a:ext>
                </a:extLst>
              </p:cNvPr>
              <p:cNvSpPr/>
              <p:nvPr/>
            </p:nvSpPr>
            <p:spPr bwMode="auto">
              <a:xfrm>
                <a:off x="7271871" y="1464597"/>
                <a:ext cx="39313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Indonesia</a:t>
                </a:r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FFEFCA8C-9022-438E-BB06-C9216CD178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72547" y="1394500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427F6FA6-11EE-472C-A579-7996754D1BD8}"/>
                </a:ext>
              </a:extLst>
            </p:cNvPr>
            <p:cNvGrpSpPr/>
            <p:nvPr/>
          </p:nvGrpSpPr>
          <p:grpSpPr>
            <a:xfrm>
              <a:off x="3621419" y="3328513"/>
              <a:ext cx="721119" cy="107674"/>
              <a:chOff x="7403331" y="1139322"/>
              <a:chExt cx="721119" cy="107674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D2ED7A9A-27D3-4D47-B559-F495C800D56E}"/>
                  </a:ext>
                </a:extLst>
              </p:cNvPr>
              <p:cNvSpPr/>
              <p:nvPr/>
            </p:nvSpPr>
            <p:spPr bwMode="auto">
              <a:xfrm>
                <a:off x="7710875" y="1139322"/>
                <a:ext cx="41357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Singapore</a:t>
                </a:r>
              </a:p>
            </p:txBody>
          </p: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FB649A49-DA4E-47CF-9568-36420D106984}"/>
                  </a:ext>
                </a:extLst>
              </p:cNvPr>
              <p:cNvGrpSpPr/>
              <p:nvPr/>
            </p:nvGrpSpPr>
            <p:grpSpPr>
              <a:xfrm>
                <a:off x="7403331" y="1156102"/>
                <a:ext cx="266510" cy="65132"/>
                <a:chOff x="3680259" y="3430130"/>
                <a:chExt cx="220958" cy="54000"/>
              </a:xfrm>
            </p:grpSpPr>
            <p:sp>
              <p:nvSpPr>
                <p:cNvPr id="205" name="Oval 204">
                  <a:extLst>
                    <a:ext uri="{FF2B5EF4-FFF2-40B4-BE49-F238E27FC236}">
                      <a16:creationId xmlns:a16="http://schemas.microsoft.com/office/drawing/2014/main" id="{B1A33D23-D332-46D1-A0A4-9C2EBBAD477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5187" y="3430130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6" name="Oval 205">
                  <a:extLst>
                    <a:ext uri="{FF2B5EF4-FFF2-40B4-BE49-F238E27FC236}">
                      <a16:creationId xmlns:a16="http://schemas.microsoft.com/office/drawing/2014/main" id="{1D29F7D9-64F2-48C6-9C68-FD74C144188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7" name="Oval 206">
                  <a:extLst>
                    <a:ext uri="{FF2B5EF4-FFF2-40B4-BE49-F238E27FC236}">
                      <a16:creationId xmlns:a16="http://schemas.microsoft.com/office/drawing/2014/main" id="{0A618BD5-780F-434F-8BC0-4DF0DA85A6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92291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8" name="Oval 207">
                  <a:extLst>
                    <a:ext uri="{FF2B5EF4-FFF2-40B4-BE49-F238E27FC236}">
                      <a16:creationId xmlns:a16="http://schemas.microsoft.com/office/drawing/2014/main" id="{CD301EE0-7CAA-4338-9E07-67B6A9A123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47217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68FABD63-718C-4135-BE78-B08C23BF62E4}"/>
                </a:ext>
              </a:extLst>
            </p:cNvPr>
            <p:cNvGrpSpPr/>
            <p:nvPr/>
          </p:nvGrpSpPr>
          <p:grpSpPr>
            <a:xfrm>
              <a:off x="3105554" y="3199961"/>
              <a:ext cx="593265" cy="107674"/>
              <a:chOff x="6815465" y="980731"/>
              <a:chExt cx="593265" cy="107674"/>
            </a:xfrm>
          </p:grpSpPr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6F47B08D-A74A-487F-8050-ADF3D88D5C76}"/>
                  </a:ext>
                </a:extLst>
              </p:cNvPr>
              <p:cNvSpPr/>
              <p:nvPr/>
            </p:nvSpPr>
            <p:spPr bwMode="auto">
              <a:xfrm>
                <a:off x="6815465" y="980731"/>
                <a:ext cx="35586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Malaysia</a:t>
                </a:r>
              </a:p>
            </p:txBody>
          </p:sp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319ACEB5-28E2-4A29-BEF5-47A614876049}"/>
                  </a:ext>
                </a:extLst>
              </p:cNvPr>
              <p:cNvGrpSpPr/>
              <p:nvPr/>
            </p:nvGrpSpPr>
            <p:grpSpPr>
              <a:xfrm>
                <a:off x="7214688" y="1007265"/>
                <a:ext cx="194042" cy="65132"/>
                <a:chOff x="3680259" y="3430130"/>
                <a:chExt cx="160876" cy="54000"/>
              </a:xfrm>
            </p:grpSpPr>
            <p:sp>
              <p:nvSpPr>
                <p:cNvPr id="200" name="Oval 199">
                  <a:extLst>
                    <a:ext uri="{FF2B5EF4-FFF2-40B4-BE49-F238E27FC236}">
                      <a16:creationId xmlns:a16="http://schemas.microsoft.com/office/drawing/2014/main" id="{F5ACB297-66C4-4C02-A31C-8FB30E09A3B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1" name="Oval 200">
                  <a:extLst>
                    <a:ext uri="{FF2B5EF4-FFF2-40B4-BE49-F238E27FC236}">
                      <a16:creationId xmlns:a16="http://schemas.microsoft.com/office/drawing/2014/main" id="{B2EBFD43-E5C4-48A1-9A6E-F97D0D91EF7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2212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2" name="Oval 201">
                  <a:extLst>
                    <a:ext uri="{FF2B5EF4-FFF2-40B4-BE49-F238E27FC236}">
                      <a16:creationId xmlns:a16="http://schemas.microsoft.com/office/drawing/2014/main" id="{4C9E2F54-2E6C-4CB4-85C1-A618791443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87135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DC9DEECE-6BCC-4FD5-84FF-8B21BEF1F70C}"/>
                </a:ext>
              </a:extLst>
            </p:cNvPr>
            <p:cNvGrpSpPr/>
            <p:nvPr/>
          </p:nvGrpSpPr>
          <p:grpSpPr>
            <a:xfrm>
              <a:off x="4183061" y="2321258"/>
              <a:ext cx="620211" cy="88480"/>
              <a:chOff x="7856310" y="192759"/>
              <a:chExt cx="620211" cy="88480"/>
            </a:xfrm>
          </p:grpSpPr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F23DFC57-E65E-4272-9F83-1746D15E0F1B}"/>
                  </a:ext>
                </a:extLst>
              </p:cNvPr>
              <p:cNvSpPr/>
              <p:nvPr/>
            </p:nvSpPr>
            <p:spPr bwMode="auto">
              <a:xfrm>
                <a:off x="7972777" y="195109"/>
                <a:ext cx="503744" cy="86130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South Korea</a:t>
                </a:r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30343DDE-AC7A-4493-93DB-281FFB2A6D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56310" y="19275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B8FEF01E-B62C-4D08-AB9F-5E466760037C}"/>
                </a:ext>
              </a:extLst>
            </p:cNvPr>
            <p:cNvGrpSpPr/>
            <p:nvPr/>
          </p:nvGrpSpPr>
          <p:grpSpPr>
            <a:xfrm>
              <a:off x="4523102" y="2193944"/>
              <a:ext cx="355568" cy="107674"/>
              <a:chOff x="7962681" y="43208"/>
              <a:chExt cx="355568" cy="107674"/>
            </a:xfrm>
          </p:grpSpPr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E38477BF-022E-45F8-AB7E-7D918A3536FB}"/>
                  </a:ext>
                </a:extLst>
              </p:cNvPr>
              <p:cNvSpPr/>
              <p:nvPr/>
            </p:nvSpPr>
            <p:spPr bwMode="auto">
              <a:xfrm>
                <a:off x="8071787" y="43208"/>
                <a:ext cx="24646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Japan</a:t>
                </a:r>
              </a:p>
            </p:txBody>
          </p:sp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id="{A61EDE5C-1117-436B-8DBF-B186731904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62681" y="6248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3D756E39-027A-4282-B3DB-4EA102690567}"/>
                </a:ext>
              </a:extLst>
            </p:cNvPr>
            <p:cNvGrpSpPr/>
            <p:nvPr/>
          </p:nvGrpSpPr>
          <p:grpSpPr>
            <a:xfrm>
              <a:off x="3151161" y="2951109"/>
              <a:ext cx="724642" cy="107674"/>
              <a:chOff x="6678689" y="751823"/>
              <a:chExt cx="724642" cy="107674"/>
            </a:xfrm>
          </p:grpSpPr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910D434A-FFD8-4B5B-8255-B33F911013FA}"/>
                  </a:ext>
                </a:extLst>
              </p:cNvPr>
              <p:cNvSpPr/>
              <p:nvPr/>
            </p:nvSpPr>
            <p:spPr bwMode="auto">
              <a:xfrm>
                <a:off x="6678689" y="751823"/>
                <a:ext cx="34865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Thailand</a:t>
                </a:r>
              </a:p>
            </p:txBody>
          </p:sp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9B346F65-851C-4F82-B6CA-1185D10FD61B}"/>
                  </a:ext>
                </a:extLst>
              </p:cNvPr>
              <p:cNvGrpSpPr/>
              <p:nvPr/>
            </p:nvGrpSpPr>
            <p:grpSpPr>
              <a:xfrm>
                <a:off x="7073194" y="784736"/>
                <a:ext cx="330137" cy="65132"/>
                <a:chOff x="3961613" y="4186268"/>
                <a:chExt cx="273710" cy="54000"/>
              </a:xfrm>
            </p:grpSpPr>
            <p:sp>
              <p:nvSpPr>
                <p:cNvPr id="189" name="Oval 188">
                  <a:extLst>
                    <a:ext uri="{FF2B5EF4-FFF2-40B4-BE49-F238E27FC236}">
                      <a16:creationId xmlns:a16="http://schemas.microsoft.com/office/drawing/2014/main" id="{B5E98587-09EC-469C-9AE9-3C7AC5DC9D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0" name="Oval 189">
                  <a:extLst>
                    <a:ext uri="{FF2B5EF4-FFF2-40B4-BE49-F238E27FC236}">
                      <a16:creationId xmlns:a16="http://schemas.microsoft.com/office/drawing/2014/main" id="{C1F79BC8-AEFC-474B-802B-B4EA9639813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1" name="Oval 190">
                  <a:extLst>
                    <a:ext uri="{FF2B5EF4-FFF2-40B4-BE49-F238E27FC236}">
                      <a16:creationId xmlns:a16="http://schemas.microsoft.com/office/drawing/2014/main" id="{E6775623-E6AC-4867-BD58-BA55AFB53B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2" name="Oval 191">
                  <a:extLst>
                    <a:ext uri="{FF2B5EF4-FFF2-40B4-BE49-F238E27FC236}">
                      <a16:creationId xmlns:a16="http://schemas.microsoft.com/office/drawing/2014/main" id="{DFC4EEBD-3CB2-4505-A674-323DD022A6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3" name="Oval 192">
                  <a:extLst>
                    <a:ext uri="{FF2B5EF4-FFF2-40B4-BE49-F238E27FC236}">
                      <a16:creationId xmlns:a16="http://schemas.microsoft.com/office/drawing/2014/main" id="{4F1300D2-4FED-4BCA-AC4E-EE3D85965A3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E47FD3D7-9C5F-47A7-BF6E-CEAA851B7E30}"/>
                </a:ext>
              </a:extLst>
            </p:cNvPr>
            <p:cNvGrpSpPr/>
            <p:nvPr/>
          </p:nvGrpSpPr>
          <p:grpSpPr>
            <a:xfrm>
              <a:off x="2520701" y="2609274"/>
              <a:ext cx="276527" cy="107674"/>
              <a:chOff x="6172681" y="402472"/>
              <a:chExt cx="276527" cy="107674"/>
            </a:xfrm>
          </p:grpSpPr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E4BDC01B-5F77-4248-9B86-AA882A24DE2D}"/>
                  </a:ext>
                </a:extLst>
              </p:cNvPr>
              <p:cNvSpPr/>
              <p:nvPr/>
            </p:nvSpPr>
            <p:spPr bwMode="auto">
              <a:xfrm>
                <a:off x="6264061" y="402472"/>
                <a:ext cx="18514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UAE</a:t>
                </a:r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D2E84963-8831-4683-9633-3BE625EE2E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72681" y="418585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F63FF920-D0FA-4C1C-A248-CB082C935E3F}"/>
                </a:ext>
              </a:extLst>
            </p:cNvPr>
            <p:cNvGrpSpPr/>
            <p:nvPr/>
          </p:nvGrpSpPr>
          <p:grpSpPr>
            <a:xfrm>
              <a:off x="2149774" y="2564597"/>
              <a:ext cx="324126" cy="107674"/>
              <a:chOff x="5783097" y="294352"/>
              <a:chExt cx="324126" cy="107674"/>
            </a:xfrm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73D1F7AC-6A61-4F49-A6CD-AD22AB1BF9EF}"/>
                  </a:ext>
                </a:extLst>
              </p:cNvPr>
              <p:cNvSpPr/>
              <p:nvPr/>
            </p:nvSpPr>
            <p:spPr bwMode="auto">
              <a:xfrm>
                <a:off x="5783097" y="294352"/>
                <a:ext cx="22602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Qatar</a:t>
                </a:r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216D850A-D679-4D8A-B8A6-390D9917BA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42091" y="31895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040EC2E7-CE75-4A78-9190-5BDBF5645F76}"/>
                </a:ext>
              </a:extLst>
            </p:cNvPr>
            <p:cNvGrpSpPr/>
            <p:nvPr/>
          </p:nvGrpSpPr>
          <p:grpSpPr>
            <a:xfrm>
              <a:off x="2392906" y="2482049"/>
              <a:ext cx="427327" cy="107674"/>
              <a:chOff x="6015103" y="197183"/>
              <a:chExt cx="427327" cy="107674"/>
            </a:xfrm>
          </p:grpSpPr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75FFB7B8-2F76-4DB4-8DEF-E4A5090A5E25}"/>
                  </a:ext>
                </a:extLst>
              </p:cNvPr>
              <p:cNvSpPr/>
              <p:nvPr/>
            </p:nvSpPr>
            <p:spPr bwMode="auto">
              <a:xfrm>
                <a:off x="6129844" y="197183"/>
                <a:ext cx="31258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Bahrain</a:t>
                </a:r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43FD3B1C-DACB-4FCB-B366-570AB09215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15103" y="21847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B81B2D9C-4C5D-4DEF-8F4C-A70EE9CF9494}"/>
                </a:ext>
              </a:extLst>
            </p:cNvPr>
            <p:cNvGrpSpPr/>
            <p:nvPr/>
          </p:nvGrpSpPr>
          <p:grpSpPr>
            <a:xfrm>
              <a:off x="1966099" y="2086345"/>
              <a:ext cx="373447" cy="107674"/>
              <a:chOff x="5662200" y="-254452"/>
              <a:chExt cx="373447" cy="107674"/>
            </a:xfrm>
          </p:grpSpPr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0D671B2D-D58E-45A3-B88E-57E143D2D6EE}"/>
                  </a:ext>
                </a:extLst>
              </p:cNvPr>
              <p:cNvSpPr/>
              <p:nvPr/>
            </p:nvSpPr>
            <p:spPr bwMode="auto">
              <a:xfrm>
                <a:off x="5760331" y="-254452"/>
                <a:ext cx="27531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Turkey</a:t>
                </a:r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4B36B9F4-49AB-4D72-AA6E-35AE25F134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662200" y="-227908"/>
                <a:ext cx="64800" cy="64800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5EDBED69-3165-427E-A66E-519D087102CE}"/>
                </a:ext>
              </a:extLst>
            </p:cNvPr>
            <p:cNvGrpSpPr/>
            <p:nvPr/>
          </p:nvGrpSpPr>
          <p:grpSpPr>
            <a:xfrm>
              <a:off x="3077322" y="2346117"/>
              <a:ext cx="301080" cy="107674"/>
              <a:chOff x="6899146" y="515370"/>
              <a:chExt cx="301080" cy="107674"/>
            </a:xfrm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2C55BC70-968D-4C78-B0F2-0ADA8AE5C382}"/>
                  </a:ext>
                </a:extLst>
              </p:cNvPr>
              <p:cNvSpPr/>
              <p:nvPr/>
            </p:nvSpPr>
            <p:spPr bwMode="auto">
              <a:xfrm>
                <a:off x="7003057" y="515370"/>
                <a:ext cx="19716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India</a:t>
                </a:r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6758FE29-CDA8-4576-8E42-781FE1F198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899146" y="54718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44963F09-623B-4A41-A419-6988D0F77120}"/>
                </a:ext>
              </a:extLst>
            </p:cNvPr>
            <p:cNvGrpSpPr/>
            <p:nvPr/>
          </p:nvGrpSpPr>
          <p:grpSpPr>
            <a:xfrm>
              <a:off x="1066858" y="3068200"/>
              <a:ext cx="388682" cy="107674"/>
              <a:chOff x="4525888" y="618672"/>
              <a:chExt cx="388682" cy="107674"/>
            </a:xfrm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138DCF06-5548-4098-822E-B4FD5151A804}"/>
                  </a:ext>
                </a:extLst>
              </p:cNvPr>
              <p:cNvSpPr/>
              <p:nvPr/>
            </p:nvSpPr>
            <p:spPr bwMode="auto">
              <a:xfrm>
                <a:off x="4525888" y="618672"/>
                <a:ext cx="287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Nigeria</a:t>
                </a:r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80612317-43D1-4E5D-AA05-4AB2450035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49438" y="640673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DA302428-F528-4466-A49C-D81D60D2C7A0}"/>
                </a:ext>
              </a:extLst>
            </p:cNvPr>
            <p:cNvGrpSpPr/>
            <p:nvPr/>
          </p:nvGrpSpPr>
          <p:grpSpPr>
            <a:xfrm>
              <a:off x="891803" y="2122236"/>
              <a:ext cx="326077" cy="107674"/>
              <a:chOff x="4647980" y="-263150"/>
              <a:chExt cx="326077" cy="107674"/>
            </a:xfrm>
          </p:grpSpPr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194C85F3-12EF-49DD-9530-F1921A5DFC5B}"/>
                  </a:ext>
                </a:extLst>
              </p:cNvPr>
              <p:cNvSpPr/>
              <p:nvPr/>
            </p:nvSpPr>
            <p:spPr bwMode="auto">
              <a:xfrm>
                <a:off x="4647980" y="-263150"/>
                <a:ext cx="23203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Spain</a:t>
                </a:r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F4BBE173-0658-4CFF-AA57-5497B0E018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08925" y="-238834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1EE7ABAA-0E5A-426E-8EC5-5DA2AC864D2F}"/>
                </a:ext>
              </a:extLst>
            </p:cNvPr>
            <p:cNvGrpSpPr/>
            <p:nvPr/>
          </p:nvGrpSpPr>
          <p:grpSpPr>
            <a:xfrm>
              <a:off x="973425" y="1951168"/>
              <a:ext cx="380873" cy="107674"/>
              <a:chOff x="4904239" y="-456229"/>
              <a:chExt cx="380873" cy="107674"/>
            </a:xfrm>
          </p:grpSpPr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8B964F48-112A-4986-9269-C9BD7301481E}"/>
                  </a:ext>
                </a:extLst>
              </p:cNvPr>
              <p:cNvSpPr/>
              <p:nvPr/>
            </p:nvSpPr>
            <p:spPr bwMode="auto">
              <a:xfrm>
                <a:off x="4904239" y="-456229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France</a:t>
                </a:r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0027D7CF-9F2C-4C94-9B0D-9D27C95B57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19980" y="-43164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67ADF3CF-BEF1-4D77-BDF2-B6FCD06C9479}"/>
                </a:ext>
              </a:extLst>
            </p:cNvPr>
            <p:cNvGrpSpPr/>
            <p:nvPr/>
          </p:nvGrpSpPr>
          <p:grpSpPr>
            <a:xfrm>
              <a:off x="911146" y="1745281"/>
              <a:ext cx="373030" cy="107674"/>
              <a:chOff x="4881786" y="-656239"/>
              <a:chExt cx="373030" cy="107674"/>
            </a:xfrm>
          </p:grpSpPr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AC5E2636-ED16-4D98-A47C-B783CE78E4F5}"/>
                  </a:ext>
                </a:extLst>
              </p:cNvPr>
              <p:cNvSpPr/>
              <p:nvPr/>
            </p:nvSpPr>
            <p:spPr bwMode="auto">
              <a:xfrm>
                <a:off x="4881786" y="-656239"/>
                <a:ext cx="12503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UK</a:t>
                </a:r>
              </a:p>
            </p:txBody>
          </p: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43FF0D84-756E-4BDC-8AEB-DF6B3C47EA9E}"/>
                  </a:ext>
                </a:extLst>
              </p:cNvPr>
              <p:cNvGrpSpPr/>
              <p:nvPr/>
            </p:nvGrpSpPr>
            <p:grpSpPr>
              <a:xfrm>
                <a:off x="5044089" y="-640655"/>
                <a:ext cx="210727" cy="65132"/>
                <a:chOff x="3961613" y="4186268"/>
                <a:chExt cx="174710" cy="54000"/>
              </a:xfrm>
            </p:grpSpPr>
            <p:sp>
              <p:nvSpPr>
                <p:cNvPr id="168" name="Oval 167">
                  <a:extLst>
                    <a:ext uri="{FF2B5EF4-FFF2-40B4-BE49-F238E27FC236}">
                      <a16:creationId xmlns:a16="http://schemas.microsoft.com/office/drawing/2014/main" id="{9EB29569-EC88-4152-9E56-11F8206E86A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3F0A280B-4FD5-4E2E-9E6C-DF0DBF0537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70" name="Oval 169">
                  <a:extLst>
                    <a:ext uri="{FF2B5EF4-FFF2-40B4-BE49-F238E27FC236}">
                      <a16:creationId xmlns:a16="http://schemas.microsoft.com/office/drawing/2014/main" id="{5ABA8A4C-85BB-406F-A8A8-80DD21F059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82323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935F5DAE-FFC1-4E72-85B2-E5C4CD781188}"/>
                </a:ext>
              </a:extLst>
            </p:cNvPr>
            <p:cNvGrpSpPr/>
            <p:nvPr/>
          </p:nvGrpSpPr>
          <p:grpSpPr>
            <a:xfrm>
              <a:off x="821622" y="1853017"/>
              <a:ext cx="633918" cy="107674"/>
              <a:chOff x="4698327" y="-550237"/>
              <a:chExt cx="633918" cy="107674"/>
            </a:xfrm>
          </p:grpSpPr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B8BC378-4946-43BD-BDBD-E4232CF403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67113" y="-531906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F47ACCDC-F900-4202-B7C8-BAEF06214B96}"/>
                  </a:ext>
                </a:extLst>
              </p:cNvPr>
              <p:cNvSpPr/>
              <p:nvPr/>
            </p:nvSpPr>
            <p:spPr bwMode="auto">
              <a:xfrm>
                <a:off x="4698327" y="-550237"/>
                <a:ext cx="543418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Netherlands</a:t>
                </a: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BDBE83AA-F455-498E-81DD-B7D8EFBC3BA9}"/>
                </a:ext>
              </a:extLst>
            </p:cNvPr>
            <p:cNvGrpSpPr/>
            <p:nvPr/>
          </p:nvGrpSpPr>
          <p:grpSpPr>
            <a:xfrm>
              <a:off x="1448754" y="1765301"/>
              <a:ext cx="544050" cy="107674"/>
              <a:chOff x="5374777" y="-556757"/>
              <a:chExt cx="544050" cy="107674"/>
            </a:xfrm>
          </p:grpSpPr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16315E39-62CC-4474-863B-19CD89E77DB6}"/>
                  </a:ext>
                </a:extLst>
              </p:cNvPr>
              <p:cNvSpPr/>
              <p:nvPr/>
            </p:nvSpPr>
            <p:spPr bwMode="auto">
              <a:xfrm>
                <a:off x="5548533" y="-556757"/>
                <a:ext cx="37029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Germany</a:t>
                </a:r>
              </a:p>
            </p:txBody>
          </p: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9006438E-6EAE-4C6C-820E-60CC4AD39C15}"/>
                  </a:ext>
                </a:extLst>
              </p:cNvPr>
              <p:cNvGrpSpPr/>
              <p:nvPr/>
            </p:nvGrpSpPr>
            <p:grpSpPr>
              <a:xfrm>
                <a:off x="5374777" y="-535517"/>
                <a:ext cx="131384" cy="65132"/>
                <a:chOff x="4071469" y="4186268"/>
                <a:chExt cx="108928" cy="54000"/>
              </a:xfrm>
            </p:grpSpPr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8B8F3974-8D85-4AAE-8473-1F4CB87825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3" name="Oval 162">
                  <a:extLst>
                    <a:ext uri="{FF2B5EF4-FFF2-40B4-BE49-F238E27FC236}">
                      <a16:creationId xmlns:a16="http://schemas.microsoft.com/office/drawing/2014/main" id="{360CA1FE-2ED7-48CD-A126-C7A1A74DB4E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E7768120-5A07-411C-BD4C-E30B7D27E740}"/>
                </a:ext>
              </a:extLst>
            </p:cNvPr>
            <p:cNvGrpSpPr/>
            <p:nvPr/>
          </p:nvGrpSpPr>
          <p:grpSpPr>
            <a:xfrm>
              <a:off x="1549131" y="1995326"/>
              <a:ext cx="382474" cy="107674"/>
              <a:chOff x="5345180" y="-430320"/>
              <a:chExt cx="382474" cy="107674"/>
            </a:xfrm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58269B82-90CB-4954-A017-AC546DC35F4A}"/>
                  </a:ext>
                </a:extLst>
              </p:cNvPr>
              <p:cNvSpPr/>
              <p:nvPr/>
            </p:nvSpPr>
            <p:spPr bwMode="auto">
              <a:xfrm>
                <a:off x="5446327" y="-430320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Austria</a:t>
                </a:r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3775349D-1EDD-43C0-86EB-59A158B409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345180" y="-409572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9EC222CB-EB5E-48A1-8135-171B9CEABD3D}"/>
                </a:ext>
              </a:extLst>
            </p:cNvPr>
            <p:cNvGrpSpPr/>
            <p:nvPr/>
          </p:nvGrpSpPr>
          <p:grpSpPr>
            <a:xfrm>
              <a:off x="1455540" y="1915429"/>
              <a:ext cx="611958" cy="107674"/>
              <a:chOff x="5134159" y="-349121"/>
              <a:chExt cx="611958" cy="107674"/>
            </a:xfrm>
          </p:grpSpPr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31F1B1FE-38B6-445F-8FC8-9FE2E345483E}"/>
                  </a:ext>
                </a:extLst>
              </p:cNvPr>
              <p:cNvSpPr/>
              <p:nvPr/>
            </p:nvSpPr>
            <p:spPr bwMode="auto">
              <a:xfrm>
                <a:off x="5278440" y="-349121"/>
                <a:ext cx="46767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Switzerland</a:t>
                </a:r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9EF72797-C557-49F9-A018-30639E6005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34159" y="-332652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ABCAF638-304E-4BF9-9FA9-F010C65E75A5}"/>
                </a:ext>
              </a:extLst>
            </p:cNvPr>
            <p:cNvGrpSpPr/>
            <p:nvPr/>
          </p:nvGrpSpPr>
          <p:grpSpPr>
            <a:xfrm>
              <a:off x="3706860" y="2828663"/>
              <a:ext cx="561776" cy="107674"/>
              <a:chOff x="7519638" y="687135"/>
              <a:chExt cx="561776" cy="107674"/>
            </a:xfrm>
          </p:grpSpPr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4C3E60F5-4237-4377-902D-446AB9AE4270}"/>
                  </a:ext>
                </a:extLst>
              </p:cNvPr>
              <p:cNvSpPr/>
              <p:nvPr/>
            </p:nvSpPr>
            <p:spPr bwMode="auto">
              <a:xfrm>
                <a:off x="7749592" y="687135"/>
                <a:ext cx="33182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Vietnam</a:t>
                </a:r>
              </a:p>
            </p:txBody>
          </p: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C319ACEE-B80F-45BE-81E4-6279CA8FF35F}"/>
                  </a:ext>
                </a:extLst>
              </p:cNvPr>
              <p:cNvGrpSpPr/>
              <p:nvPr/>
            </p:nvGrpSpPr>
            <p:grpSpPr>
              <a:xfrm>
                <a:off x="7519638" y="708430"/>
                <a:ext cx="200261" cy="65132"/>
                <a:chOff x="3961613" y="4186268"/>
                <a:chExt cx="166032" cy="54000"/>
              </a:xfrm>
            </p:grpSpPr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9EEC94AA-1969-4FCD-BBE5-ECD6F3FA6B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AA2618F3-8003-4981-A2D4-F1655EE0870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B4514BEA-B73D-4641-B25D-BC007239B84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3645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FDA59173-9A94-47ED-8720-34A320303A54}"/>
                </a:ext>
              </a:extLst>
            </p:cNvPr>
            <p:cNvGrpSpPr/>
            <p:nvPr/>
          </p:nvGrpSpPr>
          <p:grpSpPr>
            <a:xfrm>
              <a:off x="1702158" y="2449679"/>
              <a:ext cx="634236" cy="107674"/>
              <a:chOff x="5361787" y="110756"/>
              <a:chExt cx="634236" cy="107674"/>
            </a:xfrm>
          </p:grpSpPr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0160B0D7-0D7C-4AD0-9EB4-65D365A62C7C}"/>
                  </a:ext>
                </a:extLst>
              </p:cNvPr>
              <p:cNvSpPr/>
              <p:nvPr/>
            </p:nvSpPr>
            <p:spPr bwMode="auto">
              <a:xfrm>
                <a:off x="5361787" y="110756"/>
                <a:ext cx="51937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Saudi Arabia</a:t>
                </a:r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DDF03EEA-A97A-48C4-A57B-6E60F16394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0891" y="13747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7AFD3846-B4C7-41E6-8F6F-6B26AF482187}"/>
                </a:ext>
              </a:extLst>
            </p:cNvPr>
            <p:cNvGrpSpPr/>
            <p:nvPr/>
          </p:nvGrpSpPr>
          <p:grpSpPr>
            <a:xfrm>
              <a:off x="2264504" y="2714862"/>
              <a:ext cx="344907" cy="107674"/>
              <a:chOff x="5860340" y="550092"/>
              <a:chExt cx="344907" cy="107674"/>
            </a:xfrm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DD08528E-A9EA-4431-9017-493521AFCA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40115" y="564831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1FEFC92E-B764-4370-8D39-BD864F534E14}"/>
                  </a:ext>
                </a:extLst>
              </p:cNvPr>
              <p:cNvSpPr/>
              <p:nvPr/>
            </p:nvSpPr>
            <p:spPr bwMode="auto">
              <a:xfrm>
                <a:off x="5860340" y="550092"/>
                <a:ext cx="245260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Oman</a:t>
                </a: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9EB01FB0-B028-4704-B875-C20F01DB9943}"/>
                </a:ext>
              </a:extLst>
            </p:cNvPr>
            <p:cNvGrpSpPr/>
            <p:nvPr/>
          </p:nvGrpSpPr>
          <p:grpSpPr>
            <a:xfrm>
              <a:off x="3733924" y="2077725"/>
              <a:ext cx="263888" cy="217578"/>
              <a:chOff x="7323604" y="-31142"/>
              <a:chExt cx="263888" cy="217578"/>
            </a:xfrm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24BA6133-6252-43F5-81BF-41F1E9B79667}"/>
                  </a:ext>
                </a:extLst>
              </p:cNvPr>
              <p:cNvSpPr/>
              <p:nvPr/>
            </p:nvSpPr>
            <p:spPr bwMode="auto">
              <a:xfrm>
                <a:off x="7337822" y="-31142"/>
                <a:ext cx="23684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China</a:t>
                </a:r>
              </a:p>
            </p:txBody>
          </p:sp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17EA11A2-DDF6-4836-B2BD-08234ACE05BB}"/>
                  </a:ext>
                </a:extLst>
              </p:cNvPr>
              <p:cNvGrpSpPr/>
              <p:nvPr/>
            </p:nvGrpSpPr>
            <p:grpSpPr>
              <a:xfrm>
                <a:off x="7323604" y="121304"/>
                <a:ext cx="263888" cy="65132"/>
                <a:chOff x="3961613" y="4186268"/>
                <a:chExt cx="218784" cy="54000"/>
              </a:xfrm>
            </p:grpSpPr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6E3E56C9-EED5-42FA-9CE2-2F923E3F0C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4" name="Oval 143">
                  <a:extLst>
                    <a:ext uri="{FF2B5EF4-FFF2-40B4-BE49-F238E27FC236}">
                      <a16:creationId xmlns:a16="http://schemas.microsoft.com/office/drawing/2014/main" id="{9A023BAA-2661-43C0-BF4B-283BCAAE9F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AC15D8FA-A63F-4DD3-A0A6-F90E0CCE90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6" name="Oval 145">
                  <a:extLst>
                    <a:ext uri="{FF2B5EF4-FFF2-40B4-BE49-F238E27FC236}">
                      <a16:creationId xmlns:a16="http://schemas.microsoft.com/office/drawing/2014/main" id="{6CBE408F-E927-4C6D-9017-54BB724EB4E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29BAB079-1734-4396-BCF5-AAB04031C628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8262922" y="1298389"/>
            <a:ext cx="3590481" cy="1839768"/>
          </a:xfrm>
          <a:solidFill>
            <a:schemeClr val="bg2"/>
          </a:solidFill>
        </p:spPr>
        <p:txBody>
          <a:bodyPr vert="horz" lIns="0" tIns="540000" rIns="0" bIns="0" rtlCol="0" anchor="ctr" anchorCtr="0">
            <a:noAutofit/>
          </a:bodyPr>
          <a:lstStyle>
            <a:lvl1pPr marL="0" indent="0" algn="ctr">
              <a:buNone/>
              <a:defRPr lang="en-AU">
                <a:latin typeface="Arial" panose="020B0604020202020204" pitchFamily="34" charset="0"/>
              </a:defRPr>
            </a:lvl1pPr>
          </a:lstStyle>
          <a:p>
            <a:pPr marL="191995" lvl="0" indent="-191995" algn="ctr"/>
            <a:r>
              <a:rPr lang="en-AU" dirty="0"/>
              <a:t>Highlight box</a:t>
            </a:r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6234F6BF-CE90-824E-BB2A-75200AC913B4}"/>
              </a:ext>
            </a:extLst>
          </p:cNvPr>
          <p:cNvSpPr>
            <a:spLocks noChangeAspect="1"/>
          </p:cNvSpPr>
          <p:nvPr/>
        </p:nvSpPr>
        <p:spPr>
          <a:xfrm>
            <a:off x="4734132" y="3843091"/>
            <a:ext cx="86843" cy="86843"/>
          </a:xfrm>
          <a:prstGeom prst="ellipse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4176224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sset classes and RE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2314E80-FEC8-41FD-85C9-5C3A6A70F167}"/>
              </a:ext>
            </a:extLst>
          </p:cNvPr>
          <p:cNvSpPr/>
          <p:nvPr/>
        </p:nvSpPr>
        <p:spPr>
          <a:xfrm>
            <a:off x="334434" y="1725638"/>
            <a:ext cx="11523133" cy="382513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1348D93-B37A-4425-AD04-78CB4882F608}"/>
              </a:ext>
            </a:extLst>
          </p:cNvPr>
          <p:cNvSpPr/>
          <p:nvPr/>
        </p:nvSpPr>
        <p:spPr>
          <a:xfrm>
            <a:off x="4761714" y="5186845"/>
            <a:ext cx="2668575" cy="184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A0B8479-81A9-4C48-8B7E-D0346509C3EF}"/>
              </a:ext>
            </a:extLst>
          </p:cNvPr>
          <p:cNvSpPr/>
          <p:nvPr/>
        </p:nvSpPr>
        <p:spPr>
          <a:xfrm>
            <a:off x="900589" y="4948057"/>
            <a:ext cx="10390825" cy="1116959"/>
          </a:xfrm>
          <a:prstGeom prst="rect">
            <a:avLst/>
          </a:prstGeom>
          <a:solidFill>
            <a:schemeClr val="bg2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63CB9A3-4A2C-4F38-AD40-8D3D4510A9D3}"/>
              </a:ext>
            </a:extLst>
          </p:cNvPr>
          <p:cNvSpPr txBox="1"/>
          <p:nvPr/>
        </p:nvSpPr>
        <p:spPr>
          <a:xfrm>
            <a:off x="3421899" y="5084483"/>
            <a:ext cx="3257983" cy="246221"/>
          </a:xfrm>
          <a:prstGeom prst="rect">
            <a:avLst/>
          </a:prstGeom>
          <a:noFill/>
        </p:spPr>
        <p:txBody>
          <a:bodyPr wrap="none" lIns="96000" tIns="0" rIns="96000" bIns="0" rtlCol="0">
            <a:spAutoFit/>
          </a:bodyPr>
          <a:lstStyle/>
          <a:p>
            <a:pPr algn="ctr" defTabSz="609585">
              <a:defRPr/>
            </a:pPr>
            <a:r>
              <a:rPr lang="en-US" altLang="en-US" sz="1600" b="1" dirty="0">
                <a:solidFill>
                  <a:prstClr val="black"/>
                </a:solidFill>
              </a:rPr>
              <a:t>5 REITs</a:t>
            </a:r>
            <a:r>
              <a:rPr lang="en-US" altLang="en-US" sz="1600" dirty="0">
                <a:solidFill>
                  <a:prstClr val="black"/>
                </a:solidFill>
              </a:rPr>
              <a:t> across </a:t>
            </a:r>
            <a:r>
              <a:rPr lang="en-US" altLang="en-US" sz="1600" b="1" dirty="0">
                <a:solidFill>
                  <a:prstClr val="black"/>
                </a:solidFill>
              </a:rPr>
              <a:t>4 assets classes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05A81F1-3254-4AE5-BE0E-156BFD611240}"/>
              </a:ext>
            </a:extLst>
          </p:cNvPr>
          <p:cNvCxnSpPr/>
          <p:nvPr/>
        </p:nvCxnSpPr>
        <p:spPr>
          <a:xfrm flipV="1">
            <a:off x="9245600" y="4948057"/>
            <a:ext cx="0" cy="1116959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5AB0BB1-B968-44E2-95E0-449C8C7670A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7629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E5F0ECFC-CF01-46B9-862F-6BA884C4AE1F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75711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C75D6561-942E-4202-8EEC-04C24C4DD64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03793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0B35F484-B964-4D21-BF60-64693C8388D3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1875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69B67840-6B57-41D4-8B9E-7915896ED428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59957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30D324FA-B471-4E11-97B6-E106EE313B5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84574" y="1476159"/>
            <a:ext cx="3222852" cy="43272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>
            <a:spAutoFit/>
          </a:bodyPr>
          <a:lstStyle>
            <a:lvl1pPr marL="0" indent="0" algn="ctr">
              <a:buNone/>
              <a:defRPr lang="en-GB" sz="1867" spc="-2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191995" lvl="0" indent="-191995" algn="ctr" defTabSz="609585"/>
            <a:r>
              <a:rPr lang="en-US" smtClean="0"/>
              <a:t>Click to edit Master text styles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848A7EB9-DFBD-4765-AC08-81731455A8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B9301B7-F9B4-4C25-BF30-A806A0508544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0022FEA5-5CAD-48B8-A2F8-2FAA00E80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0" name="Text Placeholder 18">
            <a:extLst>
              <a:ext uri="{FF2B5EF4-FFF2-40B4-BE49-F238E27FC236}">
                <a16:creationId xmlns:a16="http://schemas.microsoft.com/office/drawing/2014/main" id="{289E1322-6D66-4D1A-9188-B53DA540BA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63B4E12-5E7B-466A-9A4E-C8B1A582853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898848" y="5018969"/>
            <a:ext cx="780663" cy="328231"/>
          </a:xfrm>
          <a:noFill/>
        </p:spPr>
        <p:txBody>
          <a:bodyPr wrap="none" lIns="0" tIns="0" rIns="0" bIns="0" anchor="t">
            <a:spAutoFit/>
          </a:bodyPr>
          <a:lstStyle>
            <a:lvl1pPr marL="0" indent="0">
              <a:buNone/>
              <a:defRPr lang="en-US" sz="2133" b="1" smtClean="0">
                <a:latin typeface="+mj-lt"/>
                <a:ea typeface="MS PGothic"/>
                <a:cs typeface="Arial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S$[•]b</a:t>
            </a:r>
            <a:endParaRPr lang="en-AU" dirty="0"/>
          </a:p>
        </p:txBody>
      </p:sp>
      <p:sp>
        <p:nvSpPr>
          <p:cNvPr id="65" name="Text Placeholder 5">
            <a:extLst>
              <a:ext uri="{FF2B5EF4-FFF2-40B4-BE49-F238E27FC236}">
                <a16:creationId xmlns:a16="http://schemas.microsoft.com/office/drawing/2014/main" id="{C1729B94-1CDA-4C72-ADEA-E2A5BE88271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01468" y="5404513"/>
            <a:ext cx="1575421" cy="205121"/>
          </a:xfrm>
          <a:noFill/>
        </p:spPr>
        <p:txBody>
          <a:bodyPr wrap="square" lIns="0" tIns="0" rIns="0" bIns="0" anchor="t">
            <a:spAutoFit/>
          </a:bodyPr>
          <a:lstStyle>
            <a:lvl1pPr marL="0" indent="0" algn="ctr">
              <a:buNone/>
              <a:defRPr lang="en-AU" sz="1333" kern="1200" spc="-20" dirty="0">
                <a:solidFill>
                  <a:schemeClr val="tx1"/>
                </a:solidFill>
                <a:latin typeface="+mn-lt"/>
                <a:ea typeface="MS PGothic"/>
                <a:cs typeface="Arial Black" panose="020B0604020202020204" pitchFamily="34" charset="0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[•]</a:t>
            </a:r>
            <a:endParaRPr lang="en-AU" dirty="0"/>
          </a:p>
        </p:txBody>
      </p:sp>
      <p:sp>
        <p:nvSpPr>
          <p:cNvPr id="10" name="Text Placeholder 118">
            <a:extLst>
              <a:ext uri="{FF2B5EF4-FFF2-40B4-BE49-F238E27FC236}">
                <a16:creationId xmlns:a16="http://schemas.microsoft.com/office/drawing/2014/main" id="{2AAA7A1C-A340-4FF1-A558-21E745B69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76295" y="4171217"/>
            <a:ext cx="2122805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9" name="Text Placeholder 118">
            <a:extLst>
              <a:ext uri="{FF2B5EF4-FFF2-40B4-BE49-F238E27FC236}">
                <a16:creationId xmlns:a16="http://schemas.microsoft.com/office/drawing/2014/main" id="{CBC3F1D9-3661-4FD9-9401-F63CA7FE2C8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754395" y="4171217"/>
            <a:ext cx="213270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0" name="Text Placeholder 118">
            <a:extLst>
              <a:ext uri="{FF2B5EF4-FFF2-40B4-BE49-F238E27FC236}">
                <a16:creationId xmlns:a16="http://schemas.microsoft.com/office/drawing/2014/main" id="{10EFCFA7-781C-4B88-B35D-84F7A856EF9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044689" y="4171217"/>
            <a:ext cx="2126848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1" name="Text Placeholder 118">
            <a:extLst>
              <a:ext uri="{FF2B5EF4-FFF2-40B4-BE49-F238E27FC236}">
                <a16:creationId xmlns:a16="http://schemas.microsoft.com/office/drawing/2014/main" id="{B4AF8C55-0F6F-4623-862F-F88AE89B267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321050" y="4171217"/>
            <a:ext cx="212552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2" name="Text Placeholder 118">
            <a:extLst>
              <a:ext uri="{FF2B5EF4-FFF2-40B4-BE49-F238E27FC236}">
                <a16:creationId xmlns:a16="http://schemas.microsoft.com/office/drawing/2014/main" id="{D33B323C-98E2-4C62-B69A-2C2EA9A5E4D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07651" y="4149499"/>
            <a:ext cx="2117451" cy="500139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pic>
        <p:nvPicPr>
          <p:cNvPr id="48" name="Picture 44">
            <a:extLst>
              <a:ext uri="{FF2B5EF4-FFF2-40B4-BE49-F238E27FC236}">
                <a16:creationId xmlns:a16="http://schemas.microsoft.com/office/drawing/2014/main" id="{4EFDA4D6-4741-49AC-93F9-98A012E5E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 bwMode="auto">
          <a:xfrm>
            <a:off x="6182382" y="5495950"/>
            <a:ext cx="1128741" cy="30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5">
            <a:extLst>
              <a:ext uri="{FF2B5EF4-FFF2-40B4-BE49-F238E27FC236}">
                <a16:creationId xmlns:a16="http://schemas.microsoft.com/office/drawing/2014/main" id="{94EF6EFC-D754-497B-8677-73473941E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/>
        </p:blipFill>
        <p:spPr bwMode="auto">
          <a:xfrm>
            <a:off x="4617992" y="5500015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7">
            <a:extLst>
              <a:ext uri="{FF2B5EF4-FFF2-40B4-BE49-F238E27FC236}">
                <a16:creationId xmlns:a16="http://schemas.microsoft.com/office/drawing/2014/main" id="{E642D8F6-2075-4283-B317-0CC21B2374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 bwMode="auto">
          <a:xfrm>
            <a:off x="1249061" y="5507027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44B74018-11CB-4799-940E-3984A576C9C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986615" y="5485857"/>
            <a:ext cx="846587" cy="327347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95E7DA29-6231-4AAB-9A0F-89D33916C9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742314" y="5498778"/>
            <a:ext cx="1271327" cy="31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058067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49194" y="1596809"/>
            <a:ext cx="4808373" cy="42100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7C3D992-3EDC-4DA6-B49D-9859A750888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1596809"/>
            <a:ext cx="6766560" cy="4210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AFB1FF4F-2214-4FED-BA3A-3C2C37D502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DA55558-0DB0-4A4C-89B0-BE0EDE0AD407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E5AD37DD-7BEE-4348-81DA-5F1E6D368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3838ABF-9C90-4355-A358-5C96ECA47F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00597309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63D87694-BFBC-406D-A720-C33572435F3E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5053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F0C5EA9-3BF7-4738-9EFA-E7D36D3E879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35053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2" name="Text Placeholder 118">
            <a:extLst>
              <a:ext uri="{FF2B5EF4-FFF2-40B4-BE49-F238E27FC236}">
                <a16:creationId xmlns:a16="http://schemas.microsoft.com/office/drawing/2014/main" id="{2FD1B914-91DB-4DC9-B0CC-60955F40087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053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3" name="Text Placeholder 118">
            <a:extLst>
              <a:ext uri="{FF2B5EF4-FFF2-40B4-BE49-F238E27FC236}">
                <a16:creationId xmlns:a16="http://schemas.microsoft.com/office/drawing/2014/main" id="{CDB98613-33B9-46E9-9999-99B26F1D979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5053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6D10A808-85F2-4206-8E24-077A1FE1754F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276510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CA870DCE-C088-42AD-A5EC-3801BA1347AC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276510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8" name="Text Placeholder 118">
            <a:extLst>
              <a:ext uri="{FF2B5EF4-FFF2-40B4-BE49-F238E27FC236}">
                <a16:creationId xmlns:a16="http://schemas.microsoft.com/office/drawing/2014/main" id="{165797EB-FEEF-47EF-8502-B72A8115377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276510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0" name="Text Placeholder 118">
            <a:extLst>
              <a:ext uri="{FF2B5EF4-FFF2-40B4-BE49-F238E27FC236}">
                <a16:creationId xmlns:a16="http://schemas.microsoft.com/office/drawing/2014/main" id="{8EB49760-03F6-4502-9544-B2D63410427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276510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550FAAC1-2CBF-4FA4-95C6-9E0E72562AC0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620248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F942DD5B-E49C-43EF-94BC-2182C44DE02D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620248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3" name="Text Placeholder 118">
            <a:extLst>
              <a:ext uri="{FF2B5EF4-FFF2-40B4-BE49-F238E27FC236}">
                <a16:creationId xmlns:a16="http://schemas.microsoft.com/office/drawing/2014/main" id="{610AA8F6-DEC8-47EF-83DA-D4263C06C24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20248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4" name="Text Placeholder 118">
            <a:extLst>
              <a:ext uri="{FF2B5EF4-FFF2-40B4-BE49-F238E27FC236}">
                <a16:creationId xmlns:a16="http://schemas.microsoft.com/office/drawing/2014/main" id="{8F135920-E78E-417A-8E9D-AF55AE3B804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20248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0088E2D3-D55E-4B0B-AB89-0DBAB3F9E207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9128459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3333ECB0-93E4-49DC-9F56-632D2FD361FE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9128459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7" name="Text Placeholder 118">
            <a:extLst>
              <a:ext uri="{FF2B5EF4-FFF2-40B4-BE49-F238E27FC236}">
                <a16:creationId xmlns:a16="http://schemas.microsoft.com/office/drawing/2014/main" id="{DB27BD4D-28DC-4AEF-8E25-AC3A7CECE82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128459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8" name="Text Placeholder 118">
            <a:extLst>
              <a:ext uri="{FF2B5EF4-FFF2-40B4-BE49-F238E27FC236}">
                <a16:creationId xmlns:a16="http://schemas.microsoft.com/office/drawing/2014/main" id="{36C2E9E7-24FC-4E85-9B95-031592E2F75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128459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A412B6CE-7B20-49DF-862B-AA172006F3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09E4129-D281-4E0C-8C7A-D614B14496BD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>
            <a:extLst>
              <a:ext uri="{FF2B5EF4-FFF2-40B4-BE49-F238E27FC236}">
                <a16:creationId xmlns:a16="http://schemas.microsoft.com/office/drawing/2014/main" id="{245E5802-6415-4231-8868-862514160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02C83258-A6C9-4D9A-A0BE-8460CDFF57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70803215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7986" y="1596809"/>
            <a:ext cx="3929581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C16D6C69-6746-4030-A6CA-D2D7D01DB0C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3758" y="1596811"/>
            <a:ext cx="4307941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DB9FB400-2762-43CB-BBBA-CCA5AF2F4C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3757" y="4129911"/>
            <a:ext cx="186944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677B9744-3888-4297-B60E-F8474779CD0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742153" y="1596810"/>
            <a:ext cx="2924924" cy="42289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5402519B-6C59-4C7A-87FF-23750777EF5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332747" y="4129911"/>
            <a:ext cx="2328951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4FAEE446-BB6D-4939-8846-14E0581137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D6B6CEE-97CD-4872-BC14-C0DC3C1F8AAB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74ECCE9E-9D89-4C3D-8AC3-F701E3278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3FCD2C4B-BF44-4459-9FD1-F5DCAB95DC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74433331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8182" y="1606972"/>
            <a:ext cx="4054660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C3BB95A7-32EA-43AD-86BC-01E522CD29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2610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C2D62157-C00F-40C8-BE62-BF8F4FC8015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70914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ADC8E922-511B-4612-85D6-BED47CA9AC4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0914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4EDABAC8-3301-4BFB-B19C-2AFF95DEB38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3230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7D7773D1-B32B-43D8-AE7C-C6641A15E2C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5546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3BCBB88D-B843-4E62-813A-DBBBD7950D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08AB0-00AA-4107-9D97-08CD10212A2A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02AC979-5B2C-4F33-B647-BC7C479F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A4C77FD-E6B9-4C2A-9A05-1D00CFB247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605605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Valu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4C273CC0-C0C8-5F42-9AFA-57D658C283E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070917"/>
            <a:ext cx="12192000" cy="5787083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A1107C-37E7-8D4B-BECC-DE51B9133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517522"/>
            <a:ext cx="4249240" cy="38472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35867EF-44D7-F34A-A0A1-7E513214070B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3E820FD-1D14-994B-84FC-DBA94770519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0C29041-AAB2-A44E-86D4-D87C76267F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1137" y="4404269"/>
            <a:ext cx="812237" cy="812237"/>
          </a:xfrm>
          <a:prstGeom prst="rect">
            <a:avLst/>
          </a:prstGeom>
        </p:spPr>
      </p:pic>
      <p:sp>
        <p:nvSpPr>
          <p:cNvPr id="22" name="Text Placeholder 121">
            <a:extLst>
              <a:ext uri="{FF2B5EF4-FFF2-40B4-BE49-F238E27FC236}">
                <a16:creationId xmlns:a16="http://schemas.microsoft.com/office/drawing/2014/main" id="{3F56E5FF-4B05-6D47-87F3-352CAD605B3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682330" y="4250934"/>
            <a:ext cx="2400000" cy="1726620"/>
          </a:xfrm>
          <a:solidFill>
            <a:schemeClr val="tx2"/>
          </a:solidFill>
          <a:ln>
            <a:noFill/>
          </a:ln>
        </p:spPr>
        <p:txBody>
          <a:bodyPr wrap="square" lIns="180000" tIns="180000" rIns="180000" bIns="144000" anchor="b" anchorCtr="0">
            <a:noAutofit/>
          </a:bodyPr>
          <a:lstStyle>
            <a:lvl1pPr marL="0" indent="0">
              <a:buNone/>
              <a:defRPr lang="en-US" sz="2000" b="1" dirty="0">
                <a:solidFill>
                  <a:schemeClr val="bg1"/>
                </a:solidFill>
                <a:latin typeface="Arial" panose="020B0504040504020204" pitchFamily="34" charset="77"/>
                <a:cs typeface="+mn-cs"/>
              </a:defRPr>
            </a:lvl1pPr>
          </a:lstStyle>
          <a:p>
            <a:pPr lvl="0" eaLnBrk="1" hangingPunct="1">
              <a:spcAft>
                <a:spcPct val="0"/>
              </a:spcAft>
            </a:pPr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23" name="Picture Placeholder 5">
            <a:extLst>
              <a:ext uri="{FF2B5EF4-FFF2-40B4-BE49-F238E27FC236}">
                <a16:creationId xmlns:a16="http://schemas.microsoft.com/office/drawing/2014/main" id="{D4270770-5BAC-B843-8730-7E543C0CA0A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908640" y="4474355"/>
            <a:ext cx="844735" cy="7165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icon</a:t>
            </a:r>
          </a:p>
        </p:txBody>
      </p:sp>
      <p:sp>
        <p:nvSpPr>
          <p:cNvPr id="24" name="Text Placeholder 121">
            <a:extLst>
              <a:ext uri="{FF2B5EF4-FFF2-40B4-BE49-F238E27FC236}">
                <a16:creationId xmlns:a16="http://schemas.microsoft.com/office/drawing/2014/main" id="{93B4BA87-52C9-2B44-BCE5-BE3328599C74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287758" y="4250934"/>
            <a:ext cx="2400000" cy="1726620"/>
          </a:xfrm>
          <a:solidFill>
            <a:schemeClr val="tx2"/>
          </a:solidFill>
          <a:ln>
            <a:noFill/>
          </a:ln>
        </p:spPr>
        <p:txBody>
          <a:bodyPr wrap="square" lIns="180000" tIns="180000" rIns="180000" bIns="144000" anchor="b" anchorCtr="0">
            <a:noAutofit/>
          </a:bodyPr>
          <a:lstStyle>
            <a:lvl1pPr marL="0" indent="0">
              <a:buNone/>
              <a:defRPr lang="en-US" sz="2000" b="1" dirty="0">
                <a:solidFill>
                  <a:schemeClr val="bg1"/>
                </a:solidFill>
                <a:latin typeface="Arial" panose="020B0504040504020204" pitchFamily="34" charset="77"/>
                <a:cs typeface="+mn-cs"/>
              </a:defRPr>
            </a:lvl1pPr>
          </a:lstStyle>
          <a:p>
            <a:pPr lvl="0" eaLnBrk="1" hangingPunct="1">
              <a:spcAft>
                <a:spcPct val="0"/>
              </a:spcAft>
            </a:pPr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25" name="Picture Placeholder 5">
            <a:extLst>
              <a:ext uri="{FF2B5EF4-FFF2-40B4-BE49-F238E27FC236}">
                <a16:creationId xmlns:a16="http://schemas.microsoft.com/office/drawing/2014/main" id="{064C8373-EB84-E642-B007-6498A2CE79F3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514067" y="4474355"/>
            <a:ext cx="844735" cy="7165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icon</a:t>
            </a:r>
          </a:p>
        </p:txBody>
      </p:sp>
      <p:sp>
        <p:nvSpPr>
          <p:cNvPr id="26" name="Text Placeholder 121">
            <a:extLst>
              <a:ext uri="{FF2B5EF4-FFF2-40B4-BE49-F238E27FC236}">
                <a16:creationId xmlns:a16="http://schemas.microsoft.com/office/drawing/2014/main" id="{D376452C-A4B4-044F-B3B7-77059BAF39C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14067" y="4250934"/>
            <a:ext cx="2400000" cy="1726620"/>
          </a:xfrm>
          <a:solidFill>
            <a:schemeClr val="tx2"/>
          </a:solidFill>
          <a:ln>
            <a:noFill/>
          </a:ln>
        </p:spPr>
        <p:txBody>
          <a:bodyPr wrap="square" lIns="180000" tIns="180000" rIns="180000" bIns="144000" anchor="b" anchorCtr="0">
            <a:noAutofit/>
          </a:bodyPr>
          <a:lstStyle>
            <a:lvl1pPr marL="0" indent="0">
              <a:buNone/>
              <a:defRPr lang="en-US" sz="2000" b="1" dirty="0">
                <a:solidFill>
                  <a:schemeClr val="bg1"/>
                </a:solidFill>
                <a:latin typeface="Arial" panose="020B0504040504020204" pitchFamily="34" charset="77"/>
                <a:cs typeface="+mn-cs"/>
              </a:defRPr>
            </a:lvl1pPr>
          </a:lstStyle>
          <a:p>
            <a:pPr lvl="0" eaLnBrk="1" hangingPunct="1">
              <a:spcAft>
                <a:spcPct val="0"/>
              </a:spcAft>
            </a:pPr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27" name="Picture Placeholder 5">
            <a:extLst>
              <a:ext uri="{FF2B5EF4-FFF2-40B4-BE49-F238E27FC236}">
                <a16:creationId xmlns:a16="http://schemas.microsoft.com/office/drawing/2014/main" id="{A131D3C6-486C-A648-A53F-ECAB56C40D80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7140378" y="4474355"/>
            <a:ext cx="844735" cy="7165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icon</a:t>
            </a:r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09C8C331-32CD-6C4C-8F15-B5F1EDBB2ED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99789" y="3230177"/>
            <a:ext cx="6640588" cy="629367"/>
          </a:xfrm>
          <a:solidFill>
            <a:schemeClr val="bg1">
              <a:alpha val="85000"/>
            </a:schemeClr>
          </a:solidFill>
        </p:spPr>
        <p:txBody>
          <a:bodyPr wrap="square" lIns="180000" tIns="144000" rIns="180000" bIns="144000" anchor="b" anchorCtr="0">
            <a:spAutoFit/>
          </a:bodyPr>
          <a:lstStyle>
            <a:lvl1pPr marL="0" indent="0" algn="r">
              <a:buNone/>
              <a:defRPr sz="2000"/>
            </a:lvl1pPr>
            <a:lvl2pPr marL="287991" indent="0">
              <a:buFont typeface="Arial" panose="020B0604020202020204" pitchFamily="34" charset="0"/>
              <a:buNone/>
              <a:defRPr/>
            </a:lvl2pPr>
            <a:lvl3pPr marL="815975" indent="0">
              <a:buFont typeface="Arial" panose="020B0604020202020204" pitchFamily="34" charset="0"/>
              <a:buNone/>
              <a:defRPr/>
            </a:lvl3pPr>
            <a:lvl4pPr marL="1295960" indent="0">
              <a:buFont typeface="Arial" panose="020B0604020202020204" pitchFamily="34" charset="0"/>
              <a:buNone/>
              <a:defRPr/>
            </a:lvl4pPr>
            <a:lvl5pPr marL="1775944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7" name="Text Placeholder 121">
            <a:extLst>
              <a:ext uri="{FF2B5EF4-FFF2-40B4-BE49-F238E27FC236}">
                <a16:creationId xmlns:a16="http://schemas.microsoft.com/office/drawing/2014/main" id="{F1BF0F26-91DE-954F-9D4D-4748B9B476F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540377" y="4250934"/>
            <a:ext cx="2400000" cy="1726620"/>
          </a:xfrm>
          <a:solidFill>
            <a:schemeClr val="tx2"/>
          </a:solidFill>
          <a:ln>
            <a:noFill/>
          </a:ln>
        </p:spPr>
        <p:txBody>
          <a:bodyPr wrap="square" lIns="180000" tIns="180000" rIns="180000" bIns="144000" anchor="b" anchorCtr="0">
            <a:noAutofit/>
          </a:bodyPr>
          <a:lstStyle>
            <a:lvl1pPr marL="0" indent="0">
              <a:buNone/>
              <a:defRPr lang="en-US" sz="2000" b="1" dirty="0">
                <a:solidFill>
                  <a:schemeClr val="bg1"/>
                </a:solidFill>
                <a:latin typeface="Arial" panose="020B0504040504020204" pitchFamily="34" charset="77"/>
                <a:cs typeface="+mn-cs"/>
              </a:defRPr>
            </a:lvl1pPr>
          </a:lstStyle>
          <a:p>
            <a:pPr lvl="0" eaLnBrk="1" hangingPunct="1">
              <a:spcAft>
                <a:spcPct val="0"/>
              </a:spcAft>
            </a:pPr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18" name="Picture Placeholder 5">
            <a:extLst>
              <a:ext uri="{FF2B5EF4-FFF2-40B4-BE49-F238E27FC236}">
                <a16:creationId xmlns:a16="http://schemas.microsoft.com/office/drawing/2014/main" id="{0DD84F3C-8F28-5247-9464-8046DC973670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9766686" y="4474355"/>
            <a:ext cx="844735" cy="7165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icon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A8F8327-7CCF-5942-93E9-4C97E16CD58E}"/>
              </a:ext>
            </a:extLst>
          </p:cNvPr>
          <p:cNvSpPr txBox="1"/>
          <p:nvPr userDrawn="1"/>
        </p:nvSpPr>
        <p:spPr bwMode="auto">
          <a:xfrm>
            <a:off x="10369298" y="6633053"/>
            <a:ext cx="126957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Retail</a:t>
            </a:r>
          </a:p>
        </p:txBody>
      </p:sp>
    </p:spTree>
    <p:extLst>
      <p:ext uri="{BB962C8B-B14F-4D97-AF65-F5344CB8AC3E}">
        <p14:creationId xmlns:p14="http://schemas.microsoft.com/office/powerpoint/2010/main" val="3428612022"/>
      </p:ext>
    </p:extLst>
  </p:cSld>
  <p:clrMapOvr>
    <a:masterClrMapping/>
  </p:clrMapOvr>
  <p:transition spd="med">
    <p:fade/>
  </p:transition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sid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BCC1821B-86E6-4064-BE58-723BDBDA10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3188" y="1444190"/>
            <a:ext cx="6655053" cy="43275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79F222-F030-4D07-A7E6-56EA58D2C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444189"/>
            <a:ext cx="4496881" cy="738664"/>
          </a:xfrm>
        </p:spPr>
        <p:txBody>
          <a:bodyPr wrap="square" anchor="b" anchorCtr="0">
            <a:sp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6F56361-CE01-46E4-A5B3-D3F94FD0CD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77C5E15A-8F57-4A35-86DF-60D487601B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90" y="2285003"/>
            <a:ext cx="4490588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16029863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screen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9309CFE8-8D57-40B7-AAB0-183E8140F9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9FE78BF-F3D2-4AB9-A102-AE5FEFEDE4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b="10791"/>
          <a:stretch/>
        </p:blipFill>
        <p:spPr>
          <a:xfrm flipV="1">
            <a:off x="0" y="1"/>
            <a:ext cx="12192000" cy="140434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045C24-02FE-4318-95D3-B7AD00DC75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09C9D11E-47DA-48F3-9287-8DAE6DD04F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734E1928-8E39-412D-8549-824B678262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576865"/>
            <a:ext cx="4150468" cy="1448896"/>
          </a:xfrm>
          <a:solidFill>
            <a:schemeClr val="bg2">
              <a:alpha val="85000"/>
            </a:schemeClr>
          </a:solidFill>
        </p:spPr>
        <p:txBody>
          <a:bodyPr wrap="square"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720FCA-9297-4B96-AB32-2A6CB23A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7D5520E5-BD31-415B-85BE-BBA5018881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E13D265-C885-4591-B23D-C9F467333998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7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0981302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screen image no 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E5559850-DADC-4AE7-ADAF-FF0F60D4C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300253"/>
            <a:ext cx="5131724" cy="1448896"/>
          </a:xfrm>
          <a:solidFill>
            <a:schemeClr val="bg2">
              <a:alpha val="85000"/>
            </a:schemeClr>
          </a:solidFill>
        </p:spPr>
        <p:txBody>
          <a:bodyPr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91A1A7E-A87E-455E-90C1-4F1A616DA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130A69F6-DCA0-45A6-B4E3-EFAA5F703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</p:spTree>
    <p:extLst>
      <p:ext uri="{BB962C8B-B14F-4D97-AF65-F5344CB8AC3E}">
        <p14:creationId xmlns:p14="http://schemas.microsoft.com/office/powerpoint/2010/main" val="2408425086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colou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434" y="1274134"/>
            <a:ext cx="11523133" cy="1231107"/>
          </a:xfrm>
        </p:spPr>
        <p:txBody>
          <a:bodyPr wrap="square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EF46AB-C08B-4C4F-A03C-9E96D7D9E1EF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16FB219F-36A2-4DE3-AD0D-06D5E20106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Example charts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CDBF5156-2C16-4850-835F-5BAF58C1CE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 err="1"/>
              <a:t>Multicoloured</a:t>
            </a:r>
            <a:endParaRPr lang="en-AU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4C1A78-F61A-4300-A882-08A5E21EF722}"/>
              </a:ext>
            </a:extLst>
          </p:cNvPr>
          <p:cNvSpPr/>
          <p:nvPr/>
        </p:nvSpPr>
        <p:spPr>
          <a:xfrm>
            <a:off x="12326974" y="2866085"/>
            <a:ext cx="1025484" cy="443312"/>
          </a:xfrm>
          <a:prstGeom prst="rect">
            <a:avLst/>
          </a:prstGeom>
          <a:solidFill>
            <a:srgbClr val="FF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Tangerine #FF7F41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51E4C5-F5C2-41BA-B3CF-224F68E78F47}"/>
              </a:ext>
            </a:extLst>
          </p:cNvPr>
          <p:cNvSpPr/>
          <p:nvPr/>
        </p:nvSpPr>
        <p:spPr>
          <a:xfrm>
            <a:off x="12326977" y="1720709"/>
            <a:ext cx="1025484" cy="443312"/>
          </a:xfrm>
          <a:prstGeom prst="rect">
            <a:avLst/>
          </a:prstGeom>
          <a:solidFill>
            <a:srgbClr val="52A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Sea Green #52AFA4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B18888-061A-4451-AF90-DD9B860E96B2}"/>
              </a:ext>
            </a:extLst>
          </p:cNvPr>
          <p:cNvSpPr/>
          <p:nvPr/>
        </p:nvSpPr>
        <p:spPr>
          <a:xfrm>
            <a:off x="12326977" y="575333"/>
            <a:ext cx="1025484" cy="443312"/>
          </a:xfrm>
          <a:prstGeom prst="rect">
            <a:avLst/>
          </a:prstGeom>
          <a:solidFill>
            <a:srgbClr val="007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Ocean Blue #0076A8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2E77F4-2B91-4A44-8BA5-1D6044F9EF22}"/>
              </a:ext>
            </a:extLst>
          </p:cNvPr>
          <p:cNvSpPr/>
          <p:nvPr/>
        </p:nvSpPr>
        <p:spPr>
          <a:xfrm>
            <a:off x="12326974" y="4584149"/>
            <a:ext cx="1025484" cy="443312"/>
          </a:xfrm>
          <a:prstGeom prst="rect">
            <a:avLst/>
          </a:prstGeom>
          <a:solidFill>
            <a:srgbClr val="DEBD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Lilac #DEBDDA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BA66EEF-E5A6-4370-A5D3-C360D3DA7CB8}"/>
              </a:ext>
            </a:extLst>
          </p:cNvPr>
          <p:cNvSpPr/>
          <p:nvPr/>
        </p:nvSpPr>
        <p:spPr>
          <a:xfrm>
            <a:off x="12326977" y="2645"/>
            <a:ext cx="1025484" cy="443312"/>
          </a:xfrm>
          <a:prstGeom prst="rect">
            <a:avLst/>
          </a:prstGeom>
          <a:solidFill>
            <a:srgbClr val="6332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Plum #633260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2C3BBB-1C2E-4F15-894D-BEF47CA065C3}"/>
              </a:ext>
            </a:extLst>
          </p:cNvPr>
          <p:cNvSpPr/>
          <p:nvPr/>
        </p:nvSpPr>
        <p:spPr>
          <a:xfrm>
            <a:off x="12326977" y="1148021"/>
            <a:ext cx="1025484" cy="443312"/>
          </a:xfrm>
          <a:prstGeom prst="rect">
            <a:avLst/>
          </a:prstGeom>
          <a:solidFill>
            <a:srgbClr val="E4AA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Butterscotch #E4AA17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55EE247-AD98-4AA5-9E25-BA256C499668}"/>
              </a:ext>
            </a:extLst>
          </p:cNvPr>
          <p:cNvSpPr/>
          <p:nvPr/>
        </p:nvSpPr>
        <p:spPr>
          <a:xfrm>
            <a:off x="12326975" y="2293397"/>
            <a:ext cx="1025484" cy="443312"/>
          </a:xfrm>
          <a:prstGeom prst="rect">
            <a:avLst/>
          </a:prstGeom>
          <a:solidFill>
            <a:srgbClr val="B5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Champagne #B59E7A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E8625AA-68B3-469A-9D3A-7F0D43EE76FD}"/>
              </a:ext>
            </a:extLst>
          </p:cNvPr>
          <p:cNvSpPr/>
          <p:nvPr/>
        </p:nvSpPr>
        <p:spPr>
          <a:xfrm>
            <a:off x="12326974" y="5156837"/>
            <a:ext cx="1025484" cy="443312"/>
          </a:xfrm>
          <a:prstGeom prst="rect">
            <a:avLst/>
          </a:prstGeom>
          <a:solidFill>
            <a:srgbClr val="436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Pine #43695B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5761130-AD59-4B04-A874-54D01F669B2F}"/>
              </a:ext>
            </a:extLst>
          </p:cNvPr>
          <p:cNvSpPr/>
          <p:nvPr/>
        </p:nvSpPr>
        <p:spPr>
          <a:xfrm>
            <a:off x="12326974" y="3438773"/>
            <a:ext cx="1025484" cy="443312"/>
          </a:xfrm>
          <a:prstGeom prst="rect">
            <a:avLst/>
          </a:prstGeom>
          <a:solidFill>
            <a:srgbClr val="4625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Burgundy #46252F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994CDE-9C21-4E02-A0A2-52949EDBC7D7}"/>
              </a:ext>
            </a:extLst>
          </p:cNvPr>
          <p:cNvSpPr/>
          <p:nvPr/>
        </p:nvSpPr>
        <p:spPr>
          <a:xfrm>
            <a:off x="12326974" y="4011461"/>
            <a:ext cx="1025484" cy="443312"/>
          </a:xfrm>
          <a:prstGeom prst="rect">
            <a:avLst/>
          </a:prstGeom>
          <a:solidFill>
            <a:srgbClr val="84C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Mint #84C661</a:t>
            </a:r>
          </a:p>
        </p:txBody>
      </p:sp>
    </p:spTree>
    <p:extLst>
      <p:ext uri="{BB962C8B-B14F-4D97-AF65-F5344CB8AC3E}">
        <p14:creationId xmlns:p14="http://schemas.microsoft.com/office/powerpoint/2010/main" val="4013406909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76A3032-2C65-478E-921E-FB3DD497370F}"/>
              </a:ext>
            </a:extLst>
          </p:cNvPr>
          <p:cNvGrpSpPr/>
          <p:nvPr/>
        </p:nvGrpSpPr>
        <p:grpSpPr>
          <a:xfrm>
            <a:off x="-1" y="0"/>
            <a:ext cx="12201287" cy="6858000"/>
            <a:chOff x="-1" y="0"/>
            <a:chExt cx="9150965" cy="5143500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7373235-3773-4C6E-B7BB-7D9383E6000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r="15033" b="39271"/>
            <a:stretch/>
          </p:blipFill>
          <p:spPr>
            <a:xfrm>
              <a:off x="-1" y="4259358"/>
              <a:ext cx="9150965" cy="884142"/>
            </a:xfrm>
            <a:prstGeom prst="rect">
              <a:avLst/>
            </a:prstGeom>
          </p:spPr>
        </p:pic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C15E88C-03D4-4DB3-A294-01AFD0238E6A}"/>
                </a:ext>
              </a:extLst>
            </p:cNvPr>
            <p:cNvGrpSpPr/>
            <p:nvPr userDrawn="1"/>
          </p:nvGrpSpPr>
          <p:grpSpPr>
            <a:xfrm>
              <a:off x="0" y="0"/>
              <a:ext cx="9150964" cy="2344040"/>
              <a:chOff x="0" y="0"/>
              <a:chExt cx="9150964" cy="2344040"/>
            </a:xfrm>
          </p:grpSpPr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6441D088-2608-489A-AFA7-12FB857C3D4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5"/>
                  </a:ext>
                </a:extLst>
              </a:blip>
              <a:srcRect l="81" t="90" r="-1"/>
              <a:stretch/>
            </p:blipFill>
            <p:spPr>
              <a:xfrm>
                <a:off x="0" y="0"/>
                <a:ext cx="9150964" cy="1982539"/>
              </a:xfrm>
              <a:prstGeom prst="rect">
                <a:avLst/>
              </a:prstGeom>
            </p:spPr>
          </p:pic>
          <p:pic>
            <p:nvPicPr>
              <p:cNvPr id="36" name="Supergraphic 35">
                <a:extLst>
                  <a:ext uri="{FF2B5EF4-FFF2-40B4-BE49-F238E27FC236}">
                    <a16:creationId xmlns:a16="http://schemas.microsoft.com/office/drawing/2014/main" id="{38ED6516-54EA-40DC-A3B9-12F312D5B7F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rcRect l="8161"/>
              <a:stretch/>
            </p:blipFill>
            <p:spPr>
              <a:xfrm>
                <a:off x="0" y="356654"/>
                <a:ext cx="5558576" cy="1987386"/>
              </a:xfrm>
              <a:prstGeom prst="rect">
                <a:avLst/>
              </a:prstGeom>
            </p:spPr>
          </p:pic>
          <p:pic>
            <p:nvPicPr>
              <p:cNvPr id="23" name="Frasers logo">
                <a:extLst>
                  <a:ext uri="{FF2B5EF4-FFF2-40B4-BE49-F238E27FC236}">
                    <a16:creationId xmlns:a16="http://schemas.microsoft.com/office/drawing/2014/main" id="{3E2AC1B3-2773-45AD-9FE2-D6348C7187F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7689057" y="125770"/>
                <a:ext cx="1332336" cy="642320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9671635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1024121"/>
            <a:ext cx="964998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D00828F-3B02-49C1-B056-0E3269336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44005785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2"/>
            <a:chOff x="3105" y="746"/>
            <a:chExt cx="9137790" cy="514200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9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61420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1"/>
            <a:chOff x="3105" y="746"/>
            <a:chExt cx="9137790" cy="514200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8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58545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757"/>
          <a:stretch/>
        </p:blipFill>
        <p:spPr>
          <a:xfrm>
            <a:off x="0" y="2932259"/>
            <a:ext cx="12192000" cy="3925741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56" y="2489061"/>
            <a:ext cx="11531011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6556" y="2958001"/>
            <a:ext cx="11531011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191995" lvl="0" indent="-191995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52F64EF-413A-47FE-BA58-70EAF46333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949381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5937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03380" y="1822591"/>
            <a:ext cx="3491566" cy="1239557"/>
          </a:xfrm>
        </p:spPr>
        <p:txBody>
          <a:bodyPr>
            <a:normAutofit/>
          </a:bodyPr>
          <a:lstStyle>
            <a:lvl1pPr>
              <a:defRPr sz="3200" b="1" spc="300" baseline="0">
                <a:solidFill>
                  <a:srgbClr val="FF0000"/>
                </a:solidFill>
              </a:defRPr>
            </a:lvl1pPr>
          </a:lstStyle>
          <a:p>
            <a:r>
              <a:rPr lang="en-SG" dirty="0" smtClean="0"/>
              <a:t>Insert title here</a:t>
            </a:r>
            <a:endParaRPr lang="en-SG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8303380" y="3361765"/>
            <a:ext cx="3491566" cy="1120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 smtClean="0"/>
              <a:t>Insert subtitle text body here (if any) Calibri, 20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58139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05367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apore Mall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6FD9960-937C-8E41-99FA-5B9BE4AA19AE}"/>
              </a:ext>
            </a:extLst>
          </p:cNvPr>
          <p:cNvSpPr/>
          <p:nvPr userDrawn="1"/>
        </p:nvSpPr>
        <p:spPr>
          <a:xfrm>
            <a:off x="0" y="1070921"/>
            <a:ext cx="8477281" cy="5787081"/>
          </a:xfrm>
          <a:prstGeom prst="rect">
            <a:avLst/>
          </a:prstGeom>
          <a:solidFill>
            <a:schemeClr val="tx1">
              <a:alpha val="1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558D4BA-B953-8B48-862F-B421C40E920D}"/>
              </a:ext>
            </a:extLst>
          </p:cNvPr>
          <p:cNvGrpSpPr/>
          <p:nvPr userDrawn="1"/>
        </p:nvGrpSpPr>
        <p:grpSpPr>
          <a:xfrm>
            <a:off x="265874" y="2453645"/>
            <a:ext cx="7172467" cy="4606621"/>
            <a:chOff x="619854" y="2596963"/>
            <a:chExt cx="4325526" cy="2778132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021F842-D7E8-BB40-A8D3-D6403ED066A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19854" y="2596963"/>
              <a:ext cx="4325526" cy="2778132"/>
            </a:xfrm>
            <a:prstGeom prst="rect">
              <a:avLst/>
            </a:prstGeom>
          </p:spPr>
        </p:pic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5DC7655D-CF63-D94A-9911-DB7019EA231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alphaModFix/>
              <a:lum bright="57000" contrast="-77000"/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82212" y="2631108"/>
              <a:ext cx="3364298" cy="1810734"/>
            </a:xfrm>
            <a:prstGeom prst="rect">
              <a:avLst/>
            </a:prstGeom>
          </p:spPr>
        </p:pic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C4C4C74C-C952-4E4F-8A24-AB89BC229C22}"/>
              </a:ext>
            </a:extLst>
          </p:cNvPr>
          <p:cNvSpPr/>
          <p:nvPr userDrawn="1"/>
        </p:nvSpPr>
        <p:spPr>
          <a:xfrm>
            <a:off x="242143" y="1329741"/>
            <a:ext cx="8044588" cy="1122995"/>
          </a:xfrm>
          <a:prstGeom prst="rect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15" name="Elbow Connector 14">
            <a:extLst>
              <a:ext uri="{FF2B5EF4-FFF2-40B4-BE49-F238E27FC236}">
                <a16:creationId xmlns:a16="http://schemas.microsoft.com/office/drawing/2014/main" id="{C128FAB7-53CD-D240-B7DA-A580C034A22A}"/>
              </a:ext>
            </a:extLst>
          </p:cNvPr>
          <p:cNvCxnSpPr>
            <a:cxnSpLocks/>
            <a:endCxn id="23" idx="4"/>
          </p:cNvCxnSpPr>
          <p:nvPr userDrawn="1"/>
        </p:nvCxnSpPr>
        <p:spPr>
          <a:xfrm rot="16200000" flipV="1">
            <a:off x="3255451" y="5243369"/>
            <a:ext cx="1177993" cy="879377"/>
          </a:xfrm>
          <a:prstGeom prst="bentConnector3">
            <a:avLst>
              <a:gd name="adj1" fmla="val 85578"/>
            </a:avLst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15">
            <a:extLst>
              <a:ext uri="{FF2B5EF4-FFF2-40B4-BE49-F238E27FC236}">
                <a16:creationId xmlns:a16="http://schemas.microsoft.com/office/drawing/2014/main" id="{E0EED3EC-07F1-384C-B426-9FDB37C6EE01}"/>
              </a:ext>
            </a:extLst>
          </p:cNvPr>
          <p:cNvCxnSpPr>
            <a:cxnSpLocks/>
            <a:endCxn id="24" idx="6"/>
          </p:cNvCxnSpPr>
          <p:nvPr userDrawn="1"/>
        </p:nvCxnSpPr>
        <p:spPr>
          <a:xfrm rot="16200000" flipV="1">
            <a:off x="4406791" y="4316395"/>
            <a:ext cx="408855" cy="1866785"/>
          </a:xfrm>
          <a:prstGeom prst="bentConnector2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6">
            <a:extLst>
              <a:ext uri="{FF2B5EF4-FFF2-40B4-BE49-F238E27FC236}">
                <a16:creationId xmlns:a16="http://schemas.microsoft.com/office/drawing/2014/main" id="{4057D2C2-F8FF-8D43-B3BB-6243F104FEAE}"/>
              </a:ext>
            </a:extLst>
          </p:cNvPr>
          <p:cNvCxnSpPr>
            <a:cxnSpLocks/>
          </p:cNvCxnSpPr>
          <p:nvPr userDrawn="1"/>
        </p:nvCxnSpPr>
        <p:spPr>
          <a:xfrm rot="5400000" flipH="1">
            <a:off x="4491615" y="4028377"/>
            <a:ext cx="1380072" cy="2999176"/>
          </a:xfrm>
          <a:prstGeom prst="bentConnector4">
            <a:avLst>
              <a:gd name="adj1" fmla="val 99198"/>
              <a:gd name="adj2" fmla="val 99033"/>
            </a:avLst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id="{33E4F060-7FD1-0C41-BA8E-CD846846F799}"/>
              </a:ext>
            </a:extLst>
          </p:cNvPr>
          <p:cNvSpPr>
            <a:spLocks noChangeAspect="1"/>
          </p:cNvSpPr>
          <p:nvPr userDrawn="1"/>
        </p:nvSpPr>
        <p:spPr>
          <a:xfrm>
            <a:off x="3368757" y="5022059"/>
            <a:ext cx="72000" cy="72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8" tIns="45718" rIns="91438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4ECA044B-0BF6-FA42-9FE4-49F065D107B8}"/>
              </a:ext>
            </a:extLst>
          </p:cNvPr>
          <p:cNvSpPr>
            <a:spLocks noChangeAspect="1"/>
          </p:cNvSpPr>
          <p:nvPr userDrawn="1"/>
        </p:nvSpPr>
        <p:spPr>
          <a:xfrm>
            <a:off x="3605824" y="5009360"/>
            <a:ext cx="72000" cy="72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8" tIns="45718" rIns="91438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89CF87E-FACD-364E-B543-9B9965B9CFB1}"/>
              </a:ext>
            </a:extLst>
          </p:cNvPr>
          <p:cNvSpPr>
            <a:spLocks noChangeAspect="1"/>
          </p:cNvSpPr>
          <p:nvPr userDrawn="1"/>
        </p:nvSpPr>
        <p:spPr>
          <a:xfrm>
            <a:off x="3648156" y="4797692"/>
            <a:ext cx="72000" cy="72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8" tIns="45718" rIns="91438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70BFFFD3-B819-2645-8FE4-F5A35E8879A2}"/>
              </a:ext>
            </a:extLst>
          </p:cNvPr>
          <p:cNvSpPr>
            <a:spLocks noChangeAspect="1"/>
          </p:cNvSpPr>
          <p:nvPr userDrawn="1"/>
        </p:nvSpPr>
        <p:spPr>
          <a:xfrm>
            <a:off x="3631224" y="3078960"/>
            <a:ext cx="72000" cy="72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8" tIns="45718" rIns="91438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1F9FF02-D03E-D740-B0D4-4AC9B6A57CAB}"/>
              </a:ext>
            </a:extLst>
          </p:cNvPr>
          <p:cNvGrpSpPr/>
          <p:nvPr userDrawn="1"/>
        </p:nvGrpSpPr>
        <p:grpSpPr>
          <a:xfrm>
            <a:off x="759037" y="2281357"/>
            <a:ext cx="7004208" cy="2790592"/>
            <a:chOff x="569278" y="1711018"/>
            <a:chExt cx="5253156" cy="2092944"/>
          </a:xfrm>
        </p:grpSpPr>
        <p:cxnSp>
          <p:nvCxnSpPr>
            <p:cNvPr id="28" name="Elbow Connector 27">
              <a:extLst>
                <a:ext uri="{FF2B5EF4-FFF2-40B4-BE49-F238E27FC236}">
                  <a16:creationId xmlns:a16="http://schemas.microsoft.com/office/drawing/2014/main" id="{88D14BF4-EB95-3D40-A8E0-3DDEA9539AE4}"/>
                </a:ext>
              </a:extLst>
            </p:cNvPr>
            <p:cNvCxnSpPr>
              <a:cxnSpLocks/>
              <a:endCxn id="36" idx="4"/>
            </p:cNvCxnSpPr>
            <p:nvPr/>
          </p:nvCxnSpPr>
          <p:spPr>
            <a:xfrm rot="16200000" flipH="1">
              <a:off x="372102" y="1908194"/>
              <a:ext cx="2092944" cy="1698592"/>
            </a:xfrm>
            <a:prstGeom prst="bentConnector3">
              <a:avLst>
                <a:gd name="adj1" fmla="val 99381"/>
              </a:avLst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Elbow Connector 28">
              <a:extLst>
                <a:ext uri="{FF2B5EF4-FFF2-40B4-BE49-F238E27FC236}">
                  <a16:creationId xmlns:a16="http://schemas.microsoft.com/office/drawing/2014/main" id="{731CCDE1-1780-DF4F-BD0D-AC9BF01D2109}"/>
                </a:ext>
              </a:extLst>
            </p:cNvPr>
            <p:cNvCxnSpPr>
              <a:cxnSpLocks/>
              <a:endCxn id="42" idx="7"/>
            </p:cNvCxnSpPr>
            <p:nvPr/>
          </p:nvCxnSpPr>
          <p:spPr>
            <a:xfrm rot="16200000" flipH="1">
              <a:off x="1113018" y="1999726"/>
              <a:ext cx="948302" cy="370886"/>
            </a:xfrm>
            <a:prstGeom prst="bentConnector3">
              <a:avLst>
                <a:gd name="adj1" fmla="val 101851"/>
              </a:avLst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01DF9653-41C2-DC41-9AC7-92FCF77F50C1}"/>
                </a:ext>
              </a:extLst>
            </p:cNvPr>
            <p:cNvCxnSpPr>
              <a:stCxn id="41" idx="0"/>
            </p:cNvCxnSpPr>
            <p:nvPr/>
          </p:nvCxnSpPr>
          <p:spPr>
            <a:xfrm flipV="1">
              <a:off x="2217070" y="1711018"/>
              <a:ext cx="0" cy="48954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Elbow Connector 30">
              <a:extLst>
                <a:ext uri="{FF2B5EF4-FFF2-40B4-BE49-F238E27FC236}">
                  <a16:creationId xmlns:a16="http://schemas.microsoft.com/office/drawing/2014/main" id="{980B6DF2-CC19-9B4A-ACF0-07217B85D335}"/>
                </a:ext>
              </a:extLst>
            </p:cNvPr>
            <p:cNvCxnSpPr>
              <a:cxnSpLocks/>
              <a:endCxn id="40" idx="7"/>
            </p:cNvCxnSpPr>
            <p:nvPr/>
          </p:nvCxnSpPr>
          <p:spPr>
            <a:xfrm rot="5400000">
              <a:off x="2720791" y="1810065"/>
              <a:ext cx="456701" cy="448058"/>
            </a:xfrm>
            <a:prstGeom prst="bentConnector3">
              <a:avLst>
                <a:gd name="adj1" fmla="val 100999"/>
              </a:avLst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Elbow Connector 31">
              <a:extLst>
                <a:ext uri="{FF2B5EF4-FFF2-40B4-BE49-F238E27FC236}">
                  <a16:creationId xmlns:a16="http://schemas.microsoft.com/office/drawing/2014/main" id="{1DAE1C5A-A1ED-BF4E-9269-C114115CEE2B}"/>
                </a:ext>
              </a:extLst>
            </p:cNvPr>
            <p:cNvCxnSpPr>
              <a:cxnSpLocks/>
              <a:endCxn id="39" idx="5"/>
            </p:cNvCxnSpPr>
            <p:nvPr/>
          </p:nvCxnSpPr>
          <p:spPr>
            <a:xfrm rot="5400000">
              <a:off x="3387992" y="1827460"/>
              <a:ext cx="832640" cy="615349"/>
            </a:xfrm>
            <a:prstGeom prst="bentConnector3">
              <a:avLst>
                <a:gd name="adj1" fmla="val 97842"/>
              </a:avLst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Elbow Connector 32">
              <a:extLst>
                <a:ext uri="{FF2B5EF4-FFF2-40B4-BE49-F238E27FC236}">
                  <a16:creationId xmlns:a16="http://schemas.microsoft.com/office/drawing/2014/main" id="{E518654E-C7AA-4D47-996D-930F8D5853D6}"/>
                </a:ext>
              </a:extLst>
            </p:cNvPr>
            <p:cNvCxnSpPr>
              <a:cxnSpLocks/>
              <a:endCxn id="37" idx="0"/>
            </p:cNvCxnSpPr>
            <p:nvPr/>
          </p:nvCxnSpPr>
          <p:spPr>
            <a:xfrm rot="5400000">
              <a:off x="3601803" y="2025841"/>
              <a:ext cx="1679238" cy="1089554"/>
            </a:xfrm>
            <a:prstGeom prst="bentConnector3">
              <a:avLst>
                <a:gd name="adj1" fmla="val 67209"/>
              </a:avLst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Elbow Connector 33">
              <a:extLst>
                <a:ext uri="{FF2B5EF4-FFF2-40B4-BE49-F238E27FC236}">
                  <a16:creationId xmlns:a16="http://schemas.microsoft.com/office/drawing/2014/main" id="{5A68055F-F379-0946-B4A9-E0A29EF9D4BD}"/>
                </a:ext>
              </a:extLst>
            </p:cNvPr>
            <p:cNvCxnSpPr>
              <a:cxnSpLocks/>
              <a:endCxn id="38" idx="4"/>
            </p:cNvCxnSpPr>
            <p:nvPr/>
          </p:nvCxnSpPr>
          <p:spPr>
            <a:xfrm rot="10800000" flipV="1">
              <a:off x="4141121" y="1739452"/>
              <a:ext cx="1681313" cy="1613660"/>
            </a:xfrm>
            <a:prstGeom prst="bentConnector4">
              <a:avLst>
                <a:gd name="adj1" fmla="val 198"/>
                <a:gd name="adj2" fmla="val 98931"/>
              </a:avLst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485C2E8-52B2-7D42-BDEB-16BA967FEBC1}"/>
              </a:ext>
            </a:extLst>
          </p:cNvPr>
          <p:cNvGrpSpPr/>
          <p:nvPr userDrawn="1"/>
        </p:nvGrpSpPr>
        <p:grpSpPr>
          <a:xfrm>
            <a:off x="2302028" y="2934083"/>
            <a:ext cx="3255467" cy="2137867"/>
            <a:chOff x="1726520" y="2308788"/>
            <a:chExt cx="2441600" cy="1603400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C50C5D56-6418-F34C-9CAE-B17CCEC677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240870" y="3858188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BD095F3D-BD29-DA4C-B9B1-3BADF58501A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69645" y="3518463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6E52E405-03F4-BB48-8266-F1A924E98E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14120" y="3407338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B997C98A-2988-4E41-BEB2-0E3167611A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450545" y="2613588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0D0C63D8-7CE5-CA4E-A02E-C08A7ABE92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679020" y="2362763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D0CFD39D-0D32-A742-8009-F7AFE7A94EE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190070" y="2308788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5997F57E-5543-C14D-ACB5-4627EDF4E2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726520" y="2759638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43" name="object 17">
            <a:extLst>
              <a:ext uri="{FF2B5EF4-FFF2-40B4-BE49-F238E27FC236}">
                <a16:creationId xmlns:a16="http://schemas.microsoft.com/office/drawing/2014/main" id="{07DD0484-BBCA-5B4E-BFE5-E9AC2354352D}"/>
              </a:ext>
            </a:extLst>
          </p:cNvPr>
          <p:cNvSpPr/>
          <p:nvPr userDrawn="1"/>
        </p:nvSpPr>
        <p:spPr>
          <a:xfrm>
            <a:off x="328222" y="1414321"/>
            <a:ext cx="1009619" cy="740125"/>
          </a:xfrm>
          <a:prstGeom prst="rect">
            <a:avLst/>
          </a:prstGeom>
          <a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+mn-cs"/>
            </a:endParaRPr>
          </a:p>
        </p:txBody>
      </p:sp>
      <p:sp>
        <p:nvSpPr>
          <p:cNvPr id="44" name="object 20">
            <a:extLst>
              <a:ext uri="{FF2B5EF4-FFF2-40B4-BE49-F238E27FC236}">
                <a16:creationId xmlns:a16="http://schemas.microsoft.com/office/drawing/2014/main" id="{B0EB2A3E-202D-5540-812D-99E3C5B2E6C1}"/>
              </a:ext>
            </a:extLst>
          </p:cNvPr>
          <p:cNvSpPr/>
          <p:nvPr userDrawn="1"/>
        </p:nvSpPr>
        <p:spPr>
          <a:xfrm>
            <a:off x="2520843" y="1414321"/>
            <a:ext cx="1016192" cy="740125"/>
          </a:xfrm>
          <a:prstGeom prst="rect">
            <a:avLst/>
          </a:prstGeom>
          <a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+mn-cs"/>
            </a:endParaRPr>
          </a:p>
        </p:txBody>
      </p:sp>
      <p:sp>
        <p:nvSpPr>
          <p:cNvPr id="45" name="object 22">
            <a:extLst>
              <a:ext uri="{FF2B5EF4-FFF2-40B4-BE49-F238E27FC236}">
                <a16:creationId xmlns:a16="http://schemas.microsoft.com/office/drawing/2014/main" id="{0A834C39-BC7A-0B49-BA6C-EE7646598834}"/>
              </a:ext>
            </a:extLst>
          </p:cNvPr>
          <p:cNvSpPr/>
          <p:nvPr userDrawn="1"/>
        </p:nvSpPr>
        <p:spPr>
          <a:xfrm>
            <a:off x="6196080" y="1406433"/>
            <a:ext cx="922855" cy="755899"/>
          </a:xfrm>
          <a:prstGeom prst="rect">
            <a:avLst/>
          </a:prstGeom>
          <a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+mn-cs"/>
            </a:endParaRPr>
          </a:p>
        </p:txBody>
      </p:sp>
      <p:sp>
        <p:nvSpPr>
          <p:cNvPr id="46" name="object 33">
            <a:extLst>
              <a:ext uri="{FF2B5EF4-FFF2-40B4-BE49-F238E27FC236}">
                <a16:creationId xmlns:a16="http://schemas.microsoft.com/office/drawing/2014/main" id="{A001FD0A-D4E6-834C-BD16-EEB4F16BF166}"/>
              </a:ext>
            </a:extLst>
          </p:cNvPr>
          <p:cNvSpPr/>
          <p:nvPr userDrawn="1"/>
        </p:nvSpPr>
        <p:spPr>
          <a:xfrm>
            <a:off x="3654641" y="1398546"/>
            <a:ext cx="1191033" cy="738809"/>
          </a:xfrm>
          <a:prstGeom prst="rect">
            <a:avLst/>
          </a:prstGeom>
          <a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+mn-cs"/>
            </a:endParaRPr>
          </a:p>
        </p:txBody>
      </p:sp>
      <p:sp>
        <p:nvSpPr>
          <p:cNvPr id="47" name="object 34">
            <a:extLst>
              <a:ext uri="{FF2B5EF4-FFF2-40B4-BE49-F238E27FC236}">
                <a16:creationId xmlns:a16="http://schemas.microsoft.com/office/drawing/2014/main" id="{F7BA585B-D6B6-2F4C-A842-E22B743BCA5F}"/>
              </a:ext>
            </a:extLst>
          </p:cNvPr>
          <p:cNvSpPr/>
          <p:nvPr userDrawn="1"/>
        </p:nvSpPr>
        <p:spPr>
          <a:xfrm>
            <a:off x="7196153" y="1399862"/>
            <a:ext cx="1014876" cy="767729"/>
          </a:xfrm>
          <a:prstGeom prst="rect">
            <a:avLst/>
          </a:prstGeom>
          <a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+mn-cs"/>
            </a:endParaRPr>
          </a:p>
        </p:txBody>
      </p:sp>
      <p:sp>
        <p:nvSpPr>
          <p:cNvPr id="48" name="object 35">
            <a:extLst>
              <a:ext uri="{FF2B5EF4-FFF2-40B4-BE49-F238E27FC236}">
                <a16:creationId xmlns:a16="http://schemas.microsoft.com/office/drawing/2014/main" id="{A008D00E-8451-F247-85C1-03C15345477D}"/>
              </a:ext>
            </a:extLst>
          </p:cNvPr>
          <p:cNvSpPr/>
          <p:nvPr userDrawn="1"/>
        </p:nvSpPr>
        <p:spPr>
          <a:xfrm>
            <a:off x="1424759" y="1411691"/>
            <a:ext cx="1039855" cy="750640"/>
          </a:xfrm>
          <a:prstGeom prst="rect">
            <a:avLst/>
          </a:prstGeom>
          <a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+mn-cs"/>
            </a:endParaRPr>
          </a:p>
        </p:txBody>
      </p:sp>
      <p:sp>
        <p:nvSpPr>
          <p:cNvPr id="49" name="object 36">
            <a:extLst>
              <a:ext uri="{FF2B5EF4-FFF2-40B4-BE49-F238E27FC236}">
                <a16:creationId xmlns:a16="http://schemas.microsoft.com/office/drawing/2014/main" id="{27D1AEBF-E14F-C940-9ECE-EFC38A38436C}"/>
              </a:ext>
            </a:extLst>
          </p:cNvPr>
          <p:cNvSpPr/>
          <p:nvPr userDrawn="1"/>
        </p:nvSpPr>
        <p:spPr>
          <a:xfrm>
            <a:off x="4932590" y="1398544"/>
            <a:ext cx="1176572" cy="766416"/>
          </a:xfrm>
          <a:prstGeom prst="rect">
            <a:avLst/>
          </a:prstGeom>
          <a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+mn-cs"/>
            </a:endParaRPr>
          </a:p>
        </p:txBody>
      </p:sp>
      <p:sp>
        <p:nvSpPr>
          <p:cNvPr id="50" name="object 18">
            <a:extLst>
              <a:ext uri="{FF2B5EF4-FFF2-40B4-BE49-F238E27FC236}">
                <a16:creationId xmlns:a16="http://schemas.microsoft.com/office/drawing/2014/main" id="{889BE4BE-1CE1-B947-A58B-7E44E61C603C}"/>
              </a:ext>
            </a:extLst>
          </p:cNvPr>
          <p:cNvSpPr txBox="1"/>
          <p:nvPr userDrawn="1"/>
        </p:nvSpPr>
        <p:spPr>
          <a:xfrm>
            <a:off x="505762" y="2206667"/>
            <a:ext cx="654539" cy="160663"/>
          </a:xfrm>
          <a:prstGeom prst="rect">
            <a:avLst/>
          </a:prstGeom>
        </p:spPr>
        <p:txBody>
          <a:bodyPr vert="horz" wrap="none" lIns="0" tIns="16932" rIns="0" bIns="0" rtlCol="0">
            <a:spAutoFit/>
          </a:bodyPr>
          <a:lstStyle/>
          <a:p>
            <a:pPr marL="16933" marR="0" lvl="0" indent="0" algn="ctr" defTabSz="914394" rtl="0" eaLnBrk="1" fontAlgn="auto" latinLnBrk="0" hangingPunct="1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33" b="0" i="0" u="none" strike="noStrike" kern="1200" cap="none" spc="-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An</a:t>
            </a:r>
            <a:r>
              <a:rPr kumimoji="0" sz="933" b="0" i="0" u="none" strike="noStrike" kern="1200" cap="none" spc="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c</a:t>
            </a:r>
            <a:r>
              <a:rPr kumimoji="0" sz="933" b="0" i="0" u="none" strike="noStrike" kern="1200" cap="none" spc="-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horpoin</a:t>
            </a:r>
            <a:r>
              <a:rPr kumimoji="0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t</a:t>
            </a:r>
          </a:p>
        </p:txBody>
      </p:sp>
      <p:sp>
        <p:nvSpPr>
          <p:cNvPr id="51" name="object 19">
            <a:extLst>
              <a:ext uri="{FF2B5EF4-FFF2-40B4-BE49-F238E27FC236}">
                <a16:creationId xmlns:a16="http://schemas.microsoft.com/office/drawing/2014/main" id="{B9D189D4-B2C1-F746-BC8E-B57740B8DA35}"/>
              </a:ext>
            </a:extLst>
          </p:cNvPr>
          <p:cNvSpPr txBox="1"/>
          <p:nvPr userDrawn="1"/>
        </p:nvSpPr>
        <p:spPr>
          <a:xfrm>
            <a:off x="1571347" y="2206667"/>
            <a:ext cx="746679" cy="160663"/>
          </a:xfrm>
          <a:prstGeom prst="rect">
            <a:avLst/>
          </a:prstGeom>
        </p:spPr>
        <p:txBody>
          <a:bodyPr vert="horz" wrap="none" lIns="0" tIns="16932" rIns="0" bIns="0" rtlCol="0">
            <a:spAutoFit/>
          </a:bodyPr>
          <a:lstStyle/>
          <a:p>
            <a:pPr marL="16933" marR="0" lvl="0" indent="0" algn="ctr" defTabSz="914394" rtl="0" eaLnBrk="1" fontAlgn="auto" latinLnBrk="0" hangingPunct="1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33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YewTee </a:t>
            </a:r>
            <a:r>
              <a:rPr kumimoji="0" sz="933" b="0" i="0" u="none" strike="noStrike" kern="1200" cap="none" spc="-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Point</a:t>
            </a:r>
            <a:endParaRPr kumimoji="0" sz="933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Arial"/>
            </a:endParaRPr>
          </a:p>
        </p:txBody>
      </p:sp>
      <p:sp>
        <p:nvSpPr>
          <p:cNvPr id="52" name="object 21">
            <a:extLst>
              <a:ext uri="{FF2B5EF4-FFF2-40B4-BE49-F238E27FC236}">
                <a16:creationId xmlns:a16="http://schemas.microsoft.com/office/drawing/2014/main" id="{F1744EE1-E3ED-8B48-ABF8-A953B01D0A35}"/>
              </a:ext>
            </a:extLst>
          </p:cNvPr>
          <p:cNvSpPr txBox="1"/>
          <p:nvPr userDrawn="1"/>
        </p:nvSpPr>
        <p:spPr>
          <a:xfrm>
            <a:off x="2592186" y="2206667"/>
            <a:ext cx="873509" cy="160663"/>
          </a:xfrm>
          <a:prstGeom prst="rect">
            <a:avLst/>
          </a:prstGeom>
        </p:spPr>
        <p:txBody>
          <a:bodyPr vert="horz" wrap="none" lIns="0" tIns="16932" rIns="0" bIns="0" rtlCol="0">
            <a:spAutoFit/>
          </a:bodyPr>
          <a:lstStyle/>
          <a:p>
            <a:pPr marL="16933" marR="0" lvl="0" indent="0" algn="ctr" defTabSz="914394" rtl="0" eaLnBrk="1" fontAlgn="auto" latinLnBrk="0" hangingPunct="1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33" b="0" i="0" u="none" strike="noStrike" kern="1200" cap="none" spc="-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Causeway</a:t>
            </a:r>
            <a:r>
              <a:rPr kumimoji="0" sz="933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 </a:t>
            </a:r>
            <a:r>
              <a:rPr kumimoji="0" sz="933" b="0" i="0" u="none" strike="noStrike" kern="1200" cap="none" spc="-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Point</a:t>
            </a:r>
            <a:endParaRPr kumimoji="0" sz="933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Arial"/>
            </a:endParaRPr>
          </a:p>
        </p:txBody>
      </p:sp>
      <p:sp>
        <p:nvSpPr>
          <p:cNvPr id="53" name="object 23">
            <a:extLst>
              <a:ext uri="{FF2B5EF4-FFF2-40B4-BE49-F238E27FC236}">
                <a16:creationId xmlns:a16="http://schemas.microsoft.com/office/drawing/2014/main" id="{BC30B924-8C73-CE4E-8A94-D0389F392711}"/>
              </a:ext>
            </a:extLst>
          </p:cNvPr>
          <p:cNvSpPr txBox="1"/>
          <p:nvPr userDrawn="1"/>
        </p:nvSpPr>
        <p:spPr>
          <a:xfrm>
            <a:off x="6324724" y="2206667"/>
            <a:ext cx="665567" cy="160663"/>
          </a:xfrm>
          <a:prstGeom prst="rect">
            <a:avLst/>
          </a:prstGeom>
        </p:spPr>
        <p:txBody>
          <a:bodyPr vert="horz" wrap="none" lIns="0" tIns="16932" rIns="0" bIns="0" rtlCol="0">
            <a:spAutoFit/>
          </a:bodyPr>
          <a:lstStyle/>
          <a:p>
            <a:pPr marL="16933" marR="0" lvl="0" indent="0" algn="ctr" defTabSz="914394" rtl="0" eaLnBrk="1" fontAlgn="auto" latinLnBrk="0" hangingPunct="1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Bedok</a:t>
            </a:r>
            <a:r>
              <a:rPr kumimoji="0" sz="933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 </a:t>
            </a:r>
            <a:r>
              <a:rPr kumimoji="0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Point</a:t>
            </a:r>
          </a:p>
        </p:txBody>
      </p:sp>
      <p:sp>
        <p:nvSpPr>
          <p:cNvPr id="54" name="object 24">
            <a:extLst>
              <a:ext uri="{FF2B5EF4-FFF2-40B4-BE49-F238E27FC236}">
                <a16:creationId xmlns:a16="http://schemas.microsoft.com/office/drawing/2014/main" id="{0776B0BE-CFCE-864B-8964-36D172A84095}"/>
              </a:ext>
            </a:extLst>
          </p:cNvPr>
          <p:cNvSpPr txBox="1"/>
          <p:nvPr userDrawn="1"/>
        </p:nvSpPr>
        <p:spPr>
          <a:xfrm>
            <a:off x="7214808" y="2206667"/>
            <a:ext cx="936923" cy="160663"/>
          </a:xfrm>
          <a:prstGeom prst="rect">
            <a:avLst/>
          </a:prstGeom>
        </p:spPr>
        <p:txBody>
          <a:bodyPr vert="horz" wrap="none" lIns="0" tIns="16932" rIns="0" bIns="0" rtlCol="0">
            <a:spAutoFit/>
          </a:bodyPr>
          <a:lstStyle/>
          <a:p>
            <a:pPr marL="16933" marR="0" lvl="0" indent="0" algn="ctr" defTabSz="914394" rtl="0" eaLnBrk="1" fontAlgn="auto" latinLnBrk="0" hangingPunct="1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33" b="0" i="0" u="none" strike="noStrike" kern="1200" cap="none" spc="-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Changi </a:t>
            </a:r>
            <a:r>
              <a:rPr kumimoji="0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City</a:t>
            </a:r>
            <a:r>
              <a:rPr kumimoji="0" sz="933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 </a:t>
            </a:r>
            <a:r>
              <a:rPr kumimoji="0" sz="933" b="0" i="0" u="none" strike="noStrike" kern="1200" cap="none" spc="-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Point</a:t>
            </a:r>
            <a:endParaRPr kumimoji="0" sz="933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Arial"/>
            </a:endParaRPr>
          </a:p>
        </p:txBody>
      </p:sp>
      <p:sp>
        <p:nvSpPr>
          <p:cNvPr id="55" name="object 26">
            <a:extLst>
              <a:ext uri="{FF2B5EF4-FFF2-40B4-BE49-F238E27FC236}">
                <a16:creationId xmlns:a16="http://schemas.microsoft.com/office/drawing/2014/main" id="{A385C879-55AF-194B-AE1C-377AB93D2B80}"/>
              </a:ext>
            </a:extLst>
          </p:cNvPr>
          <p:cNvSpPr txBox="1"/>
          <p:nvPr userDrawn="1"/>
        </p:nvSpPr>
        <p:spPr>
          <a:xfrm>
            <a:off x="3847290" y="2166911"/>
            <a:ext cx="805734" cy="238696"/>
          </a:xfrm>
          <a:prstGeom prst="rect">
            <a:avLst/>
          </a:prstGeom>
        </p:spPr>
        <p:txBody>
          <a:bodyPr vert="horz" wrap="none" lIns="0" tIns="16932" rIns="0" bIns="0" rtlCol="0">
            <a:spAutoFit/>
          </a:bodyPr>
          <a:lstStyle/>
          <a:p>
            <a:pPr marL="16933" marR="0" lvl="0" indent="0" algn="ctr" defTabSz="914394" rtl="0" eaLnBrk="1" fontAlgn="auto" latinLnBrk="0" hangingPunct="1">
              <a:lnSpc>
                <a:spcPct val="90000"/>
              </a:lnSpc>
              <a:spcBef>
                <a:spcPts val="1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33" b="0" i="0" u="none" strike="noStrike" kern="1200" cap="none" spc="-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Northpoint </a:t>
            </a:r>
            <a:r>
              <a:rPr kumimoji="0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City</a:t>
            </a:r>
            <a:r>
              <a:rPr kumimoji="0" lang="en-AU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/>
            </a:r>
            <a:br>
              <a:rPr kumimoji="0" lang="en-AU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</a:br>
            <a:r>
              <a:rPr kumimoji="0" sz="667" b="0" i="0" u="none" strike="noStrike" kern="1200" cap="none" spc="-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North</a:t>
            </a:r>
            <a:r>
              <a:rPr kumimoji="0" sz="667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 </a:t>
            </a:r>
            <a:r>
              <a:rPr kumimoji="0" sz="667" b="0" i="0" u="none" strike="noStrike" kern="1200" cap="none" spc="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Wing</a:t>
            </a:r>
            <a:r>
              <a:rPr kumimoji="0" sz="933" b="0" i="0" u="none" strike="noStrike" kern="1200" cap="none" spc="9" normalizeH="0" baseline="27777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1</a:t>
            </a:r>
            <a:endParaRPr kumimoji="0" sz="933" b="0" i="0" u="none" strike="noStrike" kern="1200" cap="none" spc="0" normalizeH="0" baseline="27777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Arial"/>
            </a:endParaRPr>
          </a:p>
        </p:txBody>
      </p:sp>
      <p:sp>
        <p:nvSpPr>
          <p:cNvPr id="56" name="object 37">
            <a:extLst>
              <a:ext uri="{FF2B5EF4-FFF2-40B4-BE49-F238E27FC236}">
                <a16:creationId xmlns:a16="http://schemas.microsoft.com/office/drawing/2014/main" id="{F2306BA4-2A75-BE4D-8719-0CC18F410BC9}"/>
              </a:ext>
            </a:extLst>
          </p:cNvPr>
          <p:cNvSpPr txBox="1"/>
          <p:nvPr userDrawn="1"/>
        </p:nvSpPr>
        <p:spPr>
          <a:xfrm>
            <a:off x="5069470" y="2206667"/>
            <a:ext cx="902811" cy="160663"/>
          </a:xfrm>
          <a:prstGeom prst="rect">
            <a:avLst/>
          </a:prstGeom>
        </p:spPr>
        <p:txBody>
          <a:bodyPr vert="horz" wrap="none" lIns="0" tIns="16932" rIns="0" bIns="0" rtlCol="0">
            <a:spAutoFit/>
          </a:bodyPr>
          <a:lstStyle/>
          <a:p>
            <a:pPr marL="16933" marR="0" lvl="0" indent="0" algn="ctr" defTabSz="914394" rtl="0" eaLnBrk="1" fontAlgn="auto" latinLnBrk="0" hangingPunct="1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Waterway</a:t>
            </a:r>
            <a:r>
              <a:rPr kumimoji="0" sz="933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 </a:t>
            </a:r>
            <a:r>
              <a:rPr kumimoji="0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Point</a:t>
            </a:r>
            <a:r>
              <a:rPr kumimoji="0" sz="933" b="0" i="0" u="none" strike="noStrike" kern="1200" cap="none" spc="0" normalizeH="0" baseline="27777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2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805960A8-50EF-F44D-BED5-EAD7EB34DFAE}"/>
              </a:ext>
            </a:extLst>
          </p:cNvPr>
          <p:cNvSpPr/>
          <p:nvPr userDrawn="1"/>
        </p:nvSpPr>
        <p:spPr>
          <a:xfrm>
            <a:off x="3230645" y="5385412"/>
            <a:ext cx="5079819" cy="1122995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8" name="object 23">
            <a:extLst>
              <a:ext uri="{FF2B5EF4-FFF2-40B4-BE49-F238E27FC236}">
                <a16:creationId xmlns:a16="http://schemas.microsoft.com/office/drawing/2014/main" id="{EC1EF0C1-0E43-7A44-B3B0-A9FB1A8CBAA7}"/>
              </a:ext>
            </a:extLst>
          </p:cNvPr>
          <p:cNvSpPr txBox="1"/>
          <p:nvPr userDrawn="1"/>
        </p:nvSpPr>
        <p:spPr>
          <a:xfrm>
            <a:off x="5931709" y="6272054"/>
            <a:ext cx="884538" cy="160663"/>
          </a:xfrm>
          <a:prstGeom prst="rect">
            <a:avLst/>
          </a:prstGeom>
        </p:spPr>
        <p:txBody>
          <a:bodyPr vert="horz" wrap="none" lIns="0" tIns="16932" rIns="0" bIns="0" rtlCol="0">
            <a:spAutoFit/>
          </a:bodyPr>
          <a:lstStyle/>
          <a:p>
            <a:pPr marL="16933" marR="0" lvl="0" indent="0" algn="ctr" defTabSz="914394" rtl="0" eaLnBrk="1" fontAlgn="auto" latinLnBrk="0" hangingPunct="1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The Centrepoint</a:t>
            </a:r>
            <a:endParaRPr kumimoji="0" sz="933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Arial"/>
            </a:endParaRPr>
          </a:p>
        </p:txBody>
      </p:sp>
      <p:sp>
        <p:nvSpPr>
          <p:cNvPr id="60" name="object 26">
            <a:extLst>
              <a:ext uri="{FF2B5EF4-FFF2-40B4-BE49-F238E27FC236}">
                <a16:creationId xmlns:a16="http://schemas.microsoft.com/office/drawing/2014/main" id="{9BEDDCF4-D88E-F94C-B71D-563AEF441B7A}"/>
              </a:ext>
            </a:extLst>
          </p:cNvPr>
          <p:cNvSpPr txBox="1"/>
          <p:nvPr userDrawn="1"/>
        </p:nvSpPr>
        <p:spPr>
          <a:xfrm>
            <a:off x="3579407" y="6272054"/>
            <a:ext cx="655309" cy="160663"/>
          </a:xfrm>
          <a:prstGeom prst="rect">
            <a:avLst/>
          </a:prstGeom>
        </p:spPr>
        <p:txBody>
          <a:bodyPr vert="horz" wrap="none" lIns="0" tIns="16932" rIns="0" bIns="0" rtlCol="0">
            <a:spAutoFit/>
          </a:bodyPr>
          <a:lstStyle/>
          <a:p>
            <a:pPr marL="16933" marR="0" lvl="0" indent="0" algn="ctr" defTabSz="914394" rtl="0" eaLnBrk="1" fontAlgn="auto" latinLnBrk="0" hangingPunct="1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Valley Point</a:t>
            </a:r>
          </a:p>
        </p:txBody>
      </p:sp>
      <p:sp>
        <p:nvSpPr>
          <p:cNvPr id="61" name="object 37">
            <a:extLst>
              <a:ext uri="{FF2B5EF4-FFF2-40B4-BE49-F238E27FC236}">
                <a16:creationId xmlns:a16="http://schemas.microsoft.com/office/drawing/2014/main" id="{A2BC5DBE-086C-5349-B4CC-836B72DD8551}"/>
              </a:ext>
            </a:extLst>
          </p:cNvPr>
          <p:cNvSpPr txBox="1"/>
          <p:nvPr userDrawn="1"/>
        </p:nvSpPr>
        <p:spPr>
          <a:xfrm>
            <a:off x="4640275" y="6272054"/>
            <a:ext cx="873316" cy="160663"/>
          </a:xfrm>
          <a:prstGeom prst="rect">
            <a:avLst/>
          </a:prstGeom>
        </p:spPr>
        <p:txBody>
          <a:bodyPr vert="horz" wrap="none" lIns="0" tIns="16932" rIns="0" bIns="0" rtlCol="0">
            <a:spAutoFit/>
          </a:bodyPr>
          <a:lstStyle/>
          <a:p>
            <a:pPr marL="16933" marR="0" lvl="0" indent="0" algn="ctr" defTabSz="914394" rtl="0" eaLnBrk="1" fontAlgn="auto" latinLnBrk="0" hangingPunct="1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Robertson Walk</a:t>
            </a:r>
            <a:endParaRPr kumimoji="0" sz="933" b="0" i="0" u="none" strike="noStrike" kern="1200" cap="none" spc="0" normalizeH="0" baseline="27777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Arial"/>
            </a:endParaRPr>
          </a:p>
        </p:txBody>
      </p:sp>
      <p:cxnSp>
        <p:nvCxnSpPr>
          <p:cNvPr id="62" name="Elbow Connector 61">
            <a:extLst>
              <a:ext uri="{FF2B5EF4-FFF2-40B4-BE49-F238E27FC236}">
                <a16:creationId xmlns:a16="http://schemas.microsoft.com/office/drawing/2014/main" id="{3CE8D787-86BA-EE4A-B286-5C76B9DACB22}"/>
              </a:ext>
            </a:extLst>
          </p:cNvPr>
          <p:cNvCxnSpPr>
            <a:cxnSpLocks/>
            <a:stCxn id="59" idx="2"/>
            <a:endCxn id="26" idx="4"/>
          </p:cNvCxnSpPr>
          <p:nvPr userDrawn="1"/>
        </p:nvCxnSpPr>
        <p:spPr>
          <a:xfrm rot="5400000" flipH="1">
            <a:off x="4000341" y="2817841"/>
            <a:ext cx="3320036" cy="3986272"/>
          </a:xfrm>
          <a:prstGeom prst="bentConnector3">
            <a:avLst>
              <a:gd name="adj1" fmla="val -6885"/>
            </a:avLst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3" name="Picture 2">
            <a:extLst>
              <a:ext uri="{FF2B5EF4-FFF2-40B4-BE49-F238E27FC236}">
                <a16:creationId xmlns:a16="http://schemas.microsoft.com/office/drawing/2014/main" id="{222F1181-E9F0-B548-82CA-E86F1D479AE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00492" y="5461351"/>
            <a:ext cx="1213143" cy="748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6">
            <a:extLst>
              <a:ext uri="{FF2B5EF4-FFF2-40B4-BE49-F238E27FC236}">
                <a16:creationId xmlns:a16="http://schemas.microsoft.com/office/drawing/2014/main" id="{159CC146-5349-7F45-876B-93C303C7DEA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17028" y="5462101"/>
            <a:ext cx="1128496" cy="75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10">
            <a:extLst>
              <a:ext uri="{FF2B5EF4-FFF2-40B4-BE49-F238E27FC236}">
                <a16:creationId xmlns:a16="http://schemas.microsoft.com/office/drawing/2014/main" id="{70A2E2A6-55E1-3E4F-95DB-90ACAD2727E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48920" y="5460346"/>
            <a:ext cx="1130663" cy="75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62E8D12-48E9-8B47-BC55-173DD3B33225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67" name="Text Placeholder 9">
            <a:extLst>
              <a:ext uri="{FF2B5EF4-FFF2-40B4-BE49-F238E27FC236}">
                <a16:creationId xmlns:a16="http://schemas.microsoft.com/office/drawing/2014/main" id="{5FFB23DA-0A73-6948-AB99-8DE85EA2964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68" name="Title 1">
            <a:extLst>
              <a:ext uri="{FF2B5EF4-FFF2-40B4-BE49-F238E27FC236}">
                <a16:creationId xmlns:a16="http://schemas.microsoft.com/office/drawing/2014/main" id="{706E137C-CEE9-3E4E-B6F9-D23B510C3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9" name="Text Placeholder 5">
            <a:extLst>
              <a:ext uri="{FF2B5EF4-FFF2-40B4-BE49-F238E27FC236}">
                <a16:creationId xmlns:a16="http://schemas.microsoft.com/office/drawing/2014/main" id="{DEB2EC2A-4224-5548-950E-789BEB13309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71" name="Content Placeholder 5">
            <a:extLst>
              <a:ext uri="{FF2B5EF4-FFF2-40B4-BE49-F238E27FC236}">
                <a16:creationId xmlns:a16="http://schemas.microsoft.com/office/drawing/2014/main" id="{4BF626CB-1979-9F4F-BBF1-7EA4C46C7C3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8689727" y="1316568"/>
            <a:ext cx="3263093" cy="519183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9" name="object 24">
            <a:extLst>
              <a:ext uri="{FF2B5EF4-FFF2-40B4-BE49-F238E27FC236}">
                <a16:creationId xmlns:a16="http://schemas.microsoft.com/office/drawing/2014/main" id="{F5520EFE-A6F8-F948-A594-D8102EABECA1}"/>
              </a:ext>
            </a:extLst>
          </p:cNvPr>
          <p:cNvSpPr txBox="1"/>
          <p:nvPr userDrawn="1"/>
        </p:nvSpPr>
        <p:spPr>
          <a:xfrm>
            <a:off x="7250629" y="6232298"/>
            <a:ext cx="805734" cy="238696"/>
          </a:xfrm>
          <a:prstGeom prst="rect">
            <a:avLst/>
          </a:prstGeom>
        </p:spPr>
        <p:txBody>
          <a:bodyPr vert="horz" wrap="none" lIns="0" tIns="16932" rIns="0" bIns="0" rtlCol="0">
            <a:spAutoFit/>
          </a:bodyPr>
          <a:lstStyle/>
          <a:p>
            <a:pPr marL="16933" marR="0" lvl="0" indent="0" algn="ctr" defTabSz="914394" rtl="0" eaLnBrk="1" fontAlgn="auto" latinLnBrk="0" hangingPunct="1">
              <a:lnSpc>
                <a:spcPct val="90000"/>
              </a:lnSpc>
              <a:spcBef>
                <a:spcPts val="1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933" b="0" i="0" u="none" strike="noStrike" kern="1200" cap="none" spc="-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Northpoint </a:t>
            </a:r>
            <a:r>
              <a:rPr kumimoji="0" lang="en-AU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City</a:t>
            </a:r>
            <a:br>
              <a:rPr kumimoji="0" lang="en-AU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</a:br>
            <a:r>
              <a:rPr kumimoji="0" lang="en-AU" sz="667" b="0" i="0" u="none" strike="noStrike" kern="1200" cap="none" spc="-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South </a:t>
            </a:r>
            <a:r>
              <a:rPr kumimoji="0" lang="en-AU" sz="667" b="0" i="0" u="none" strike="noStrike" kern="1200" cap="none" spc="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Wing</a:t>
            </a:r>
            <a:endParaRPr kumimoji="0" lang="en-AU" sz="933" b="0" i="0" u="none" strike="noStrike" kern="1200" cap="none" spc="0" normalizeH="0" baseline="27777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Arial"/>
            </a:endParaRPr>
          </a:p>
        </p:txBody>
      </p:sp>
      <p:pic>
        <p:nvPicPr>
          <p:cNvPr id="66" name="Picture 12" descr="Image result for northpoint city">
            <a:extLst>
              <a:ext uri="{FF2B5EF4-FFF2-40B4-BE49-F238E27FC236}">
                <a16:creationId xmlns:a16="http://schemas.microsoft.com/office/drawing/2014/main" id="{FEBF99BD-E82A-664D-ACB0-2CABB06FF97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82977" y="5460346"/>
            <a:ext cx="1141041" cy="758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0" name="Group 69">
            <a:extLst>
              <a:ext uri="{FF2B5EF4-FFF2-40B4-BE49-F238E27FC236}">
                <a16:creationId xmlns:a16="http://schemas.microsoft.com/office/drawing/2014/main" id="{CADAC88F-6C95-5343-B9E8-7283ECFBDCCE}"/>
              </a:ext>
            </a:extLst>
          </p:cNvPr>
          <p:cNvGrpSpPr/>
          <p:nvPr userDrawn="1"/>
        </p:nvGrpSpPr>
        <p:grpSpPr>
          <a:xfrm>
            <a:off x="317621" y="5822015"/>
            <a:ext cx="1450220" cy="328295"/>
            <a:chOff x="238215" y="4328952"/>
            <a:chExt cx="1087665" cy="246221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E8AC0DC5-B59F-AB46-81B6-ED32DB54F9BB}"/>
                </a:ext>
              </a:extLst>
            </p:cNvPr>
            <p:cNvSpPr txBox="1"/>
            <p:nvPr/>
          </p:nvSpPr>
          <p:spPr bwMode="auto">
            <a:xfrm>
              <a:off x="347541" y="4328952"/>
              <a:ext cx="978339" cy="24622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marL="0" marR="0" lvl="0" indent="0" algn="l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504040504020204" pitchFamily="34" charset="77"/>
                  <a:ea typeface="+mn-ea"/>
                  <a:cs typeface="Arial"/>
                </a:rPr>
                <a:t>Malls owned by FPL</a:t>
              </a:r>
            </a:p>
            <a:p>
              <a:pPr marL="0" marR="0" lvl="0" indent="0" algn="l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504040504020204" pitchFamily="34" charset="77"/>
                  <a:ea typeface="+mn-ea"/>
                  <a:cs typeface="Arial"/>
                </a:rPr>
                <a:t>Malls owned by FCT</a:t>
              </a:r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040C174B-E85A-3942-A7BC-6BC51546617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8215" y="4344204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3867B7D2-0A53-E842-A887-8C0E847C5F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8215" y="4496820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75" name="TextBox 74">
            <a:extLst>
              <a:ext uri="{FF2B5EF4-FFF2-40B4-BE49-F238E27FC236}">
                <a16:creationId xmlns:a16="http://schemas.microsoft.com/office/drawing/2014/main" id="{CD0D4784-C8F8-BC43-928E-9E77562162AE}"/>
              </a:ext>
            </a:extLst>
          </p:cNvPr>
          <p:cNvSpPr txBox="1"/>
          <p:nvPr userDrawn="1"/>
        </p:nvSpPr>
        <p:spPr>
          <a:xfrm>
            <a:off x="202628" y="6154796"/>
            <a:ext cx="3028017" cy="400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66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The map above is a modified and/or derivative version of a work taken from </a:t>
            </a:r>
            <a:r>
              <a:rPr kumimoji="0" lang="en-SG" sz="667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  <a:hlinkClick r:id="rId17" tooltip="https://commons.wikimedia.org/wiki/File:Singapore_location_map.svg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https://commons.wikimedia.org/wiki/File:Singapore_location_map.svg</a:t>
            </a:r>
            <a:r>
              <a:rPr kumimoji="0" lang="en-SG" sz="667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 </a:t>
            </a:r>
            <a:r>
              <a:rPr kumimoji="0" lang="en-SG" sz="66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under a Creative Commons license.</a:t>
            </a:r>
            <a:endParaRPr kumimoji="0" lang="en-US" sz="6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0AD552E6-A031-2945-8D6A-2FF119C3BFD5}"/>
              </a:ext>
            </a:extLst>
          </p:cNvPr>
          <p:cNvSpPr txBox="1"/>
          <p:nvPr userDrawn="1"/>
        </p:nvSpPr>
        <p:spPr bwMode="auto">
          <a:xfrm>
            <a:off x="10369298" y="6633053"/>
            <a:ext cx="126957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Retail</a:t>
            </a:r>
          </a:p>
        </p:txBody>
      </p:sp>
    </p:spTree>
    <p:extLst>
      <p:ext uri="{BB962C8B-B14F-4D97-AF65-F5344CB8AC3E}">
        <p14:creationId xmlns:p14="http://schemas.microsoft.com/office/powerpoint/2010/main" val="768275242"/>
      </p:ext>
    </p:extLst>
  </p:cSld>
  <p:clrMapOvr>
    <a:masterClrMapping/>
  </p:clrMapOvr>
  <p:transition spd="med">
    <p:fade/>
  </p:transition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10515600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8871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508354" y="1572915"/>
            <a:ext cx="8322908" cy="4160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SG" dirty="0" smtClean="0"/>
              <a:t>Insert your photo here</a:t>
            </a:r>
            <a:endParaRPr lang="en-SG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354" y="553385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5876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21389" y="1303282"/>
            <a:ext cx="5404780" cy="4256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AutoShape 2" descr="Image result for map pin icon white 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SG">
              <a:solidFill>
                <a:prstClr val="black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70" r="24386" b="1392"/>
          <a:stretch/>
        </p:blipFill>
        <p:spPr>
          <a:xfrm rot="16200000">
            <a:off x="809925" y="347808"/>
            <a:ext cx="110628" cy="173047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399354" y="278791"/>
            <a:ext cx="4398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spc="300" dirty="0" smtClean="0">
                <a:solidFill>
                  <a:srgbClr val="0455A6"/>
                </a:solidFill>
              </a:rPr>
              <a:t>Contact Us</a:t>
            </a:r>
            <a:endParaRPr lang="en-SG" sz="3600" spc="300" dirty="0">
              <a:solidFill>
                <a:srgbClr val="0455A6"/>
              </a:solidFill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1605934" y="2119252"/>
            <a:ext cx="4044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enquiry@odeconsulting.com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605934" y="3552764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+65 6323 8020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457771" y="1819824"/>
            <a:ext cx="968188" cy="968188"/>
            <a:chOff x="457771" y="1819824"/>
            <a:chExt cx="968188" cy="968188"/>
          </a:xfrm>
        </p:grpSpPr>
        <p:sp>
          <p:nvSpPr>
            <p:cNvPr id="17" name="Oval 16"/>
            <p:cNvSpPr/>
            <p:nvPr userDrawn="1"/>
          </p:nvSpPr>
          <p:spPr>
            <a:xfrm>
              <a:off x="457771" y="1819824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260" y="2090313"/>
              <a:ext cx="427211" cy="427211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 userDrawn="1"/>
        </p:nvGrpSpPr>
        <p:grpSpPr>
          <a:xfrm>
            <a:off x="457771" y="3245218"/>
            <a:ext cx="968188" cy="968188"/>
            <a:chOff x="457771" y="3245218"/>
            <a:chExt cx="968188" cy="968188"/>
          </a:xfrm>
        </p:grpSpPr>
        <p:sp>
          <p:nvSpPr>
            <p:cNvPr id="20" name="Oval 19"/>
            <p:cNvSpPr/>
            <p:nvPr userDrawn="1"/>
          </p:nvSpPr>
          <p:spPr>
            <a:xfrm>
              <a:off x="457771" y="3245218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085" y="3538532"/>
              <a:ext cx="381560" cy="381560"/>
            </a:xfrm>
            <a:prstGeom prst="rect">
              <a:avLst/>
            </a:prstGeom>
          </p:spPr>
        </p:pic>
      </p:grpSp>
      <p:sp>
        <p:nvSpPr>
          <p:cNvPr id="28" name="TextBox 27"/>
          <p:cNvSpPr txBox="1"/>
          <p:nvPr userDrawn="1"/>
        </p:nvSpPr>
        <p:spPr>
          <a:xfrm>
            <a:off x="6039801" y="749284"/>
            <a:ext cx="5286368" cy="523220"/>
          </a:xfrm>
          <a:prstGeom prst="rect">
            <a:avLst/>
          </a:prstGeom>
          <a:solidFill>
            <a:srgbClr val="00206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en-US" sz="1400" b="1" spc="300" dirty="0" smtClean="0">
                <a:solidFill>
                  <a:prstClr val="white"/>
                </a:solidFill>
              </a:rPr>
              <a:t>Address: </a:t>
            </a:r>
            <a:r>
              <a:rPr lang="en-US" sz="1400" spc="300" dirty="0" smtClean="0">
                <a:solidFill>
                  <a:prstClr val="white"/>
                </a:solidFill>
              </a:rPr>
              <a:t>70 Shenton Way, EON Shenton </a:t>
            </a:r>
            <a:br>
              <a:rPr lang="en-US" sz="1400" spc="300" dirty="0" smtClean="0">
                <a:solidFill>
                  <a:prstClr val="white"/>
                </a:solidFill>
              </a:rPr>
            </a:br>
            <a:r>
              <a:rPr lang="en-US" sz="1400" spc="300" dirty="0" smtClean="0">
                <a:solidFill>
                  <a:prstClr val="white"/>
                </a:solidFill>
              </a:rPr>
              <a:t>#09-08 S(079118)</a:t>
            </a: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979" y="4057761"/>
            <a:ext cx="2147593" cy="2147593"/>
          </a:xfrm>
          <a:prstGeom prst="rect">
            <a:avLst/>
          </a:prstGeom>
          <a:ln w="57150">
            <a:noFill/>
          </a:ln>
          <a:effectLst>
            <a:outerShdw blurRad="50800" dist="38100" dir="5400000" algn="t" rotWithShape="0">
              <a:srgbClr val="3562A7">
                <a:alpha val="40000"/>
              </a:srgbClr>
            </a:outerShdw>
          </a:effectLst>
        </p:spPr>
      </p:pic>
      <p:sp>
        <p:nvSpPr>
          <p:cNvPr id="34" name="TextBox 33"/>
          <p:cNvSpPr txBox="1"/>
          <p:nvPr userDrawn="1"/>
        </p:nvSpPr>
        <p:spPr>
          <a:xfrm>
            <a:off x="1605934" y="4984272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www.odeconsulting.com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57771" y="4676726"/>
            <a:ext cx="968188" cy="968188"/>
            <a:chOff x="457771" y="4676726"/>
            <a:chExt cx="968188" cy="968188"/>
          </a:xfrm>
        </p:grpSpPr>
        <p:sp>
          <p:nvSpPr>
            <p:cNvPr id="33" name="Oval 32"/>
            <p:cNvSpPr/>
            <p:nvPr userDrawn="1"/>
          </p:nvSpPr>
          <p:spPr>
            <a:xfrm>
              <a:off x="457771" y="4676726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37" name="Picture 36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319" y="4907274"/>
              <a:ext cx="507093" cy="507093"/>
            </a:xfrm>
            <a:prstGeom prst="rect">
              <a:avLst/>
            </a:prstGeom>
          </p:spPr>
        </p:pic>
      </p:grpSp>
      <p:sp>
        <p:nvSpPr>
          <p:cNvPr id="38" name="TextBox 37"/>
          <p:cNvSpPr txBox="1"/>
          <p:nvPr userDrawn="1"/>
        </p:nvSpPr>
        <p:spPr>
          <a:xfrm>
            <a:off x="1605934" y="5436581"/>
            <a:ext cx="2971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i="1" spc="300" dirty="0" smtClean="0">
                <a:solidFill>
                  <a:srgbClr val="3562A7"/>
                </a:solidFill>
              </a:rPr>
              <a:t>Scan the QR code to visit our website</a:t>
            </a:r>
          </a:p>
        </p:txBody>
      </p:sp>
      <p:sp>
        <p:nvSpPr>
          <p:cNvPr id="39" name="Right Arrow 38"/>
          <p:cNvSpPr/>
          <p:nvPr userDrawn="1"/>
        </p:nvSpPr>
        <p:spPr>
          <a:xfrm>
            <a:off x="3834581" y="5792880"/>
            <a:ext cx="1177044" cy="20881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391" y="4793924"/>
            <a:ext cx="380695" cy="380695"/>
          </a:xfrm>
          <a:prstGeom prst="rect">
            <a:avLst/>
          </a:prstGeom>
        </p:spPr>
      </p:pic>
      <p:sp>
        <p:nvSpPr>
          <p:cNvPr id="35" name="TextBox 34"/>
          <p:cNvSpPr txBox="1"/>
          <p:nvPr userDrawn="1"/>
        </p:nvSpPr>
        <p:spPr>
          <a:xfrm>
            <a:off x="8409366" y="5131557"/>
            <a:ext cx="1739835" cy="268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100" b="1" dirty="0" smtClean="0">
                <a:solidFill>
                  <a:srgbClr val="0455A6"/>
                </a:solidFill>
              </a:rPr>
              <a:t>ODE Consulting®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635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0" y="6321145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379158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61870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3472" y="63211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1582925" y="6329363"/>
            <a:ext cx="6656387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+mj-lt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lacial Indifference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lacial Indifference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dirty="0" smtClean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Slide Number Placeholder 2"/>
          <p:cNvSpPr txBox="1">
            <a:spLocks/>
          </p:cNvSpPr>
          <p:nvPr userDrawn="1"/>
        </p:nvSpPr>
        <p:spPr>
          <a:xfrm>
            <a:off x="11277600" y="6462814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1247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27000"/>
            </a:blip>
            <a:srcRect/>
            <a:stretch>
              <a:fillRect l="-50894" r="-1051" b="-59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031695"/>
            <a:ext cx="10515600" cy="80028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2407920"/>
            <a:ext cx="10515600" cy="3383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  <a:lvl2pPr marL="685800" indent="-228600" algn="ctr">
              <a:buSzPct val="70000"/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371600" indent="-457200" algn="ctr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endParaRPr lang="en-US" dirty="0" smtClean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76800" y="2083443"/>
            <a:ext cx="243840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6458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 rot="5400000">
            <a:off x="1275243" y="3041542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80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 userDrawn="1"/>
        </p:nvSpPr>
        <p:spPr>
          <a:xfrm rot="5400000">
            <a:off x="513742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34" name="Rounded Rectangle 33"/>
          <p:cNvSpPr/>
          <p:nvPr userDrawn="1"/>
        </p:nvSpPr>
        <p:spPr>
          <a:xfrm rot="5400000">
            <a:off x="886360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057275" y="3603625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919457" y="3600713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2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645636" y="3600712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3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7944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00287"/>
          </a:xfrm>
        </p:spPr>
        <p:txBody>
          <a:bodyPr>
            <a:normAutofit/>
          </a:bodyPr>
          <a:lstStyle>
            <a:lvl1pPr algn="ctr"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2" name="Rounded Rectangle 1"/>
          <p:cNvSpPr/>
          <p:nvPr userDrawn="1"/>
        </p:nvSpPr>
        <p:spPr>
          <a:xfrm>
            <a:off x="83820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 userDrawn="1"/>
        </p:nvSpPr>
        <p:spPr>
          <a:xfrm>
            <a:off x="449326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814832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 userDrawn="1"/>
        </p:nvSpPr>
        <p:spPr>
          <a:xfrm>
            <a:off x="113792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1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479298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0" name="Rounded Rectangle 19"/>
          <p:cNvSpPr/>
          <p:nvPr userDrawn="1"/>
        </p:nvSpPr>
        <p:spPr>
          <a:xfrm>
            <a:off x="844804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 userDrawn="1"/>
        </p:nvSpPr>
        <p:spPr>
          <a:xfrm flipV="1">
            <a:off x="113792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4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22" name="Rounded Rectangle 21"/>
          <p:cNvSpPr/>
          <p:nvPr userDrawn="1"/>
        </p:nvSpPr>
        <p:spPr>
          <a:xfrm flipV="1">
            <a:off x="479298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3" name="Rounded Rectangle 22"/>
          <p:cNvSpPr/>
          <p:nvPr userDrawn="1"/>
        </p:nvSpPr>
        <p:spPr>
          <a:xfrm flipV="1">
            <a:off x="844804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82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37919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792981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448041" y="4815523"/>
            <a:ext cx="2606039" cy="5080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138238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804569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8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470900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2217420" y="5577205"/>
            <a:ext cx="447040" cy="91757"/>
            <a:chOff x="2217420" y="5628323"/>
            <a:chExt cx="447040" cy="91757"/>
          </a:xfrm>
        </p:grpSpPr>
        <p:sp>
          <p:nvSpPr>
            <p:cNvPr id="29" name="Oval 28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0" name="Oval 29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1" name="Oval 30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5872480" y="5577205"/>
            <a:ext cx="447040" cy="91757"/>
            <a:chOff x="2217420" y="5628323"/>
            <a:chExt cx="447040" cy="91757"/>
          </a:xfrm>
        </p:grpSpPr>
        <p:sp>
          <p:nvSpPr>
            <p:cNvPr id="37" name="Oval 36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8" name="Oval 37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9" name="Oval 38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40" name="Group 39"/>
          <p:cNvGrpSpPr/>
          <p:nvPr userDrawn="1"/>
        </p:nvGrpSpPr>
        <p:grpSpPr>
          <a:xfrm>
            <a:off x="9527540" y="5577205"/>
            <a:ext cx="447040" cy="91757"/>
            <a:chOff x="2217420" y="5628323"/>
            <a:chExt cx="447040" cy="91757"/>
          </a:xfrm>
        </p:grpSpPr>
        <p:sp>
          <p:nvSpPr>
            <p:cNvPr id="41" name="Oval 40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3" name="Oval 42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sp>
        <p:nvSpPr>
          <p:cNvPr id="32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8637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700463" y="1371600"/>
            <a:ext cx="4257675" cy="4257675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445994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569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 with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CB4C805-F1F2-4347-A531-7461745FA803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7B2A620-E8F5-864F-8C69-BACD73BFA85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725D199C-0017-BD42-A6C1-62ECF1838DE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9600" y="221129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E3D37D5-1CCF-7148-8230-D68A57EF7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546986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1804921A-AF17-2B45-88FA-59C234884E5E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249600" y="1316568"/>
            <a:ext cx="11692587" cy="5032633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785BEFE-4815-5346-87FF-B4BC6AC4E8BC}"/>
              </a:ext>
            </a:extLst>
          </p:cNvPr>
          <p:cNvSpPr txBox="1"/>
          <p:nvPr userDrawn="1"/>
        </p:nvSpPr>
        <p:spPr bwMode="auto">
          <a:xfrm>
            <a:off x="10337240" y="6633053"/>
            <a:ext cx="1301638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Group</a:t>
            </a:r>
          </a:p>
        </p:txBody>
      </p:sp>
    </p:spTree>
    <p:extLst>
      <p:ext uri="{BB962C8B-B14F-4D97-AF65-F5344CB8AC3E}">
        <p14:creationId xmlns:p14="http://schemas.microsoft.com/office/powerpoint/2010/main" val="1657437164"/>
      </p:ext>
    </p:extLst>
  </p:cSld>
  <p:clrMapOvr>
    <a:masterClrMapping/>
  </p:clrMapOvr>
  <p:transition spd="med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Group Structu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1107C-37E7-8D4B-BECC-DE51B9133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D0F5AB9-52A7-9D46-A78A-C71E63BBC77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CB4C805-F1F2-4347-A531-7461745FA803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7B2A620-E8F5-864F-8C69-BACD73BFA85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02413" y="6571567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73571C89-29F0-1246-8AE1-0F5098C275A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698423" y="1316568"/>
            <a:ext cx="4254397" cy="1582591"/>
          </a:xfrm>
        </p:spPr>
        <p:txBody>
          <a:bodyPr/>
          <a:lstStyle>
            <a:lvl1pPr marL="191994" indent="-191994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Char char="◆"/>
              <a:defRPr b="0" i="0"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  <p:pic>
        <p:nvPicPr>
          <p:cNvPr id="59" name="Graphic 58">
            <a:extLst>
              <a:ext uri="{FF2B5EF4-FFF2-40B4-BE49-F238E27FC236}">
                <a16:creationId xmlns:a16="http://schemas.microsoft.com/office/drawing/2014/main" id="{DE1A40B8-8D52-EB46-8193-B9DC7A34821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19524" y="1348167"/>
            <a:ext cx="1456704" cy="543463"/>
          </a:xfrm>
          <a:prstGeom prst="rect">
            <a:avLst/>
          </a:prstGeom>
        </p:spPr>
      </p:pic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99984C37-7C77-FC4B-A879-DBC06AECB080}"/>
              </a:ext>
            </a:extLst>
          </p:cNvPr>
          <p:cNvCxnSpPr>
            <a:cxnSpLocks/>
          </p:cNvCxnSpPr>
          <p:nvPr userDrawn="1"/>
        </p:nvCxnSpPr>
        <p:spPr>
          <a:xfrm>
            <a:off x="7698422" y="3185593"/>
            <a:ext cx="398723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 Placeholder 20">
            <a:extLst>
              <a:ext uri="{FF2B5EF4-FFF2-40B4-BE49-F238E27FC236}">
                <a16:creationId xmlns:a16="http://schemas.microsoft.com/office/drawing/2014/main" id="{0675092F-5121-5B47-A352-C8DDCF017D5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698423" y="3377376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 err="1"/>
              <a:t>S$XXb</a:t>
            </a:r>
            <a:endParaRPr lang="en-US" dirty="0"/>
          </a:p>
        </p:txBody>
      </p:sp>
      <p:sp>
        <p:nvSpPr>
          <p:cNvPr id="62" name="Text Placeholder 20">
            <a:extLst>
              <a:ext uri="{FF2B5EF4-FFF2-40B4-BE49-F238E27FC236}">
                <a16:creationId xmlns:a16="http://schemas.microsoft.com/office/drawing/2014/main" id="{67398FA3-6F08-AA49-AC5B-DF315DC2821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98423" y="3764416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63" name="Text Placeholder 20">
            <a:extLst>
              <a:ext uri="{FF2B5EF4-FFF2-40B4-BE49-F238E27FC236}">
                <a16:creationId xmlns:a16="http://schemas.microsoft.com/office/drawing/2014/main" id="{C6FF7924-0668-5F47-8E58-2FFA09922EF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110556" y="3377376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 err="1"/>
              <a:t>S$XXb</a:t>
            </a:r>
            <a:endParaRPr lang="en-US" dirty="0"/>
          </a:p>
        </p:txBody>
      </p:sp>
      <p:sp>
        <p:nvSpPr>
          <p:cNvPr id="64" name="Text Placeholder 20">
            <a:extLst>
              <a:ext uri="{FF2B5EF4-FFF2-40B4-BE49-F238E27FC236}">
                <a16:creationId xmlns:a16="http://schemas.microsoft.com/office/drawing/2014/main" id="{1D66C9A6-E787-7643-B30D-9AB04918E4B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110556" y="3764416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65" name="Text Placeholder 20">
            <a:extLst>
              <a:ext uri="{FF2B5EF4-FFF2-40B4-BE49-F238E27FC236}">
                <a16:creationId xmlns:a16="http://schemas.microsoft.com/office/drawing/2014/main" id="{A1AEA269-E29E-F343-8CC2-D09836B2C6D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686471" y="4211902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 err="1"/>
              <a:t>S$XXb</a:t>
            </a:r>
            <a:endParaRPr lang="en-US" dirty="0"/>
          </a:p>
        </p:txBody>
      </p:sp>
      <p:sp>
        <p:nvSpPr>
          <p:cNvPr id="66" name="Text Placeholder 20">
            <a:extLst>
              <a:ext uri="{FF2B5EF4-FFF2-40B4-BE49-F238E27FC236}">
                <a16:creationId xmlns:a16="http://schemas.microsoft.com/office/drawing/2014/main" id="{17398756-5B4C-9848-B9F1-94F2D686BC8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686471" y="4598941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67" name="Text Placeholder 20">
            <a:extLst>
              <a:ext uri="{FF2B5EF4-FFF2-40B4-BE49-F238E27FC236}">
                <a16:creationId xmlns:a16="http://schemas.microsoft.com/office/drawing/2014/main" id="{D1E5F200-1110-804E-8DE4-85EA2F6B81A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098604" y="4211902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 err="1"/>
              <a:t>S$XXb</a:t>
            </a:r>
            <a:endParaRPr lang="en-US" dirty="0"/>
          </a:p>
        </p:txBody>
      </p:sp>
      <p:sp>
        <p:nvSpPr>
          <p:cNvPr id="68" name="Text Placeholder 20">
            <a:extLst>
              <a:ext uri="{FF2B5EF4-FFF2-40B4-BE49-F238E27FC236}">
                <a16:creationId xmlns:a16="http://schemas.microsoft.com/office/drawing/2014/main" id="{B93A52DF-9ACA-994F-9E95-A4B984D5575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0098604" y="4598941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69" name="Text Placeholder 20">
            <a:extLst>
              <a:ext uri="{FF2B5EF4-FFF2-40B4-BE49-F238E27FC236}">
                <a16:creationId xmlns:a16="http://schemas.microsoft.com/office/drawing/2014/main" id="{0F1122BD-507E-8743-AB6F-5407B89FD0C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686471" y="5123135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 err="1"/>
              <a:t>S$XXb</a:t>
            </a:r>
            <a:endParaRPr lang="en-US" dirty="0"/>
          </a:p>
        </p:txBody>
      </p:sp>
      <p:sp>
        <p:nvSpPr>
          <p:cNvPr id="70" name="Text Placeholder 20">
            <a:extLst>
              <a:ext uri="{FF2B5EF4-FFF2-40B4-BE49-F238E27FC236}">
                <a16:creationId xmlns:a16="http://schemas.microsoft.com/office/drawing/2014/main" id="{501A4A86-2A18-E64A-B1B0-8F729070493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686471" y="5510174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71" name="Text Placeholder 20">
            <a:extLst>
              <a:ext uri="{FF2B5EF4-FFF2-40B4-BE49-F238E27FC236}">
                <a16:creationId xmlns:a16="http://schemas.microsoft.com/office/drawing/2014/main" id="{C29BF387-B674-6B4E-B75A-154AA86AC8D4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098604" y="5123135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 REITs</a:t>
            </a:r>
            <a:endParaRPr lang="en-US" dirty="0"/>
          </a:p>
        </p:txBody>
      </p:sp>
      <p:sp>
        <p:nvSpPr>
          <p:cNvPr id="72" name="Text Placeholder 20">
            <a:extLst>
              <a:ext uri="{FF2B5EF4-FFF2-40B4-BE49-F238E27FC236}">
                <a16:creationId xmlns:a16="http://schemas.microsoft.com/office/drawing/2014/main" id="{385E4A0E-219D-004C-AD70-B4C0DEE3293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098604" y="5510174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7C554569-F288-7749-A48F-64524DA1455F}"/>
              </a:ext>
            </a:extLst>
          </p:cNvPr>
          <p:cNvSpPr/>
          <p:nvPr userDrawn="1"/>
        </p:nvSpPr>
        <p:spPr>
          <a:xfrm>
            <a:off x="445108" y="5002372"/>
            <a:ext cx="7046007" cy="1291115"/>
          </a:xfrm>
          <a:prstGeom prst="rect">
            <a:avLst/>
          </a:prstGeom>
          <a:solidFill>
            <a:schemeClr val="tx1">
              <a:alpha val="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E66A5ABF-A738-FE42-89DE-2D638E673590}"/>
              </a:ext>
            </a:extLst>
          </p:cNvPr>
          <p:cNvSpPr/>
          <p:nvPr userDrawn="1"/>
        </p:nvSpPr>
        <p:spPr>
          <a:xfrm>
            <a:off x="2801392" y="2372987"/>
            <a:ext cx="1148815" cy="295268"/>
          </a:xfrm>
          <a:prstGeom prst="rect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9EDE9C2B-C2E8-564B-B366-F1855C7C1500}"/>
              </a:ext>
            </a:extLst>
          </p:cNvPr>
          <p:cNvSpPr/>
          <p:nvPr userDrawn="1"/>
        </p:nvSpPr>
        <p:spPr>
          <a:xfrm>
            <a:off x="5167190" y="2372987"/>
            <a:ext cx="1148815" cy="295268"/>
          </a:xfrm>
          <a:prstGeom prst="rect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B2ED02FE-70E6-2240-AD67-74B5EEBAF434}"/>
              </a:ext>
            </a:extLst>
          </p:cNvPr>
          <p:cNvSpPr/>
          <p:nvPr userDrawn="1"/>
        </p:nvSpPr>
        <p:spPr>
          <a:xfrm>
            <a:off x="3986670" y="2372987"/>
            <a:ext cx="1148815" cy="295268"/>
          </a:xfrm>
          <a:prstGeom prst="rect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C0147D48-48DC-E846-A14F-E829D770E3C5}"/>
              </a:ext>
            </a:extLst>
          </p:cNvPr>
          <p:cNvSpPr/>
          <p:nvPr userDrawn="1"/>
        </p:nvSpPr>
        <p:spPr>
          <a:xfrm>
            <a:off x="6347710" y="2372987"/>
            <a:ext cx="1148815" cy="295268"/>
          </a:xfrm>
          <a:prstGeom prst="rect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DBDBF8B6-8298-3147-BF35-F6BBB7853B46}"/>
              </a:ext>
            </a:extLst>
          </p:cNvPr>
          <p:cNvSpPr/>
          <p:nvPr userDrawn="1"/>
        </p:nvSpPr>
        <p:spPr>
          <a:xfrm>
            <a:off x="1625630" y="2372987"/>
            <a:ext cx="1148815" cy="295268"/>
          </a:xfrm>
          <a:prstGeom prst="rect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2B3AC661-B7DE-5B4D-BB26-1BE96F61127B}"/>
              </a:ext>
            </a:extLst>
          </p:cNvPr>
          <p:cNvSpPr/>
          <p:nvPr userDrawn="1"/>
        </p:nvSpPr>
        <p:spPr>
          <a:xfrm>
            <a:off x="445109" y="2372987"/>
            <a:ext cx="1148815" cy="295268"/>
          </a:xfrm>
          <a:prstGeom prst="rect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AB24CFD1-3D35-8E49-A8E5-7C15620010BA}"/>
              </a:ext>
            </a:extLst>
          </p:cNvPr>
          <p:cNvSpPr/>
          <p:nvPr userDrawn="1"/>
        </p:nvSpPr>
        <p:spPr>
          <a:xfrm>
            <a:off x="6359753" y="2708589"/>
            <a:ext cx="1131363" cy="2222903"/>
          </a:xfrm>
          <a:prstGeom prst="rect">
            <a:avLst/>
          </a:prstGeom>
          <a:solidFill>
            <a:schemeClr val="tx1">
              <a:alpha val="1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288F3E58-1B71-7B49-AC5C-03BB2CCC6A59}"/>
              </a:ext>
            </a:extLst>
          </p:cNvPr>
          <p:cNvSpPr/>
          <p:nvPr userDrawn="1"/>
        </p:nvSpPr>
        <p:spPr>
          <a:xfrm>
            <a:off x="5180579" y="2708589"/>
            <a:ext cx="1131363" cy="2222903"/>
          </a:xfrm>
          <a:prstGeom prst="rect">
            <a:avLst/>
          </a:prstGeom>
          <a:solidFill>
            <a:schemeClr val="tx1">
              <a:alpha val="1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A210605A-A762-5546-89FA-F2165101F613}"/>
              </a:ext>
            </a:extLst>
          </p:cNvPr>
          <p:cNvSpPr/>
          <p:nvPr userDrawn="1"/>
        </p:nvSpPr>
        <p:spPr>
          <a:xfrm>
            <a:off x="2803721" y="4425320"/>
            <a:ext cx="1144156" cy="511464"/>
          </a:xfrm>
          <a:prstGeom prst="rect">
            <a:avLst/>
          </a:prstGeom>
          <a:solidFill>
            <a:schemeClr val="tx1">
              <a:alpha val="1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E0A5E8BB-4342-FE4D-BBAB-D8AEE77962B5}"/>
              </a:ext>
            </a:extLst>
          </p:cNvPr>
          <p:cNvSpPr/>
          <p:nvPr userDrawn="1"/>
        </p:nvSpPr>
        <p:spPr>
          <a:xfrm>
            <a:off x="445108" y="2708589"/>
            <a:ext cx="4690136" cy="515249"/>
          </a:xfrm>
          <a:prstGeom prst="rect">
            <a:avLst/>
          </a:prstGeom>
          <a:solidFill>
            <a:schemeClr val="tx1">
              <a:alpha val="1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3A61C5E2-5D4A-104A-A52F-0A653060F3DB}"/>
              </a:ext>
            </a:extLst>
          </p:cNvPr>
          <p:cNvSpPr/>
          <p:nvPr userDrawn="1"/>
        </p:nvSpPr>
        <p:spPr>
          <a:xfrm>
            <a:off x="445108" y="3865757"/>
            <a:ext cx="3506949" cy="502489"/>
          </a:xfrm>
          <a:prstGeom prst="rect">
            <a:avLst/>
          </a:prstGeom>
          <a:solidFill>
            <a:schemeClr val="tx1">
              <a:alpha val="1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5" name="TextBox 18">
            <a:extLst>
              <a:ext uri="{FF2B5EF4-FFF2-40B4-BE49-F238E27FC236}">
                <a16:creationId xmlns:a16="http://schemas.microsoft.com/office/drawing/2014/main" id="{BBA80FB9-24A4-D94C-8B90-09C587A9FE50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6200000">
            <a:off x="-328591" y="5565909"/>
            <a:ext cx="1300511" cy="154640"/>
          </a:xfrm>
          <a:prstGeom prst="rect">
            <a:avLst/>
          </a:prstGeom>
          <a:solidFill>
            <a:schemeClr val="tx1">
              <a:alpha val="15000"/>
            </a:schemeClr>
          </a:solidFill>
          <a:ln w="6350">
            <a:noFill/>
            <a:miter lim="800000"/>
            <a:headEnd/>
            <a:tailEnd/>
          </a:ln>
        </p:spPr>
        <p:txBody>
          <a:bodyPr wrap="none" lIns="0" tIns="18000" rIns="0" bIns="0" anchor="ctr" anchorCtr="0">
            <a:no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1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REITs</a:t>
            </a:r>
            <a:endParaRPr kumimoji="0" lang="en-GB" altLang="en-US" sz="1000" b="1" i="0" u="none" strike="noStrike" kern="1200" cap="none" spc="-2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86" name="Text Box 25">
            <a:extLst>
              <a:ext uri="{FF2B5EF4-FFF2-40B4-BE49-F238E27FC236}">
                <a16:creationId xmlns:a16="http://schemas.microsoft.com/office/drawing/2014/main" id="{DC5D0DDF-DA60-314B-AE67-15D2604589F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36585" y="2451945"/>
            <a:ext cx="565861" cy="123111"/>
          </a:xfrm>
          <a:prstGeom prst="rect">
            <a:avLst/>
          </a:prstGeom>
          <a:noFill/>
          <a:ln w="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Singapore</a:t>
            </a:r>
          </a:p>
        </p:txBody>
      </p:sp>
      <p:sp>
        <p:nvSpPr>
          <p:cNvPr id="87" name="Text Box 25">
            <a:extLst>
              <a:ext uri="{FF2B5EF4-FFF2-40B4-BE49-F238E27FC236}">
                <a16:creationId xmlns:a16="http://schemas.microsoft.com/office/drawing/2014/main" id="{15DBE73A-1465-3D4D-9BFB-49E8024E242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946758" y="2451945"/>
            <a:ext cx="506550" cy="123111"/>
          </a:xfrm>
          <a:prstGeom prst="rect">
            <a:avLst/>
          </a:prstGeom>
          <a:noFill/>
          <a:ln w="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Australia</a:t>
            </a:r>
          </a:p>
        </p:txBody>
      </p:sp>
      <p:sp>
        <p:nvSpPr>
          <p:cNvPr id="88" name="Text Box 25">
            <a:extLst>
              <a:ext uri="{FF2B5EF4-FFF2-40B4-BE49-F238E27FC236}">
                <a16:creationId xmlns:a16="http://schemas.microsoft.com/office/drawing/2014/main" id="{E9AB413F-0757-3F43-848E-18ED5507D9F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176154" y="2451945"/>
            <a:ext cx="1130887" cy="123111"/>
          </a:xfrm>
          <a:prstGeom prst="rect">
            <a:avLst/>
          </a:prstGeom>
          <a:noFill/>
          <a:ln w="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800" b="1" i="0" u="none" strike="noStrike" kern="1200" cap="none" spc="-2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Industrial &amp; Logistics</a:t>
            </a:r>
          </a:p>
        </p:txBody>
      </p:sp>
      <p:sp>
        <p:nvSpPr>
          <p:cNvPr id="89" name="Text Box 25">
            <a:extLst>
              <a:ext uri="{FF2B5EF4-FFF2-40B4-BE49-F238E27FC236}">
                <a16:creationId xmlns:a16="http://schemas.microsoft.com/office/drawing/2014/main" id="{69219B19-8AB0-1C4C-80F9-A05B0511626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815095" y="2451945"/>
            <a:ext cx="1112485" cy="123111"/>
          </a:xfrm>
          <a:prstGeom prst="rect">
            <a:avLst/>
          </a:prstGeom>
          <a:noFill/>
          <a:ln w="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Thailand &amp; Vietnam</a:t>
            </a:r>
          </a:p>
        </p:txBody>
      </p:sp>
      <p:sp>
        <p:nvSpPr>
          <p:cNvPr id="90" name="Text Box 25">
            <a:extLst>
              <a:ext uri="{FF2B5EF4-FFF2-40B4-BE49-F238E27FC236}">
                <a16:creationId xmlns:a16="http://schemas.microsoft.com/office/drawing/2014/main" id="{0C9A2F30-384B-8C45-85CC-A3803059D57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329481" y="3649455"/>
            <a:ext cx="833562" cy="348685"/>
          </a:xfrm>
          <a:prstGeom prst="rect">
            <a:avLst/>
          </a:prstGeom>
          <a:noFill/>
          <a:ln w="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133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Industrial &amp; </a:t>
            </a:r>
            <a:br>
              <a:rPr kumimoji="0" lang="en-US" altLang="en-US" sz="1133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US" altLang="en-US" sz="1133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Logistics</a:t>
            </a:r>
          </a:p>
        </p:txBody>
      </p:sp>
      <p:sp>
        <p:nvSpPr>
          <p:cNvPr id="91" name="Text Box 25">
            <a:extLst>
              <a:ext uri="{FF2B5EF4-FFF2-40B4-BE49-F238E27FC236}">
                <a16:creationId xmlns:a16="http://schemas.microsoft.com/office/drawing/2014/main" id="{098F5396-5795-C24E-82A3-242D51A1AD0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405458" y="2881469"/>
            <a:ext cx="769441" cy="174343"/>
          </a:xfrm>
          <a:prstGeom prst="rect">
            <a:avLst/>
          </a:prstGeom>
          <a:noFill/>
          <a:ln w="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133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Residential</a:t>
            </a:r>
          </a:p>
        </p:txBody>
      </p:sp>
      <p:sp>
        <p:nvSpPr>
          <p:cNvPr id="92" name="Text Box 25">
            <a:extLst>
              <a:ext uri="{FF2B5EF4-FFF2-40B4-BE49-F238E27FC236}">
                <a16:creationId xmlns:a16="http://schemas.microsoft.com/office/drawing/2014/main" id="{87394650-3904-234C-999F-297B8F41F1E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002215" y="4032257"/>
            <a:ext cx="392736" cy="174343"/>
          </a:xfrm>
          <a:prstGeom prst="rect">
            <a:avLst/>
          </a:prstGeom>
          <a:noFill/>
          <a:ln w="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133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Retail</a:t>
            </a:r>
          </a:p>
        </p:txBody>
      </p:sp>
      <p:sp>
        <p:nvSpPr>
          <p:cNvPr id="93" name="Text Box 25">
            <a:extLst>
              <a:ext uri="{FF2B5EF4-FFF2-40B4-BE49-F238E27FC236}">
                <a16:creationId xmlns:a16="http://schemas.microsoft.com/office/drawing/2014/main" id="{9EC52AA3-8BF3-F44C-94F2-7CBFC198D4B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959017" y="4511561"/>
            <a:ext cx="833562" cy="348685"/>
          </a:xfrm>
          <a:prstGeom prst="rect">
            <a:avLst/>
          </a:prstGeom>
          <a:noFill/>
          <a:ln w="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133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Industrial &amp; </a:t>
            </a:r>
            <a:br>
              <a:rPr kumimoji="0" lang="en-US" altLang="en-US" sz="1133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US" altLang="en-US" sz="1133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Logistics</a:t>
            </a:r>
          </a:p>
        </p:txBody>
      </p:sp>
      <p:sp>
        <p:nvSpPr>
          <p:cNvPr id="94" name="Text Box 25">
            <a:extLst>
              <a:ext uri="{FF2B5EF4-FFF2-40B4-BE49-F238E27FC236}">
                <a16:creationId xmlns:a16="http://schemas.microsoft.com/office/drawing/2014/main" id="{8B1D8BB3-7F88-C540-A0D5-7516EEED0A0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614784" y="2451945"/>
            <a:ext cx="607539" cy="123111"/>
          </a:xfrm>
          <a:prstGeom prst="rect">
            <a:avLst/>
          </a:prstGeom>
          <a:noFill/>
          <a:ln w="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Hospitality</a:t>
            </a:r>
          </a:p>
        </p:txBody>
      </p:sp>
      <p:sp>
        <p:nvSpPr>
          <p:cNvPr id="95" name="Text Box 25">
            <a:extLst>
              <a:ext uri="{FF2B5EF4-FFF2-40B4-BE49-F238E27FC236}">
                <a16:creationId xmlns:a16="http://schemas.microsoft.com/office/drawing/2014/main" id="{210EED42-2A1C-7E4E-811C-77A2CBC30DE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556745" y="3734201"/>
            <a:ext cx="737382" cy="174343"/>
          </a:xfrm>
          <a:prstGeom prst="rect">
            <a:avLst/>
          </a:prstGeom>
          <a:noFill/>
          <a:ln w="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133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Hospitality</a:t>
            </a:r>
          </a:p>
        </p:txBody>
      </p:sp>
      <p:sp>
        <p:nvSpPr>
          <p:cNvPr id="96" name="Text Box 25">
            <a:extLst>
              <a:ext uri="{FF2B5EF4-FFF2-40B4-BE49-F238E27FC236}">
                <a16:creationId xmlns:a16="http://schemas.microsoft.com/office/drawing/2014/main" id="{026FE25F-CD51-D449-9E61-F47D0A5A5E1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236466" y="2451945"/>
            <a:ext cx="649217" cy="123111"/>
          </a:xfrm>
          <a:prstGeom prst="rect">
            <a:avLst/>
          </a:prstGeom>
          <a:noFill/>
          <a:ln w="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UK &amp; China</a:t>
            </a:r>
          </a:p>
        </p:txBody>
      </p:sp>
      <p:sp>
        <p:nvSpPr>
          <p:cNvPr id="102" name="TextBox 18">
            <a:extLst>
              <a:ext uri="{FF2B5EF4-FFF2-40B4-BE49-F238E27FC236}">
                <a16:creationId xmlns:a16="http://schemas.microsoft.com/office/drawing/2014/main" id="{223A06D8-CDA7-9046-A5F2-6E7B918BEA53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6200000">
            <a:off x="-795909" y="3743735"/>
            <a:ext cx="2228617" cy="146892"/>
          </a:xfrm>
          <a:prstGeom prst="rect">
            <a:avLst/>
          </a:prstGeom>
          <a:solidFill>
            <a:schemeClr val="tx1">
              <a:alpha val="15000"/>
            </a:schemeClr>
          </a:solidFill>
          <a:ln w="6350">
            <a:noFill/>
            <a:miter lim="800000"/>
            <a:headEnd/>
            <a:tailEnd/>
          </a:ln>
        </p:spPr>
        <p:txBody>
          <a:bodyPr wrap="none" lIns="0" tIns="18000" rIns="0" bIns="0" anchor="ctr" anchorCtr="0">
            <a:no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1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Segments</a:t>
            </a:r>
            <a:endParaRPr kumimoji="0" lang="en-GB" altLang="en-US" sz="1000" b="1" i="0" u="none" strike="noStrike" kern="1200" cap="none" spc="-2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7B7E5239-98C7-854E-AB37-04D98235BD8B}"/>
              </a:ext>
            </a:extLst>
          </p:cNvPr>
          <p:cNvSpPr/>
          <p:nvPr userDrawn="1"/>
        </p:nvSpPr>
        <p:spPr>
          <a:xfrm>
            <a:off x="445108" y="3284402"/>
            <a:ext cx="4687661" cy="527164"/>
          </a:xfrm>
          <a:prstGeom prst="rect">
            <a:avLst/>
          </a:prstGeom>
          <a:solidFill>
            <a:schemeClr val="tx1">
              <a:alpha val="1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4" name="Text Box 25">
            <a:extLst>
              <a:ext uri="{FF2B5EF4-FFF2-40B4-BE49-F238E27FC236}">
                <a16:creationId xmlns:a16="http://schemas.microsoft.com/office/drawing/2014/main" id="{9447E4B1-638C-564B-97A8-7EA96D13213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745382" y="3463238"/>
            <a:ext cx="2087110" cy="174343"/>
          </a:xfrm>
          <a:prstGeom prst="rect">
            <a:avLst/>
          </a:prstGeom>
          <a:noFill/>
          <a:ln w="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133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Commercial &amp; Business Parks</a:t>
            </a:r>
          </a:p>
        </p:txBody>
      </p: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E3429BAB-8072-694A-96DB-B90453DDEF66}"/>
              </a:ext>
            </a:extLst>
          </p:cNvPr>
          <p:cNvGrpSpPr/>
          <p:nvPr userDrawn="1"/>
        </p:nvGrpSpPr>
        <p:grpSpPr>
          <a:xfrm>
            <a:off x="1031005" y="1954298"/>
            <a:ext cx="5932932" cy="392916"/>
            <a:chOff x="1592065" y="1428264"/>
            <a:chExt cx="6225504" cy="301838"/>
          </a:xfrm>
        </p:grpSpPr>
        <p:pic>
          <p:nvPicPr>
            <p:cNvPr id="116" name="Graphic 115">
              <a:extLst>
                <a:ext uri="{FF2B5EF4-FFF2-40B4-BE49-F238E27FC236}">
                  <a16:creationId xmlns:a16="http://schemas.microsoft.com/office/drawing/2014/main" id="{B7F46758-F573-BF4F-9B33-72ED5D13363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rot="16200000" flipV="1">
              <a:off x="1543483" y="1655300"/>
              <a:ext cx="129064" cy="20538"/>
            </a:xfrm>
            <a:prstGeom prst="rect">
              <a:avLst/>
            </a:prstGeom>
          </p:spPr>
        </p:pic>
        <p:pic>
          <p:nvPicPr>
            <p:cNvPr id="117" name="Graphic 116">
              <a:extLst>
                <a:ext uri="{FF2B5EF4-FFF2-40B4-BE49-F238E27FC236}">
                  <a16:creationId xmlns:a16="http://schemas.microsoft.com/office/drawing/2014/main" id="{2DFF31D9-9431-C445-8D7C-43C80737FBB1}"/>
                </a:ext>
              </a:extLst>
            </p:cNvPr>
            <p:cNvPicPr>
              <a:picLocks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rot="16200000" flipV="1">
              <a:off x="5247307" y="1652243"/>
              <a:ext cx="129064" cy="26653"/>
            </a:xfrm>
            <a:prstGeom prst="rect">
              <a:avLst/>
            </a:prstGeom>
          </p:spPr>
        </p:pic>
        <p:pic>
          <p:nvPicPr>
            <p:cNvPr id="118" name="Graphic 117">
              <a:extLst>
                <a:ext uri="{FF2B5EF4-FFF2-40B4-BE49-F238E27FC236}">
                  <a16:creationId xmlns:a16="http://schemas.microsoft.com/office/drawing/2014/main" id="{0928733F-EE70-D645-A12D-01D14B50CD21}"/>
                </a:ext>
              </a:extLst>
            </p:cNvPr>
            <p:cNvPicPr>
              <a:picLocks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rot="16200000" flipV="1">
              <a:off x="6480896" y="1652243"/>
              <a:ext cx="129064" cy="26653"/>
            </a:xfrm>
            <a:prstGeom prst="rect">
              <a:avLst/>
            </a:prstGeom>
          </p:spPr>
        </p:pic>
        <p:pic>
          <p:nvPicPr>
            <p:cNvPr id="119" name="Graphic 118">
              <a:extLst>
                <a:ext uri="{FF2B5EF4-FFF2-40B4-BE49-F238E27FC236}">
                  <a16:creationId xmlns:a16="http://schemas.microsoft.com/office/drawing/2014/main" id="{C6C82A9F-78E3-E147-9830-11C842AE7057}"/>
                </a:ext>
              </a:extLst>
            </p:cNvPr>
            <p:cNvPicPr>
              <a:picLocks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rot="16200000" flipV="1">
              <a:off x="7714483" y="1652243"/>
              <a:ext cx="129064" cy="26653"/>
            </a:xfrm>
            <a:prstGeom prst="rect">
              <a:avLst/>
            </a:prstGeom>
          </p:spPr>
        </p:pic>
        <p:pic>
          <p:nvPicPr>
            <p:cNvPr id="120" name="Graphic 119">
              <a:extLst>
                <a:ext uri="{FF2B5EF4-FFF2-40B4-BE49-F238E27FC236}">
                  <a16:creationId xmlns:a16="http://schemas.microsoft.com/office/drawing/2014/main" id="{5B71F861-962B-CE45-B575-2B1F4584DAAC}"/>
                </a:ext>
              </a:extLst>
            </p:cNvPr>
            <p:cNvPicPr>
              <a:picLocks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rot="16200000" flipV="1">
              <a:off x="2759589" y="1652243"/>
              <a:ext cx="129064" cy="26653"/>
            </a:xfrm>
            <a:prstGeom prst="rect">
              <a:avLst/>
            </a:prstGeom>
          </p:spPr>
        </p:pic>
        <p:pic>
          <p:nvPicPr>
            <p:cNvPr id="121" name="Graphic 120">
              <a:extLst>
                <a:ext uri="{FF2B5EF4-FFF2-40B4-BE49-F238E27FC236}">
                  <a16:creationId xmlns:a16="http://schemas.microsoft.com/office/drawing/2014/main" id="{1745FDDE-6606-0C47-888E-E7387F180E06}"/>
                </a:ext>
              </a:extLst>
            </p:cNvPr>
            <p:cNvPicPr>
              <a:picLocks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rot="16200000" flipV="1">
              <a:off x="4000735" y="1654908"/>
              <a:ext cx="129064" cy="21322"/>
            </a:xfrm>
            <a:prstGeom prst="rect">
              <a:avLst/>
            </a:prstGeom>
          </p:spPr>
        </p:pic>
        <p:pic>
          <p:nvPicPr>
            <p:cNvPr id="122" name="Graphic 121">
              <a:extLst>
                <a:ext uri="{FF2B5EF4-FFF2-40B4-BE49-F238E27FC236}">
                  <a16:creationId xmlns:a16="http://schemas.microsoft.com/office/drawing/2014/main" id="{B28B2A07-90B2-BF49-B8E6-5ABFAEC1C42C}"/>
                </a:ext>
              </a:extLst>
            </p:cNvPr>
            <p:cNvPicPr>
              <a:picLocks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rot="16200000" flipV="1">
              <a:off x="4586661" y="1497669"/>
              <a:ext cx="165464" cy="26653"/>
            </a:xfrm>
            <a:prstGeom prst="rect">
              <a:avLst/>
            </a:prstGeom>
          </p:spPr>
        </p:pic>
        <p:pic>
          <p:nvPicPr>
            <p:cNvPr id="123" name="Graphic 122">
              <a:extLst>
                <a:ext uri="{FF2B5EF4-FFF2-40B4-BE49-F238E27FC236}">
                  <a16:creationId xmlns:a16="http://schemas.microsoft.com/office/drawing/2014/main" id="{0CAFBB95-3B43-944D-B661-B4D85B2BBD8C}"/>
                </a:ext>
              </a:extLst>
            </p:cNvPr>
            <p:cNvPicPr>
              <a:picLocks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592065" y="1583328"/>
              <a:ext cx="6225504" cy="19512"/>
            </a:xfrm>
            <a:prstGeom prst="rect">
              <a:avLst/>
            </a:prstGeom>
          </p:spPr>
        </p:pic>
      </p:grpSp>
      <p:pic>
        <p:nvPicPr>
          <p:cNvPr id="124" name="Graphic 123">
            <a:extLst>
              <a:ext uri="{FF2B5EF4-FFF2-40B4-BE49-F238E27FC236}">
                <a16:creationId xmlns:a16="http://schemas.microsoft.com/office/drawing/2014/main" id="{838DBFE5-B714-6147-B8E6-F2847D773BD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619877" y="5192960"/>
            <a:ext cx="856139" cy="323072"/>
          </a:xfrm>
          <a:prstGeom prst="rect">
            <a:avLst/>
          </a:prstGeom>
        </p:spPr>
      </p:pic>
      <p:pic>
        <p:nvPicPr>
          <p:cNvPr id="125" name="Graphic 124">
            <a:extLst>
              <a:ext uri="{FF2B5EF4-FFF2-40B4-BE49-F238E27FC236}">
                <a16:creationId xmlns:a16="http://schemas.microsoft.com/office/drawing/2014/main" id="{450BFBAE-23E9-BF48-AFA2-40BF27527C31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619877" y="5769960"/>
            <a:ext cx="856139" cy="323072"/>
          </a:xfrm>
          <a:prstGeom prst="rect">
            <a:avLst/>
          </a:prstGeom>
        </p:spPr>
      </p:pic>
      <p:pic>
        <p:nvPicPr>
          <p:cNvPr id="126" name="Graphic 125">
            <a:extLst>
              <a:ext uri="{FF2B5EF4-FFF2-40B4-BE49-F238E27FC236}">
                <a16:creationId xmlns:a16="http://schemas.microsoft.com/office/drawing/2014/main" id="{2B2A3C67-FD39-FD48-B50A-92EAD2139CBC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6467489" y="5192960"/>
            <a:ext cx="856139" cy="323072"/>
          </a:xfrm>
          <a:prstGeom prst="rect">
            <a:avLst/>
          </a:prstGeom>
        </p:spPr>
      </p:pic>
      <p:pic>
        <p:nvPicPr>
          <p:cNvPr id="127" name="Graphic 126">
            <a:extLst>
              <a:ext uri="{FF2B5EF4-FFF2-40B4-BE49-F238E27FC236}">
                <a16:creationId xmlns:a16="http://schemas.microsoft.com/office/drawing/2014/main" id="{7492A80E-E7EF-A24D-8433-EBA587D6694A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5066173" y="5192961"/>
            <a:ext cx="1259979" cy="323071"/>
          </a:xfrm>
          <a:prstGeom prst="rect">
            <a:avLst/>
          </a:prstGeom>
        </p:spPr>
      </p:pic>
      <p:pic>
        <p:nvPicPr>
          <p:cNvPr id="128" name="Picture 44">
            <a:extLst>
              <a:ext uri="{FF2B5EF4-FFF2-40B4-BE49-F238E27FC236}">
                <a16:creationId xmlns:a16="http://schemas.microsoft.com/office/drawing/2014/main" id="{71CC2CD5-221A-264D-A650-D0D49BF73AAE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52665" y="5191237"/>
            <a:ext cx="1186955" cy="327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9" name="Graphic 128">
            <a:extLst>
              <a:ext uri="{FF2B5EF4-FFF2-40B4-BE49-F238E27FC236}">
                <a16:creationId xmlns:a16="http://schemas.microsoft.com/office/drawing/2014/main" id="{16B35741-985F-E541-B26A-9C5C58A11C80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2866968" y="5749232"/>
            <a:ext cx="958351" cy="370563"/>
          </a:xfrm>
          <a:prstGeom prst="rect">
            <a:avLst/>
          </a:prstGeom>
        </p:spPr>
      </p:pic>
      <p:sp>
        <p:nvSpPr>
          <p:cNvPr id="97" name="TextBox 96">
            <a:extLst>
              <a:ext uri="{FF2B5EF4-FFF2-40B4-BE49-F238E27FC236}">
                <a16:creationId xmlns:a16="http://schemas.microsoft.com/office/drawing/2014/main" id="{2CA67413-1D8F-DD4C-8EDF-4B60503FD249}"/>
              </a:ext>
            </a:extLst>
          </p:cNvPr>
          <p:cNvSpPr txBox="1"/>
          <p:nvPr userDrawn="1"/>
        </p:nvSpPr>
        <p:spPr bwMode="auto">
          <a:xfrm>
            <a:off x="10369298" y="6633053"/>
            <a:ext cx="126957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Retail</a:t>
            </a:r>
          </a:p>
        </p:txBody>
      </p:sp>
    </p:spTree>
    <p:extLst>
      <p:ext uri="{BB962C8B-B14F-4D97-AF65-F5344CB8AC3E}">
        <p14:creationId xmlns:p14="http://schemas.microsoft.com/office/powerpoint/2010/main" val="3227322372"/>
      </p:ext>
    </p:extLst>
  </p:cSld>
  <p:clrMapOvr>
    <a:masterClrMapping/>
  </p:clrMapOvr>
  <p:transition spd="med">
    <p:fade/>
  </p:transition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505743"/>
            <a:ext cx="356815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7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43400" y="3137436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8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8139954" y="1566703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0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343400" y="1531743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1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141495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454626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3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3309321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3310862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 hasCustomPrompt="1"/>
          </p:nvPr>
        </p:nvSpPr>
        <p:spPr>
          <a:xfrm>
            <a:off x="6199542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6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201083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 hasCustomPrompt="1"/>
          </p:nvPr>
        </p:nvSpPr>
        <p:spPr>
          <a:xfrm>
            <a:off x="9089763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9091304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9" name="Slide Number Placeholder 2"/>
          <p:cNvSpPr>
            <a:spLocks noGrp="1"/>
          </p:cNvSpPr>
          <p:nvPr>
            <p:ph type="sldNum" sz="quarter" idx="2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41147542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997824" y="365125"/>
            <a:ext cx="6355975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97824" y="1855694"/>
            <a:ext cx="6355976" cy="41691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302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223864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SG" dirty="0"/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508000" y="1447800"/>
            <a:ext cx="10972800" cy="4724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722778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279895-DFFF-4EBF-9F22-3A021849A8D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9604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45372057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8C15E88C-03D4-4DB3-A294-01AFD0238E6A}"/>
              </a:ext>
            </a:extLst>
          </p:cNvPr>
          <p:cNvGrpSpPr/>
          <p:nvPr/>
        </p:nvGrpSpPr>
        <p:grpSpPr>
          <a:xfrm>
            <a:off x="0" y="0"/>
            <a:ext cx="12201285" cy="3125387"/>
            <a:chOff x="0" y="0"/>
            <a:chExt cx="9150964" cy="2344040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6441D088-2608-489A-AFA7-12FB857C3D4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81" t="90" r="-1"/>
            <a:stretch/>
          </p:blipFill>
          <p:spPr>
            <a:xfrm>
              <a:off x="0" y="0"/>
              <a:ext cx="9150964" cy="1982539"/>
            </a:xfrm>
            <a:prstGeom prst="rect">
              <a:avLst/>
            </a:prstGeom>
          </p:spPr>
        </p:pic>
        <p:pic>
          <p:nvPicPr>
            <p:cNvPr id="36" name="Supergraphic 35">
              <a:extLst>
                <a:ext uri="{FF2B5EF4-FFF2-40B4-BE49-F238E27FC236}">
                  <a16:creationId xmlns:a16="http://schemas.microsoft.com/office/drawing/2014/main" id="{38ED6516-54EA-40DC-A3B9-12F312D5B7F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l="8161"/>
            <a:stretch/>
          </p:blipFill>
          <p:spPr>
            <a:xfrm>
              <a:off x="0" y="356654"/>
              <a:ext cx="5558576" cy="1987386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6936192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9" y="1024120"/>
            <a:ext cx="6920663" cy="205184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sz="1333" b="0">
                <a:latin typeface="Arial Black" panose="020B0A04020102020204" pitchFamily="34" charset="0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F33FAE9-5A77-4546-9E4F-8DB4789353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64253421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6A84288-523C-468C-903D-37AE1A1DB582}"/>
              </a:ext>
            </a:extLst>
          </p:cNvPr>
          <p:cNvGrpSpPr/>
          <p:nvPr/>
        </p:nvGrpSpPr>
        <p:grpSpPr>
          <a:xfrm>
            <a:off x="1" y="3174"/>
            <a:ext cx="12192001" cy="3951183"/>
            <a:chOff x="0" y="2380"/>
            <a:chExt cx="9144001" cy="2963387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E775A16-290E-41A2-8A43-A04985C835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51" t="45547" r="39"/>
            <a:stretch/>
          </p:blipFill>
          <p:spPr>
            <a:xfrm>
              <a:off x="0" y="2380"/>
              <a:ext cx="9144000" cy="1984353"/>
            </a:xfrm>
            <a:prstGeom prst="rect">
              <a:avLst/>
            </a:prstGeom>
          </p:spPr>
        </p:pic>
        <p:pic>
          <p:nvPicPr>
            <p:cNvPr id="7" name="Supergraphic 6">
              <a:extLst>
                <a:ext uri="{FF2B5EF4-FFF2-40B4-BE49-F238E27FC236}">
                  <a16:creationId xmlns:a16="http://schemas.microsoft.com/office/drawing/2014/main" id="{A14DCB7B-2752-4E29-ABF6-7E00DCFE60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r="13965"/>
            <a:stretch/>
          </p:blipFill>
          <p:spPr>
            <a:xfrm>
              <a:off x="4038601" y="553853"/>
              <a:ext cx="5105400" cy="2411914"/>
            </a:xfrm>
            <a:prstGeom prst="rect">
              <a:avLst/>
            </a:prstGeom>
          </p:spPr>
        </p:pic>
        <p:pic>
          <p:nvPicPr>
            <p:cNvPr id="14" name="Frasers logo">
              <a:extLst>
                <a:ext uri="{FF2B5EF4-FFF2-40B4-BE49-F238E27FC236}">
                  <a16:creationId xmlns:a16="http://schemas.microsoft.com/office/drawing/2014/main" id="{22698AC3-2C23-4095-8A0D-4407CE65CC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70" y="1024121"/>
            <a:ext cx="692066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55181"/>
            <a:ext cx="6936191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8A9CB77-6A21-4007-A3A2-8B8C08DD90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84583968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2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5ACB32D6-37F4-453D-9699-66028AE9508E}"/>
              </a:ext>
            </a:extLst>
          </p:cNvPr>
          <p:cNvGrpSpPr/>
          <p:nvPr/>
        </p:nvGrpSpPr>
        <p:grpSpPr>
          <a:xfrm>
            <a:off x="2595295" y="0"/>
            <a:ext cx="9596707" cy="6858000"/>
            <a:chOff x="1946471" y="0"/>
            <a:chExt cx="7197530" cy="5143500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8CCA5E0E-2F50-4B19-861A-B0979A5ACB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r="4097"/>
            <a:stretch/>
          </p:blipFill>
          <p:spPr>
            <a:xfrm>
              <a:off x="1946471" y="0"/>
              <a:ext cx="7197530" cy="5143500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5CEA7398-3960-401A-AF22-E24D249FF9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rcRect t="5774"/>
            <a:stretch/>
          </p:blipFill>
          <p:spPr>
            <a:xfrm>
              <a:off x="3397398" y="0"/>
              <a:ext cx="3101151" cy="4200526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srgbClr val="ED1C24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srgbClr val="ED1C24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11820" y="5994889"/>
            <a:ext cx="464574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5CA4945-3158-423A-A5F4-860969E5A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1820" y="4975837"/>
            <a:ext cx="4645747" cy="886396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AEFF863-D6C3-4BAA-9D46-9066F17DD3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21980460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3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8337598-321F-451C-BF10-1EC48F825F8B}"/>
              </a:ext>
            </a:extLst>
          </p:cNvPr>
          <p:cNvGrpSpPr/>
          <p:nvPr/>
        </p:nvGrpSpPr>
        <p:grpSpPr>
          <a:xfrm>
            <a:off x="-3" y="2600666"/>
            <a:ext cx="12192003" cy="4260527"/>
            <a:chOff x="-2" y="1950499"/>
            <a:chExt cx="9144002" cy="3195395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AD51654-0AA4-4275-89E5-F65D83D31A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r="9861"/>
            <a:stretch/>
          </p:blipFill>
          <p:spPr>
            <a:xfrm>
              <a:off x="3374379" y="1950499"/>
              <a:ext cx="5769621" cy="246086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5DCE1DF-6B93-4E74-9805-860609A3A7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045441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apore Properti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1107C-37E7-8D4B-BECC-DE51B9133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D0F5AB9-52A7-9D46-A78A-C71E63BBC77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CB4C805-F1F2-4347-A531-7461745FA803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7B2A620-E8F5-864F-8C69-BACD73BFA85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73571C89-29F0-1246-8AE1-0F5098C275A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21710" y="1316568"/>
            <a:ext cx="6831109" cy="2926728"/>
          </a:xfrm>
        </p:spPr>
        <p:txBody>
          <a:bodyPr/>
          <a:lstStyle>
            <a:lvl1pPr marL="191994" indent="-191994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Char char="◆"/>
              <a:defRPr b="0" i="0"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40C5CBBB-011E-6848-B090-C63E80C3762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097159" y="4441129"/>
            <a:ext cx="1015670" cy="237021"/>
          </a:xfrm>
        </p:spPr>
        <p:txBody>
          <a:bodyPr wrap="none">
            <a:spAutoFit/>
          </a:bodyPr>
          <a:lstStyle>
            <a:lvl1pPr marL="0" indent="0" algn="l">
              <a:buNone/>
              <a:defRPr sz="1400" b="1"/>
            </a:lvl1pPr>
          </a:lstStyle>
          <a:p>
            <a:pPr lvl="0"/>
            <a:r>
              <a:rPr lang="en-GB" dirty="0"/>
              <a:t>Title of table</a:t>
            </a:r>
            <a:endParaRPr lang="en-US" dirty="0"/>
          </a:p>
        </p:txBody>
      </p:sp>
      <p:sp>
        <p:nvSpPr>
          <p:cNvPr id="16" name="Chart Placeholder 5">
            <a:extLst>
              <a:ext uri="{FF2B5EF4-FFF2-40B4-BE49-F238E27FC236}">
                <a16:creationId xmlns:a16="http://schemas.microsoft.com/office/drawing/2014/main" id="{0F555133-9F81-A547-A363-AD8BC1F6DCB8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5121710" y="4721859"/>
            <a:ext cx="6831109" cy="1805604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Paste a chart from the Charts section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0FE4570-173A-9040-8957-684A6C8FC9D6}"/>
              </a:ext>
            </a:extLst>
          </p:cNvPr>
          <p:cNvSpPr/>
          <p:nvPr userDrawn="1"/>
        </p:nvSpPr>
        <p:spPr>
          <a:xfrm>
            <a:off x="249817" y="1322483"/>
            <a:ext cx="4453417" cy="5204981"/>
          </a:xfrm>
          <a:prstGeom prst="rect">
            <a:avLst/>
          </a:prstGeom>
          <a:solidFill>
            <a:schemeClr val="tx1">
              <a:alpha val="1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DCD86C5-2593-A647-9D2C-1AC15CA638CD}"/>
              </a:ext>
            </a:extLst>
          </p:cNvPr>
          <p:cNvGrpSpPr/>
          <p:nvPr userDrawn="1"/>
        </p:nvGrpSpPr>
        <p:grpSpPr>
          <a:xfrm>
            <a:off x="361156" y="1439275"/>
            <a:ext cx="797795" cy="806373"/>
            <a:chOff x="3582537" y="935875"/>
            <a:chExt cx="1344922" cy="1359384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8650064E-DEA5-7142-A262-28E16E33D1DA}"/>
                </a:ext>
              </a:extLst>
            </p:cNvPr>
            <p:cNvSpPr/>
            <p:nvPr/>
          </p:nvSpPr>
          <p:spPr>
            <a:xfrm>
              <a:off x="3661839" y="1035900"/>
              <a:ext cx="1196975" cy="11969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1D15AEAE-CCD4-5746-87D3-EDA8CCDC9CB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582537" y="935875"/>
              <a:ext cx="1344922" cy="1359384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1522482-8EBB-5743-902D-E7A2EFF2B1B0}"/>
              </a:ext>
            </a:extLst>
          </p:cNvPr>
          <p:cNvGrpSpPr/>
          <p:nvPr userDrawn="1"/>
        </p:nvGrpSpPr>
        <p:grpSpPr>
          <a:xfrm>
            <a:off x="2060753" y="1452292"/>
            <a:ext cx="797795" cy="806373"/>
            <a:chOff x="3582537" y="935875"/>
            <a:chExt cx="1344922" cy="1359384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011FA771-4357-1248-A92F-93F3D70E075F}"/>
                </a:ext>
              </a:extLst>
            </p:cNvPr>
            <p:cNvSpPr/>
            <p:nvPr/>
          </p:nvSpPr>
          <p:spPr>
            <a:xfrm>
              <a:off x="3661839" y="1035900"/>
              <a:ext cx="1196975" cy="11969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FD0755E5-7C9C-4E4F-BEC8-082C379805B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582537" y="935875"/>
              <a:ext cx="1344922" cy="1359384"/>
            </a:xfrm>
            <a:prstGeom prst="rect">
              <a:avLst/>
            </a:prstGeom>
          </p:spPr>
        </p:pic>
      </p:grpSp>
      <p:sp>
        <p:nvSpPr>
          <p:cNvPr id="84" name="Text Placeholder 5">
            <a:extLst>
              <a:ext uri="{FF2B5EF4-FFF2-40B4-BE49-F238E27FC236}">
                <a16:creationId xmlns:a16="http://schemas.microsoft.com/office/drawing/2014/main" id="{C6598CBD-2846-5142-8517-9B720AB86E9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967610" y="1661576"/>
            <a:ext cx="609812" cy="406187"/>
          </a:xfrm>
        </p:spPr>
        <p:txBody>
          <a:bodyPr wrap="square">
            <a:spAutoFit/>
          </a:bodyPr>
          <a:lstStyle>
            <a:lvl1pPr marL="0" indent="0" algn="l">
              <a:buNone/>
              <a:defRPr sz="1200" b="0"/>
            </a:lvl1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85" name="Text Placeholder 5">
            <a:extLst>
              <a:ext uri="{FF2B5EF4-FFF2-40B4-BE49-F238E27FC236}">
                <a16:creationId xmlns:a16="http://schemas.microsoft.com/office/drawing/2014/main" id="{A57B2B98-C9B9-2044-BBCF-AF14610C35C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55795" y="1480716"/>
            <a:ext cx="407712" cy="812550"/>
          </a:xfrm>
        </p:spPr>
        <p:txBody>
          <a:bodyPr wrap="none">
            <a:spAutoFit/>
          </a:bodyPr>
          <a:lstStyle>
            <a:lvl1pPr marL="0" indent="0" algn="ctr">
              <a:buNone/>
              <a:defRPr sz="4800" b="1"/>
            </a:lvl1pPr>
          </a:lstStyle>
          <a:p>
            <a:pPr lvl="0"/>
            <a:r>
              <a:rPr lang="en-GB" dirty="0"/>
              <a:t>X</a:t>
            </a:r>
            <a:endParaRPr lang="en-US" dirty="0"/>
          </a:p>
        </p:txBody>
      </p:sp>
      <p:sp>
        <p:nvSpPr>
          <p:cNvPr id="86" name="Text Placeholder 5">
            <a:extLst>
              <a:ext uri="{FF2B5EF4-FFF2-40B4-BE49-F238E27FC236}">
                <a16:creationId xmlns:a16="http://schemas.microsoft.com/office/drawing/2014/main" id="{9B0AAFFA-5DDD-A34E-A951-77B5D9D71B5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262049" y="1661576"/>
            <a:ext cx="609040" cy="406187"/>
          </a:xfrm>
        </p:spPr>
        <p:txBody>
          <a:bodyPr wrap="square">
            <a:spAutoFit/>
          </a:bodyPr>
          <a:lstStyle>
            <a:lvl1pPr marL="0" indent="0" algn="l">
              <a:buNone/>
              <a:defRPr sz="1200" b="0"/>
            </a:lvl1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87" name="Text Placeholder 5">
            <a:extLst>
              <a:ext uri="{FF2B5EF4-FFF2-40B4-BE49-F238E27FC236}">
                <a16:creationId xmlns:a16="http://schemas.microsoft.com/office/drawing/2014/main" id="{C1E678A0-AA6B-CA41-8C77-5364941315D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56197" y="1467701"/>
            <a:ext cx="407712" cy="812550"/>
          </a:xfrm>
        </p:spPr>
        <p:txBody>
          <a:bodyPr wrap="none">
            <a:spAutoFit/>
          </a:bodyPr>
          <a:lstStyle>
            <a:lvl1pPr marL="0" indent="0" algn="ctr">
              <a:buNone/>
              <a:defRPr sz="4800" b="1"/>
            </a:lvl1pPr>
          </a:lstStyle>
          <a:p>
            <a:pPr lvl="0"/>
            <a:r>
              <a:rPr lang="en-GB" dirty="0"/>
              <a:t>X</a:t>
            </a:r>
            <a:endParaRPr lang="en-US" dirty="0"/>
          </a:p>
        </p:txBody>
      </p:sp>
      <p:grpSp>
        <p:nvGrpSpPr>
          <p:cNvPr id="233" name="Group 232">
            <a:extLst>
              <a:ext uri="{FF2B5EF4-FFF2-40B4-BE49-F238E27FC236}">
                <a16:creationId xmlns:a16="http://schemas.microsoft.com/office/drawing/2014/main" id="{02CA835C-982C-184B-872E-CEE220D862A6}"/>
              </a:ext>
            </a:extLst>
          </p:cNvPr>
          <p:cNvGrpSpPr/>
          <p:nvPr userDrawn="1"/>
        </p:nvGrpSpPr>
        <p:grpSpPr>
          <a:xfrm>
            <a:off x="191993" y="2078135"/>
            <a:ext cx="4669096" cy="3002360"/>
            <a:chOff x="76342" y="1557279"/>
            <a:chExt cx="4037146" cy="2595999"/>
          </a:xfrm>
        </p:grpSpPr>
        <p:pic>
          <p:nvPicPr>
            <p:cNvPr id="234" name="Graphic 233">
              <a:extLst>
                <a:ext uri="{FF2B5EF4-FFF2-40B4-BE49-F238E27FC236}">
                  <a16:creationId xmlns:a16="http://schemas.microsoft.com/office/drawing/2014/main" id="{FB6BABD2-8A17-024C-8007-F1A047D6A58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25941" y="1557279"/>
              <a:ext cx="3664033" cy="2595999"/>
            </a:xfrm>
            <a:prstGeom prst="rect">
              <a:avLst/>
            </a:prstGeom>
          </p:spPr>
        </p:pic>
        <p:sp>
          <p:nvSpPr>
            <p:cNvPr id="235" name="Oval 234">
              <a:extLst>
                <a:ext uri="{FF2B5EF4-FFF2-40B4-BE49-F238E27FC236}">
                  <a16:creationId xmlns:a16="http://schemas.microsoft.com/office/drawing/2014/main" id="{5B1EE826-1F92-3F48-ADCD-98139FB30365}"/>
                </a:ext>
              </a:extLst>
            </p:cNvPr>
            <p:cNvSpPr/>
            <p:nvPr/>
          </p:nvSpPr>
          <p:spPr bwMode="auto">
            <a:xfrm>
              <a:off x="2660721" y="2786307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36" name="TextBox 7">
              <a:extLst>
                <a:ext uri="{FF2B5EF4-FFF2-40B4-BE49-F238E27FC236}">
                  <a16:creationId xmlns:a16="http://schemas.microsoft.com/office/drawing/2014/main" id="{46C88672-A1B4-A64B-81E9-0E00DF6B06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10448" y="2703835"/>
              <a:ext cx="681038" cy="851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Bedok Point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37" name="Oval 236">
              <a:extLst>
                <a:ext uri="{FF2B5EF4-FFF2-40B4-BE49-F238E27FC236}">
                  <a16:creationId xmlns:a16="http://schemas.microsoft.com/office/drawing/2014/main" id="{C51D9FD9-F8B7-D047-912E-35D9C21CB8B0}"/>
                </a:ext>
              </a:extLst>
            </p:cNvPr>
            <p:cNvSpPr/>
            <p:nvPr/>
          </p:nvSpPr>
          <p:spPr bwMode="auto">
            <a:xfrm>
              <a:off x="1397071" y="2824406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38" name="TextBox 9">
              <a:extLst>
                <a:ext uri="{FF2B5EF4-FFF2-40B4-BE49-F238E27FC236}">
                  <a16:creationId xmlns:a16="http://schemas.microsoft.com/office/drawing/2014/main" id="{1ABDC6C6-E399-AF47-A149-BB531A42F3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8573" y="2771958"/>
              <a:ext cx="665162" cy="106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Anchorpoint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39" name="Oval 238">
              <a:extLst>
                <a:ext uri="{FF2B5EF4-FFF2-40B4-BE49-F238E27FC236}">
                  <a16:creationId xmlns:a16="http://schemas.microsoft.com/office/drawing/2014/main" id="{D6FD2963-F1A5-8F44-8664-3D429230E21A}"/>
                </a:ext>
              </a:extLst>
            </p:cNvPr>
            <p:cNvSpPr/>
            <p:nvPr/>
          </p:nvSpPr>
          <p:spPr bwMode="auto">
            <a:xfrm>
              <a:off x="1755846" y="1940169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40" name="Oval 239">
              <a:extLst>
                <a:ext uri="{FF2B5EF4-FFF2-40B4-BE49-F238E27FC236}">
                  <a16:creationId xmlns:a16="http://schemas.microsoft.com/office/drawing/2014/main" id="{4600EEFC-B6BB-FF42-A001-CA4908DD43B6}"/>
                </a:ext>
              </a:extLst>
            </p:cNvPr>
            <p:cNvSpPr/>
            <p:nvPr/>
          </p:nvSpPr>
          <p:spPr bwMode="auto">
            <a:xfrm>
              <a:off x="1908246" y="2254494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41" name="TextBox 13">
              <a:extLst>
                <a:ext uri="{FF2B5EF4-FFF2-40B4-BE49-F238E27FC236}">
                  <a16:creationId xmlns:a16="http://schemas.microsoft.com/office/drawing/2014/main" id="{26EFE774-A41D-2C4A-A0E5-1F35C29D10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01808" y="1838569"/>
              <a:ext cx="874713" cy="851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Causeway Point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42" name="Oval 241">
              <a:extLst>
                <a:ext uri="{FF2B5EF4-FFF2-40B4-BE49-F238E27FC236}">
                  <a16:creationId xmlns:a16="http://schemas.microsoft.com/office/drawing/2014/main" id="{4956F95D-3677-3041-8FA9-D84D09D0132D}"/>
                </a:ext>
              </a:extLst>
            </p:cNvPr>
            <p:cNvSpPr/>
            <p:nvPr/>
          </p:nvSpPr>
          <p:spPr bwMode="auto">
            <a:xfrm>
              <a:off x="1154183" y="2276719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43" name="TextBox 15">
              <a:extLst>
                <a:ext uri="{FF2B5EF4-FFF2-40B4-BE49-F238E27FC236}">
                  <a16:creationId xmlns:a16="http://schemas.microsoft.com/office/drawing/2014/main" id="{48293063-4C5B-E14E-A0DB-E74C720E43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1822" y="2177830"/>
              <a:ext cx="754064" cy="851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YewTee Point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44" name="Oval 243">
              <a:extLst>
                <a:ext uri="{FF2B5EF4-FFF2-40B4-BE49-F238E27FC236}">
                  <a16:creationId xmlns:a16="http://schemas.microsoft.com/office/drawing/2014/main" id="{9504F83E-9E56-DA4E-9B58-D310A631A698}"/>
                </a:ext>
              </a:extLst>
            </p:cNvPr>
            <p:cNvSpPr/>
            <p:nvPr/>
          </p:nvSpPr>
          <p:spPr bwMode="auto">
            <a:xfrm>
              <a:off x="2046358" y="2919656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45" name="Oval 244">
              <a:extLst>
                <a:ext uri="{FF2B5EF4-FFF2-40B4-BE49-F238E27FC236}">
                  <a16:creationId xmlns:a16="http://schemas.microsoft.com/office/drawing/2014/main" id="{7B122C86-BCE6-D14C-9564-88EB6B634650}"/>
                </a:ext>
              </a:extLst>
            </p:cNvPr>
            <p:cNvSpPr/>
            <p:nvPr/>
          </p:nvSpPr>
          <p:spPr bwMode="auto">
            <a:xfrm>
              <a:off x="2000321" y="2883144"/>
              <a:ext cx="54000" cy="54000"/>
            </a:xfrm>
            <a:prstGeom prst="ellipse">
              <a:avLst/>
            </a:prstGeom>
            <a:solidFill>
              <a:schemeClr val="accent3"/>
            </a:solidFill>
            <a:ln w="9525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46" name="TextBox 245">
              <a:extLst>
                <a:ext uri="{FF2B5EF4-FFF2-40B4-BE49-F238E27FC236}">
                  <a16:creationId xmlns:a16="http://schemas.microsoft.com/office/drawing/2014/main" id="{F6D66A4B-997E-3B46-965C-B9609F762AA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7674" y="2543663"/>
              <a:ext cx="797375" cy="106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The Centrepoint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47" name="TextBox 246">
              <a:extLst>
                <a:ext uri="{FF2B5EF4-FFF2-40B4-BE49-F238E27FC236}">
                  <a16:creationId xmlns:a16="http://schemas.microsoft.com/office/drawing/2014/main" id="{99E12C03-E555-B146-9E6C-367818F3EB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6621" y="3107660"/>
              <a:ext cx="971963" cy="85159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Robertson Walk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48" name="Oval 247">
              <a:extLst>
                <a:ext uri="{FF2B5EF4-FFF2-40B4-BE49-F238E27FC236}">
                  <a16:creationId xmlns:a16="http://schemas.microsoft.com/office/drawing/2014/main" id="{88B268BA-94E0-C449-B657-944374332E68}"/>
                </a:ext>
              </a:extLst>
            </p:cNvPr>
            <p:cNvSpPr/>
            <p:nvPr/>
          </p:nvSpPr>
          <p:spPr bwMode="auto">
            <a:xfrm>
              <a:off x="1882846" y="3037131"/>
              <a:ext cx="54000" cy="54000"/>
            </a:xfrm>
            <a:prstGeom prst="ellipse">
              <a:avLst/>
            </a:prstGeom>
            <a:solidFill>
              <a:schemeClr val="accent3"/>
            </a:solidFill>
            <a:ln w="9525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49" name="TextBox 248">
              <a:extLst>
                <a:ext uri="{FF2B5EF4-FFF2-40B4-BE49-F238E27FC236}">
                  <a16:creationId xmlns:a16="http://schemas.microsoft.com/office/drawing/2014/main" id="{9920D61E-1465-7848-B42F-34F797078D7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3994" y="3170758"/>
              <a:ext cx="1249058" cy="1703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r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Valley Point Office Tower and Shopping Centre</a:t>
              </a:r>
            </a:p>
          </p:txBody>
        </p:sp>
        <p:sp>
          <p:nvSpPr>
            <p:cNvPr id="250" name="Oval 249">
              <a:extLst>
                <a:ext uri="{FF2B5EF4-FFF2-40B4-BE49-F238E27FC236}">
                  <a16:creationId xmlns:a16="http://schemas.microsoft.com/office/drawing/2014/main" id="{12CDAAEA-D764-784F-BA9F-4D432D1DA61A}"/>
                </a:ext>
              </a:extLst>
            </p:cNvPr>
            <p:cNvSpPr/>
            <p:nvPr/>
          </p:nvSpPr>
          <p:spPr bwMode="auto">
            <a:xfrm>
              <a:off x="2513083" y="2286244"/>
              <a:ext cx="54000" cy="54000"/>
            </a:xfrm>
            <a:prstGeom prst="ellipse">
              <a:avLst/>
            </a:prstGeom>
            <a:solidFill>
              <a:schemeClr val="accent3"/>
            </a:solidFill>
            <a:ln w="9525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51" name="Oval 250">
              <a:extLst>
                <a:ext uri="{FF2B5EF4-FFF2-40B4-BE49-F238E27FC236}">
                  <a16:creationId xmlns:a16="http://schemas.microsoft.com/office/drawing/2014/main" id="{AC18F632-567D-A346-9F4B-B6E6D6A3CB83}"/>
                </a:ext>
              </a:extLst>
            </p:cNvPr>
            <p:cNvSpPr/>
            <p:nvPr/>
          </p:nvSpPr>
          <p:spPr bwMode="auto">
            <a:xfrm>
              <a:off x="2079696" y="3114919"/>
              <a:ext cx="54000" cy="54000"/>
            </a:xfrm>
            <a:prstGeom prst="ellipse">
              <a:avLst/>
            </a:prstGeom>
            <a:solidFill>
              <a:schemeClr val="accent3"/>
            </a:solidFill>
            <a:ln w="9525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52" name="TextBox 38">
              <a:extLst>
                <a:ext uri="{FF2B5EF4-FFF2-40B4-BE49-F238E27FC236}">
                  <a16:creationId xmlns:a16="http://schemas.microsoft.com/office/drawing/2014/main" id="{8BD41052-337B-EB4B-8255-EB7377FF80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83740" y="2157010"/>
              <a:ext cx="864882" cy="851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Northpoint City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53" name="Oval 252">
              <a:extLst>
                <a:ext uri="{FF2B5EF4-FFF2-40B4-BE49-F238E27FC236}">
                  <a16:creationId xmlns:a16="http://schemas.microsoft.com/office/drawing/2014/main" id="{2C2E8F27-30E0-D84F-8EF0-4649A7F19E22}"/>
                </a:ext>
              </a:extLst>
            </p:cNvPr>
            <p:cNvSpPr/>
            <p:nvPr/>
          </p:nvSpPr>
          <p:spPr bwMode="auto">
            <a:xfrm>
              <a:off x="1844746" y="2262431"/>
              <a:ext cx="54000" cy="54000"/>
            </a:xfrm>
            <a:prstGeom prst="ellipse">
              <a:avLst/>
            </a:prstGeom>
            <a:solidFill>
              <a:schemeClr val="accent3"/>
            </a:solidFill>
            <a:ln w="9525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54" name="Oval 253">
              <a:extLst>
                <a:ext uri="{FF2B5EF4-FFF2-40B4-BE49-F238E27FC236}">
                  <a16:creationId xmlns:a16="http://schemas.microsoft.com/office/drawing/2014/main" id="{0B197C09-A223-944B-9CE5-3ECB71063D4D}"/>
                </a:ext>
              </a:extLst>
            </p:cNvPr>
            <p:cNvSpPr/>
            <p:nvPr/>
          </p:nvSpPr>
          <p:spPr bwMode="auto">
            <a:xfrm>
              <a:off x="3046483" y="2827581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55" name="TextBox 24">
              <a:extLst>
                <a:ext uri="{FF2B5EF4-FFF2-40B4-BE49-F238E27FC236}">
                  <a16:creationId xmlns:a16="http://schemas.microsoft.com/office/drawing/2014/main" id="{85339BB0-6DA3-6D41-BA69-1E13BAAA94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37099" y="2918777"/>
              <a:ext cx="923925" cy="85159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Changi City Point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56" name="TextBox 28">
              <a:extLst>
                <a:ext uri="{FF2B5EF4-FFF2-40B4-BE49-F238E27FC236}">
                  <a16:creationId xmlns:a16="http://schemas.microsoft.com/office/drawing/2014/main" id="{5E7D8149-EAD8-7C46-B3BE-72469F3EBF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47578" y="2188791"/>
              <a:ext cx="1069975" cy="851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Waterway Point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57" name="Oval 256">
              <a:extLst>
                <a:ext uri="{FF2B5EF4-FFF2-40B4-BE49-F238E27FC236}">
                  <a16:creationId xmlns:a16="http://schemas.microsoft.com/office/drawing/2014/main" id="{8B28B912-7D19-EE40-91C9-B48CC5653668}"/>
                </a:ext>
              </a:extLst>
            </p:cNvPr>
            <p:cNvSpPr/>
            <p:nvPr/>
          </p:nvSpPr>
          <p:spPr bwMode="auto">
            <a:xfrm>
              <a:off x="1428821" y="2945056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58" name="Oval 257">
              <a:extLst>
                <a:ext uri="{FF2B5EF4-FFF2-40B4-BE49-F238E27FC236}">
                  <a16:creationId xmlns:a16="http://schemas.microsoft.com/office/drawing/2014/main" id="{8292107E-2315-914A-95C6-B33EE78445EA}"/>
                </a:ext>
              </a:extLst>
            </p:cNvPr>
            <p:cNvSpPr/>
            <p:nvPr/>
          </p:nvSpPr>
          <p:spPr bwMode="auto">
            <a:xfrm>
              <a:off x="1427233" y="3002206"/>
              <a:ext cx="54000" cy="540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59" name="TextBox 9">
              <a:extLst>
                <a:ext uri="{FF2B5EF4-FFF2-40B4-BE49-F238E27FC236}">
                  <a16:creationId xmlns:a16="http://schemas.microsoft.com/office/drawing/2014/main" id="{763AA462-E86E-FD4D-A00B-5588EF149D9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5057" y="2891021"/>
              <a:ext cx="828676" cy="106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Alexandra Point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60" name="TextBox 9">
              <a:extLst>
                <a:ext uri="{FF2B5EF4-FFF2-40B4-BE49-F238E27FC236}">
                  <a16:creationId xmlns:a16="http://schemas.microsoft.com/office/drawing/2014/main" id="{6894AD48-4AE6-564B-8E98-6DA8F19205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342" y="3011429"/>
              <a:ext cx="1287392" cy="106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Alexandra Technopark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61" name="TextBox 9">
              <a:extLst>
                <a:ext uri="{FF2B5EF4-FFF2-40B4-BE49-F238E27FC236}">
                  <a16:creationId xmlns:a16="http://schemas.microsoft.com/office/drawing/2014/main" id="{F9EA54AE-0D6C-5D46-AE3F-63C818583CB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29470" y="2899994"/>
              <a:ext cx="963425" cy="106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51 Cuppage Rd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62" name="Oval 261">
              <a:extLst>
                <a:ext uri="{FF2B5EF4-FFF2-40B4-BE49-F238E27FC236}">
                  <a16:creationId xmlns:a16="http://schemas.microsoft.com/office/drawing/2014/main" id="{0AD2DBE3-4E28-E04F-AEAF-309DEB50E2DD}"/>
                </a:ext>
              </a:extLst>
            </p:cNvPr>
            <p:cNvSpPr/>
            <p:nvPr/>
          </p:nvSpPr>
          <p:spPr bwMode="auto">
            <a:xfrm>
              <a:off x="1916183" y="3073644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63" name="Oval 262">
              <a:extLst>
                <a:ext uri="{FF2B5EF4-FFF2-40B4-BE49-F238E27FC236}">
                  <a16:creationId xmlns:a16="http://schemas.microsoft.com/office/drawing/2014/main" id="{26C20A04-F1B1-1242-8983-442867C0B8FD}"/>
                </a:ext>
              </a:extLst>
            </p:cNvPr>
            <p:cNvSpPr/>
            <p:nvPr/>
          </p:nvSpPr>
          <p:spPr bwMode="auto">
            <a:xfrm>
              <a:off x="1824108" y="3349870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64" name="TextBox 9">
              <a:extLst>
                <a:ext uri="{FF2B5EF4-FFF2-40B4-BE49-F238E27FC236}">
                  <a16:creationId xmlns:a16="http://schemas.microsoft.com/office/drawing/2014/main" id="{88BEFF53-7CD4-864A-8C85-5CE96F5B29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43853" y="3387682"/>
              <a:ext cx="769937" cy="106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Frasers Tower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65" name="Oval 264">
              <a:extLst>
                <a:ext uri="{FF2B5EF4-FFF2-40B4-BE49-F238E27FC236}">
                  <a16:creationId xmlns:a16="http://schemas.microsoft.com/office/drawing/2014/main" id="{131F75FC-6EEF-E344-AE34-20362592EF32}"/>
                </a:ext>
              </a:extLst>
            </p:cNvPr>
            <p:cNvSpPr/>
            <p:nvPr/>
          </p:nvSpPr>
          <p:spPr bwMode="auto">
            <a:xfrm>
              <a:off x="1930079" y="3354631"/>
              <a:ext cx="54000" cy="540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66" name="TextBox 20">
              <a:extLst>
                <a:ext uri="{FF2B5EF4-FFF2-40B4-BE49-F238E27FC236}">
                  <a16:creationId xmlns:a16="http://schemas.microsoft.com/office/drawing/2014/main" id="{7D3FA831-161C-8E49-A927-1F52AAF8087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20770" y="3356052"/>
              <a:ext cx="1082675" cy="85159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Cross Street Exchange </a:t>
              </a: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rPr>
                <a:t>^</a:t>
              </a:r>
              <a:endParaRPr kumimoji="0" lang="en-US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67" name="Oval 266">
              <a:extLst>
                <a:ext uri="{FF2B5EF4-FFF2-40B4-BE49-F238E27FC236}">
                  <a16:creationId xmlns:a16="http://schemas.microsoft.com/office/drawing/2014/main" id="{55063ABB-AEDC-C744-9403-ABD0DAEA3821}"/>
                </a:ext>
              </a:extLst>
            </p:cNvPr>
            <p:cNvSpPr/>
            <p:nvPr/>
          </p:nvSpPr>
          <p:spPr bwMode="auto">
            <a:xfrm>
              <a:off x="2964075" y="2495517"/>
              <a:ext cx="54000" cy="54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68" name="Oval 267">
              <a:extLst>
                <a:ext uri="{FF2B5EF4-FFF2-40B4-BE49-F238E27FC236}">
                  <a16:creationId xmlns:a16="http://schemas.microsoft.com/office/drawing/2014/main" id="{7E7DDF43-C39F-364C-A782-7E9DE58F83F0}"/>
                </a:ext>
              </a:extLst>
            </p:cNvPr>
            <p:cNvSpPr/>
            <p:nvPr/>
          </p:nvSpPr>
          <p:spPr bwMode="auto">
            <a:xfrm>
              <a:off x="2850569" y="2628073"/>
              <a:ext cx="54000" cy="54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2FEF0C63-5A24-AE4E-8CC2-5C0279FB1221}"/>
                </a:ext>
              </a:extLst>
            </p:cNvPr>
            <p:cNvSpPr/>
            <p:nvPr/>
          </p:nvSpPr>
          <p:spPr bwMode="auto">
            <a:xfrm>
              <a:off x="1753173" y="3034713"/>
              <a:ext cx="54000" cy="54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FE3313E2-AB83-254C-899E-0F8C7CC47427}"/>
                </a:ext>
              </a:extLst>
            </p:cNvPr>
            <p:cNvSpPr/>
            <p:nvPr/>
          </p:nvSpPr>
          <p:spPr bwMode="auto">
            <a:xfrm>
              <a:off x="2304103" y="2544212"/>
              <a:ext cx="54000" cy="54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71" name="Oval 270">
              <a:extLst>
                <a:ext uri="{FF2B5EF4-FFF2-40B4-BE49-F238E27FC236}">
                  <a16:creationId xmlns:a16="http://schemas.microsoft.com/office/drawing/2014/main" id="{1B7A4761-42CB-614A-A43E-D3F4FB69B387}"/>
                </a:ext>
              </a:extLst>
            </p:cNvPr>
            <p:cNvSpPr/>
            <p:nvPr/>
          </p:nvSpPr>
          <p:spPr bwMode="auto">
            <a:xfrm>
              <a:off x="1803191" y="3094249"/>
              <a:ext cx="54000" cy="54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72" name="Oval 271">
              <a:extLst>
                <a:ext uri="{FF2B5EF4-FFF2-40B4-BE49-F238E27FC236}">
                  <a16:creationId xmlns:a16="http://schemas.microsoft.com/office/drawing/2014/main" id="{2F2E6BAB-18ED-F74D-AD02-9FCF92C24C5F}"/>
                </a:ext>
              </a:extLst>
            </p:cNvPr>
            <p:cNvSpPr/>
            <p:nvPr/>
          </p:nvSpPr>
          <p:spPr bwMode="auto">
            <a:xfrm>
              <a:off x="2910894" y="2641705"/>
              <a:ext cx="54000" cy="54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73" name="TextBox 28">
              <a:extLst>
                <a:ext uri="{FF2B5EF4-FFF2-40B4-BE49-F238E27FC236}">
                  <a16:creationId xmlns:a16="http://schemas.microsoft.com/office/drawing/2014/main" id="{6E1351E6-ED34-9D41-A02C-096E99D461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85989" y="2622121"/>
              <a:ext cx="1069975" cy="170317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Century Squares and Tampines 1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74" name="TextBox 28">
              <a:extLst>
                <a:ext uri="{FF2B5EF4-FFF2-40B4-BE49-F238E27FC236}">
                  <a16:creationId xmlns:a16="http://schemas.microsoft.com/office/drawing/2014/main" id="{E6F3C308-4486-7940-8815-EB2BFAFB9D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43513" y="2466372"/>
              <a:ext cx="1069975" cy="85159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White Sands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75" name="TextBox 28">
              <a:extLst>
                <a:ext uri="{FF2B5EF4-FFF2-40B4-BE49-F238E27FC236}">
                  <a16:creationId xmlns:a16="http://schemas.microsoft.com/office/drawing/2014/main" id="{00475C6A-8C04-AD47-A77F-2128172C4F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92170" y="2354562"/>
              <a:ext cx="1069975" cy="851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Hougang Mall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76" name="TextBox 28">
              <a:extLst>
                <a:ext uri="{FF2B5EF4-FFF2-40B4-BE49-F238E27FC236}">
                  <a16:creationId xmlns:a16="http://schemas.microsoft.com/office/drawing/2014/main" id="{EB39F335-650B-EB43-B45E-DA50147B1AC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59663" y="2699943"/>
              <a:ext cx="763275" cy="1703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Tiong Bahru and Central Plaza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C098028A-52F1-514C-870C-DA2EEA317D0E}"/>
              </a:ext>
            </a:extLst>
          </p:cNvPr>
          <p:cNvGrpSpPr/>
          <p:nvPr userDrawn="1"/>
        </p:nvGrpSpPr>
        <p:grpSpPr>
          <a:xfrm>
            <a:off x="363033" y="4741360"/>
            <a:ext cx="4174597" cy="1168858"/>
            <a:chOff x="-2300216" y="3232156"/>
            <a:chExt cx="3130948" cy="876644"/>
          </a:xfrm>
        </p:grpSpPr>
        <p:sp>
          <p:nvSpPr>
            <p:cNvPr id="77" name="TextBox 41">
              <a:extLst>
                <a:ext uri="{FF2B5EF4-FFF2-40B4-BE49-F238E27FC236}">
                  <a16:creationId xmlns:a16="http://schemas.microsoft.com/office/drawing/2014/main" id="{551E98EC-9574-1543-BE2D-4BD96F15C4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177359" y="3232156"/>
              <a:ext cx="2043113" cy="83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Frasers Centrepoint Trust’s (“FCT”) Malls</a:t>
              </a:r>
              <a:endParaRPr kumimoji="0" lang="en-SG" alt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63777E59-A06D-A941-B4A0-A26004FD2FE1}"/>
                </a:ext>
              </a:extLst>
            </p:cNvPr>
            <p:cNvSpPr/>
            <p:nvPr/>
          </p:nvSpPr>
          <p:spPr bwMode="auto">
            <a:xfrm>
              <a:off x="-2300216" y="3235209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270B981E-5F91-C948-A57B-04EECCE6EE35}"/>
                </a:ext>
              </a:extLst>
            </p:cNvPr>
            <p:cNvSpPr/>
            <p:nvPr/>
          </p:nvSpPr>
          <p:spPr bwMode="auto">
            <a:xfrm>
              <a:off x="-2300216" y="3853601"/>
              <a:ext cx="54000" cy="54000"/>
            </a:xfrm>
            <a:prstGeom prst="ellipse">
              <a:avLst/>
            </a:prstGeom>
            <a:solidFill>
              <a:schemeClr val="accent3"/>
            </a:solidFill>
            <a:ln w="9525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80" name="TextBox 41">
              <a:extLst>
                <a:ext uri="{FF2B5EF4-FFF2-40B4-BE49-F238E27FC236}">
                  <a16:creationId xmlns:a16="http://schemas.microsoft.com/office/drawing/2014/main" id="{7F00D6D9-FE02-1E48-A374-4A37CC7954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177359" y="3850548"/>
              <a:ext cx="1243012" cy="83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Directly-Owned Malls</a:t>
              </a:r>
              <a:endParaRPr kumimoji="0" lang="en-SG" alt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81" name="TextBox 41">
              <a:extLst>
                <a:ext uri="{FF2B5EF4-FFF2-40B4-BE49-F238E27FC236}">
                  <a16:creationId xmlns:a16="http://schemas.microsoft.com/office/drawing/2014/main" id="{77B2629B-8CAB-D140-9C3F-BE99E647EC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177359" y="3403813"/>
              <a:ext cx="2125663" cy="83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Frasers Commercial Trust’s (“FCOT”) Assets</a:t>
              </a:r>
              <a:endParaRPr kumimoji="0" lang="en-SG" alt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FC40D9F-E7E9-2149-A741-379B254835FD}"/>
                </a:ext>
              </a:extLst>
            </p:cNvPr>
            <p:cNvSpPr/>
            <p:nvPr/>
          </p:nvSpPr>
          <p:spPr bwMode="auto">
            <a:xfrm>
              <a:off x="-2300216" y="3404011"/>
              <a:ext cx="54000" cy="540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A3691BA-0A70-0B49-9151-CAAB30B93093}"/>
                </a:ext>
              </a:extLst>
            </p:cNvPr>
            <p:cNvSpPr/>
            <p:nvPr/>
          </p:nvSpPr>
          <p:spPr bwMode="auto">
            <a:xfrm>
              <a:off x="-2300216" y="4028753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88" name="TextBox 41">
              <a:extLst>
                <a:ext uri="{FF2B5EF4-FFF2-40B4-BE49-F238E27FC236}">
                  <a16:creationId xmlns:a16="http://schemas.microsoft.com/office/drawing/2014/main" id="{D145CC2E-E78C-9B45-8E4E-F651F4AF0C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177359" y="4025700"/>
              <a:ext cx="1392238" cy="83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Directly-Owned Offices</a:t>
              </a:r>
              <a:endParaRPr kumimoji="0" lang="en-SG" alt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12AE8E5F-D8FA-BA45-8608-F0E3A24F69FF}"/>
                </a:ext>
              </a:extLst>
            </p:cNvPr>
            <p:cNvSpPr/>
            <p:nvPr/>
          </p:nvSpPr>
          <p:spPr bwMode="auto">
            <a:xfrm>
              <a:off x="-2300216" y="3593159"/>
              <a:ext cx="54000" cy="54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29A582C0-D667-A94E-9FB3-623A4F885674}"/>
                </a:ext>
              </a:extLst>
            </p:cNvPr>
            <p:cNvSpPr/>
            <p:nvPr/>
          </p:nvSpPr>
          <p:spPr>
            <a:xfrm>
              <a:off x="-2177360" y="3566940"/>
              <a:ext cx="3008092" cy="207749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l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+mn-ea"/>
                  <a:cs typeface="+mn-cs"/>
                </a:rPr>
                <a:t>Singapore portfolio of PGIM ARF,</a:t>
              </a:r>
              <a:br>
                <a:rPr kumimoji="0" lang="en-US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+mn-ea"/>
                  <a:cs typeface="+mn-cs"/>
                </a:rPr>
              </a:b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+mn-ea"/>
                  <a:cs typeface="+mn-cs"/>
                </a:rPr>
                <a:t>in which FPL has an ~53.7% stake and FCT has an ~21.1% stake</a:t>
              </a:r>
              <a:endParaRPr kumimoji="0" lang="en-SG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+mn-ea"/>
                <a:cs typeface="+mn-cs"/>
              </a:endParaRPr>
            </a:p>
          </p:txBody>
        </p:sp>
      </p:grpSp>
      <p:sp>
        <p:nvSpPr>
          <p:cNvPr id="91" name="TextBox 90">
            <a:extLst>
              <a:ext uri="{FF2B5EF4-FFF2-40B4-BE49-F238E27FC236}">
                <a16:creationId xmlns:a16="http://schemas.microsoft.com/office/drawing/2014/main" id="{90043E2F-6465-B64D-A73D-8B24A1F3B74D}"/>
              </a:ext>
            </a:extLst>
          </p:cNvPr>
          <p:cNvSpPr txBox="1"/>
          <p:nvPr userDrawn="1"/>
        </p:nvSpPr>
        <p:spPr>
          <a:xfrm>
            <a:off x="249601" y="5927513"/>
            <a:ext cx="488852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^    18, 20 and 22 Cross Street were renamed “Cross Street Exchange” on 1 January 2020.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E4DF1A96-6784-1F44-89C1-6E8D33C639C5}"/>
              </a:ext>
            </a:extLst>
          </p:cNvPr>
          <p:cNvSpPr txBox="1"/>
          <p:nvPr userDrawn="1"/>
        </p:nvSpPr>
        <p:spPr>
          <a:xfrm>
            <a:off x="244382" y="6171496"/>
            <a:ext cx="4453417" cy="297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66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The map above is a modified and/or derivative version of a work taken from </a:t>
            </a:r>
            <a:r>
              <a:rPr kumimoji="0" lang="en-SG" sz="667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  <a:hlinkClick r:id="rId8" tooltip="https://commons.wikimedia.org/wiki/File:Singapore_location_map.svg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https://commons.wikimedia.org/wiki/</a:t>
            </a:r>
            <a:r>
              <a:rPr kumimoji="0" lang="en-SG" sz="667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  <a:hlinkClick r:id="rId8" tooltip="https://commons.wikimedia.org/wiki/File:Singapore_location_map.svg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/>
            </a:r>
            <a:br>
              <a:rPr kumimoji="0" lang="en-SG" sz="667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  <a:hlinkClick r:id="rId8" tooltip="https://commons.wikimedia.org/wiki/File:Singapore_location_map.svg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</a:br>
            <a:r>
              <a:rPr kumimoji="0" lang="en-SG" sz="667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  <a:hlinkClick r:id="rId8" tooltip="https://commons.wikimedia.org/wiki/File:Singapore_location_map.svg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File:Singapore_location_map.svg</a:t>
            </a:r>
            <a:r>
              <a:rPr kumimoji="0" lang="en-SG" sz="667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 </a:t>
            </a:r>
            <a:r>
              <a:rPr kumimoji="0" lang="en-SG" sz="66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under a Creative Commons license.</a:t>
            </a:r>
            <a:endParaRPr kumimoji="0" lang="en-US" sz="6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43ED44A8-18AA-654D-953B-C25354A818E5}"/>
              </a:ext>
            </a:extLst>
          </p:cNvPr>
          <p:cNvSpPr txBox="1"/>
          <p:nvPr userDrawn="1"/>
        </p:nvSpPr>
        <p:spPr bwMode="auto">
          <a:xfrm>
            <a:off x="10369298" y="6633053"/>
            <a:ext cx="126957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Retail</a:t>
            </a:r>
          </a:p>
        </p:txBody>
      </p:sp>
    </p:spTree>
    <p:extLst>
      <p:ext uri="{BB962C8B-B14F-4D97-AF65-F5344CB8AC3E}">
        <p14:creationId xmlns:p14="http://schemas.microsoft.com/office/powerpoint/2010/main" val="723696649"/>
      </p:ext>
    </p:extLst>
  </p:cSld>
  <p:clrMapOvr>
    <a:masterClrMapping/>
  </p:clrMapOvr>
  <p:transition spd="med">
    <p:fade/>
  </p:transition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4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3064C296-B90E-4762-82F5-0D6D7FB2B880}"/>
              </a:ext>
            </a:extLst>
          </p:cNvPr>
          <p:cNvGrpSpPr/>
          <p:nvPr/>
        </p:nvGrpSpPr>
        <p:grpSpPr>
          <a:xfrm>
            <a:off x="-2" y="2784728"/>
            <a:ext cx="12192004" cy="4076465"/>
            <a:chOff x="-2" y="2088545"/>
            <a:chExt cx="9144003" cy="3057349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DB12760D-26C5-459A-98CF-A856A96E3B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r="8717"/>
            <a:stretch/>
          </p:blipFill>
          <p:spPr>
            <a:xfrm>
              <a:off x="3882905" y="2088545"/>
              <a:ext cx="5261096" cy="199912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CCD481D-9B74-46B8-9F56-998633D332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45530950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489061"/>
            <a:ext cx="11320523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958001"/>
            <a:ext cx="11320523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b="0" dirty="0">
                <a:latin typeface="Arial Black" panose="020B0A04020102020204" pitchFamily="34" charset="0"/>
              </a:defRPr>
            </a:lvl1pPr>
          </a:lstStyle>
          <a:p>
            <a:pPr marL="191995" lvl="0" indent="-191995"/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41287659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7" y="1267884"/>
            <a:ext cx="115038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E26B09-3B8C-4D1D-B688-D9601153D5F2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096611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06745"/>
            <a:ext cx="11425765" cy="557220"/>
          </a:xfrm>
        </p:spPr>
        <p:txBody>
          <a:bodyPr anchor="t" anchorCtr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503809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6178445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ubtitle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702526"/>
            <a:ext cx="11409663" cy="369332"/>
          </a:xfrm>
        </p:spPr>
        <p:txBody>
          <a:bodyPr wrap="square" anchor="t" anchorCtr="0">
            <a:sp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4877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031EBBB4-82F7-4722-8871-FD14FF172B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407073"/>
            <a:ext cx="1140966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AU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67967121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99">
            <a:extLst>
              <a:ext uri="{FF2B5EF4-FFF2-40B4-BE49-F238E27FC236}">
                <a16:creationId xmlns:a16="http://schemas.microsoft.com/office/drawing/2014/main" id="{5EDBAA30-1966-409D-A434-B2D7D27E2B97}"/>
              </a:ext>
            </a:extLst>
          </p:cNvPr>
          <p:cNvSpPr/>
          <p:nvPr/>
        </p:nvSpPr>
        <p:spPr>
          <a:xfrm>
            <a:off x="0" y="1286602"/>
            <a:ext cx="7870480" cy="49416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solidFill>
                <a:prstClr val="white"/>
              </a:solidFill>
            </a:endParaRPr>
          </a:p>
        </p:txBody>
      </p:sp>
      <p:pic>
        <p:nvPicPr>
          <p:cNvPr id="218" name="Graphic 217">
            <a:extLst>
              <a:ext uri="{FF2B5EF4-FFF2-40B4-BE49-F238E27FC236}">
                <a16:creationId xmlns:a16="http://schemas.microsoft.com/office/drawing/2014/main" id="{DA4B2B93-F7C6-4270-AA27-8D8512240D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33553"/>
          <a:stretch/>
        </p:blipFill>
        <p:spPr>
          <a:xfrm>
            <a:off x="-1" y="1331535"/>
            <a:ext cx="7472553" cy="517393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95340" y="3360580"/>
            <a:ext cx="3581197" cy="14643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6" name="Text Placeholder 16">
            <a:extLst>
              <a:ext uri="{FF2B5EF4-FFF2-40B4-BE49-F238E27FC236}">
                <a16:creationId xmlns:a16="http://schemas.microsoft.com/office/drawing/2014/main" id="{9F7DFDA2-E227-48C5-95C2-03C76A33A9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6021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5937C0C9-867E-4F9B-AE91-3494C718DE7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itle 1">
            <a:extLst>
              <a:ext uri="{FF2B5EF4-FFF2-40B4-BE49-F238E27FC236}">
                <a16:creationId xmlns:a16="http://schemas.microsoft.com/office/drawing/2014/main" id="{B52AF69C-500C-40F8-A28E-2B2CAAFC6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1" name="Text Placeholder 18">
            <a:extLst>
              <a:ext uri="{FF2B5EF4-FFF2-40B4-BE49-F238E27FC236}">
                <a16:creationId xmlns:a16="http://schemas.microsoft.com/office/drawing/2014/main" id="{B144788F-0211-477C-9B74-58F420928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0D76F93-3CB8-4044-9EC9-675391713D40}"/>
              </a:ext>
            </a:extLst>
          </p:cNvPr>
          <p:cNvGrpSpPr/>
          <p:nvPr/>
        </p:nvGrpSpPr>
        <p:grpSpPr>
          <a:xfrm>
            <a:off x="373482" y="5302629"/>
            <a:ext cx="1745468" cy="820738"/>
            <a:chOff x="2419492" y="3413386"/>
            <a:chExt cx="846335" cy="915735"/>
          </a:xfrm>
        </p:grpSpPr>
        <p:sp>
          <p:nvSpPr>
            <p:cNvPr id="105" name="TextBox 41">
              <a:extLst>
                <a:ext uri="{FF2B5EF4-FFF2-40B4-BE49-F238E27FC236}">
                  <a16:creationId xmlns:a16="http://schemas.microsoft.com/office/drawing/2014/main" id="{415E3E57-46A3-4D3C-AFCC-4C903EA0B5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8070" y="3413386"/>
              <a:ext cx="757757" cy="91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Residential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Commercial / Business Parks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Industrial &amp; Logistics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Hospitality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Retail</a:t>
              </a:r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BF94F5A-E719-4496-AF9F-234340D24ED3}"/>
                </a:ext>
              </a:extLst>
            </p:cNvPr>
            <p:cNvSpPr/>
            <p:nvPr/>
          </p:nvSpPr>
          <p:spPr bwMode="auto">
            <a:xfrm>
              <a:off x="2419492" y="3439675"/>
              <a:ext cx="44221" cy="101756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ABD0D790-45DD-4933-A860-63401E43FC16}"/>
                </a:ext>
              </a:extLst>
            </p:cNvPr>
            <p:cNvSpPr/>
            <p:nvPr/>
          </p:nvSpPr>
          <p:spPr bwMode="auto">
            <a:xfrm>
              <a:off x="2419492" y="3627766"/>
              <a:ext cx="44221" cy="101756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B5AAACF1-5F74-416C-8AA2-3E9C814BA79E}"/>
                </a:ext>
              </a:extLst>
            </p:cNvPr>
            <p:cNvSpPr/>
            <p:nvPr/>
          </p:nvSpPr>
          <p:spPr bwMode="auto">
            <a:xfrm>
              <a:off x="2419492" y="3815857"/>
              <a:ext cx="44221" cy="101756"/>
            </a:xfrm>
            <a:prstGeom prst="ellipse">
              <a:avLst/>
            </a:prstGeom>
            <a:solidFill>
              <a:schemeClr val="accent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BE1A761-3894-47DC-9973-C93F95672E6D}"/>
                </a:ext>
              </a:extLst>
            </p:cNvPr>
            <p:cNvSpPr/>
            <p:nvPr/>
          </p:nvSpPr>
          <p:spPr bwMode="auto">
            <a:xfrm>
              <a:off x="2419492" y="4009109"/>
              <a:ext cx="44221" cy="101756"/>
            </a:xfrm>
            <a:prstGeom prst="ellipse">
              <a:avLst/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 dirty="0">
                <a:solidFill>
                  <a:prstClr val="black"/>
                </a:solidFill>
              </a:endParaRP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501D7F4A-BACD-4B70-B62F-8296442B2CED}"/>
                </a:ext>
              </a:extLst>
            </p:cNvPr>
            <p:cNvSpPr/>
            <p:nvPr/>
          </p:nvSpPr>
          <p:spPr bwMode="auto">
            <a:xfrm>
              <a:off x="2419492" y="4205513"/>
              <a:ext cx="44221" cy="101756"/>
            </a:xfrm>
            <a:prstGeom prst="ellipse">
              <a:avLst/>
            </a:prstGeom>
            <a:solidFill>
              <a:srgbClr val="FF7F4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56603E6-EF90-4924-83A6-481582C34D50}"/>
              </a:ext>
            </a:extLst>
          </p:cNvPr>
          <p:cNvGrpSpPr/>
          <p:nvPr/>
        </p:nvGrpSpPr>
        <p:grpSpPr>
          <a:xfrm>
            <a:off x="981722" y="2370188"/>
            <a:ext cx="5409397" cy="3099726"/>
            <a:chOff x="821622" y="1745281"/>
            <a:chExt cx="4057048" cy="2324794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2F59246A-77D7-452C-9AA2-884CF3418CB3}"/>
                </a:ext>
              </a:extLst>
            </p:cNvPr>
            <p:cNvGrpSpPr/>
            <p:nvPr/>
          </p:nvGrpSpPr>
          <p:grpSpPr>
            <a:xfrm>
              <a:off x="4187047" y="3848079"/>
              <a:ext cx="394339" cy="221996"/>
              <a:chOff x="7928753" y="2037582"/>
              <a:chExt cx="394339" cy="221996"/>
            </a:xfrm>
          </p:grpSpPr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76CD4611-38D7-4664-93B2-C697F0063D8D}"/>
                  </a:ext>
                </a:extLst>
              </p:cNvPr>
              <p:cNvSpPr/>
              <p:nvPr/>
            </p:nvSpPr>
            <p:spPr bwMode="auto">
              <a:xfrm>
                <a:off x="7928753" y="2037582"/>
                <a:ext cx="394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Australia</a:t>
                </a:r>
              </a:p>
            </p:txBody>
          </p:sp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55016568-43E9-4B08-93C1-8BE2D27CEFBB}"/>
                  </a:ext>
                </a:extLst>
              </p:cNvPr>
              <p:cNvGrpSpPr/>
              <p:nvPr/>
            </p:nvGrpSpPr>
            <p:grpSpPr>
              <a:xfrm>
                <a:off x="7960853" y="2194446"/>
                <a:ext cx="330137" cy="65132"/>
                <a:chOff x="3961613" y="4186268"/>
                <a:chExt cx="273710" cy="54000"/>
              </a:xfrm>
            </p:grpSpPr>
            <p:sp>
              <p:nvSpPr>
                <p:cNvPr id="213" name="Oval 212">
                  <a:extLst>
                    <a:ext uri="{FF2B5EF4-FFF2-40B4-BE49-F238E27FC236}">
                      <a16:creationId xmlns:a16="http://schemas.microsoft.com/office/drawing/2014/main" id="{C4293C9D-A8B7-4881-A2EA-82ABC20FA3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4" name="Oval 213">
                  <a:extLst>
                    <a:ext uri="{FF2B5EF4-FFF2-40B4-BE49-F238E27FC236}">
                      <a16:creationId xmlns:a16="http://schemas.microsoft.com/office/drawing/2014/main" id="{D22D0234-FBF3-40A6-B286-E2E0B791EB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5" name="Oval 214">
                  <a:extLst>
                    <a:ext uri="{FF2B5EF4-FFF2-40B4-BE49-F238E27FC236}">
                      <a16:creationId xmlns:a16="http://schemas.microsoft.com/office/drawing/2014/main" id="{D76E4CE8-EB99-4A08-BF4C-E9401D9614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6" name="Oval 215">
                  <a:extLst>
                    <a:ext uri="{FF2B5EF4-FFF2-40B4-BE49-F238E27FC236}">
                      <a16:creationId xmlns:a16="http://schemas.microsoft.com/office/drawing/2014/main" id="{40BC8DBA-3AEC-443B-8C8C-43AB08B9D7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7" name="Oval 216">
                  <a:extLst>
                    <a:ext uri="{FF2B5EF4-FFF2-40B4-BE49-F238E27FC236}">
                      <a16:creationId xmlns:a16="http://schemas.microsoft.com/office/drawing/2014/main" id="{88885045-DD41-4E32-9DAB-A4A744FE811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8B1C2D96-E662-4AB4-901F-2E0916457B59}"/>
                </a:ext>
              </a:extLst>
            </p:cNvPr>
            <p:cNvGrpSpPr/>
            <p:nvPr/>
          </p:nvGrpSpPr>
          <p:grpSpPr>
            <a:xfrm>
              <a:off x="3775252" y="3474735"/>
              <a:ext cx="393136" cy="177771"/>
              <a:chOff x="7271871" y="1394500"/>
              <a:chExt cx="393136" cy="177771"/>
            </a:xfrm>
          </p:grpSpPr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E524DA48-423D-4409-9679-2FCB45BC06D2}"/>
                  </a:ext>
                </a:extLst>
              </p:cNvPr>
              <p:cNvSpPr/>
              <p:nvPr/>
            </p:nvSpPr>
            <p:spPr bwMode="auto">
              <a:xfrm>
                <a:off x="7271871" y="1464597"/>
                <a:ext cx="39313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Indonesia</a:t>
                </a:r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FFEFCA8C-9022-438E-BB06-C9216CD178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72547" y="1394500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427F6FA6-11EE-472C-A579-7996754D1BD8}"/>
                </a:ext>
              </a:extLst>
            </p:cNvPr>
            <p:cNvGrpSpPr/>
            <p:nvPr/>
          </p:nvGrpSpPr>
          <p:grpSpPr>
            <a:xfrm>
              <a:off x="3621419" y="3328513"/>
              <a:ext cx="721119" cy="107674"/>
              <a:chOff x="7403331" y="1139322"/>
              <a:chExt cx="721119" cy="107674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D2ED7A9A-27D3-4D47-B559-F495C800D56E}"/>
                  </a:ext>
                </a:extLst>
              </p:cNvPr>
              <p:cNvSpPr/>
              <p:nvPr/>
            </p:nvSpPr>
            <p:spPr bwMode="auto">
              <a:xfrm>
                <a:off x="7710875" y="1139322"/>
                <a:ext cx="41357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Singapore</a:t>
                </a:r>
              </a:p>
            </p:txBody>
          </p: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FB649A49-DA4E-47CF-9568-36420D106984}"/>
                  </a:ext>
                </a:extLst>
              </p:cNvPr>
              <p:cNvGrpSpPr/>
              <p:nvPr/>
            </p:nvGrpSpPr>
            <p:grpSpPr>
              <a:xfrm>
                <a:off x="7403331" y="1156102"/>
                <a:ext cx="266510" cy="65132"/>
                <a:chOff x="3680259" y="3430130"/>
                <a:chExt cx="220958" cy="54000"/>
              </a:xfrm>
            </p:grpSpPr>
            <p:sp>
              <p:nvSpPr>
                <p:cNvPr id="205" name="Oval 204">
                  <a:extLst>
                    <a:ext uri="{FF2B5EF4-FFF2-40B4-BE49-F238E27FC236}">
                      <a16:creationId xmlns:a16="http://schemas.microsoft.com/office/drawing/2014/main" id="{B1A33D23-D332-46D1-A0A4-9C2EBBAD477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5187" y="3430130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6" name="Oval 205">
                  <a:extLst>
                    <a:ext uri="{FF2B5EF4-FFF2-40B4-BE49-F238E27FC236}">
                      <a16:creationId xmlns:a16="http://schemas.microsoft.com/office/drawing/2014/main" id="{1D29F7D9-64F2-48C6-9C68-FD74C144188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7" name="Oval 206">
                  <a:extLst>
                    <a:ext uri="{FF2B5EF4-FFF2-40B4-BE49-F238E27FC236}">
                      <a16:creationId xmlns:a16="http://schemas.microsoft.com/office/drawing/2014/main" id="{0A618BD5-780F-434F-8BC0-4DF0DA85A6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92291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8" name="Oval 207">
                  <a:extLst>
                    <a:ext uri="{FF2B5EF4-FFF2-40B4-BE49-F238E27FC236}">
                      <a16:creationId xmlns:a16="http://schemas.microsoft.com/office/drawing/2014/main" id="{CD301EE0-7CAA-4338-9E07-67B6A9A123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47217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68FABD63-718C-4135-BE78-B08C23BF62E4}"/>
                </a:ext>
              </a:extLst>
            </p:cNvPr>
            <p:cNvGrpSpPr/>
            <p:nvPr/>
          </p:nvGrpSpPr>
          <p:grpSpPr>
            <a:xfrm>
              <a:off x="3105554" y="3199961"/>
              <a:ext cx="593265" cy="107674"/>
              <a:chOff x="6815465" y="980731"/>
              <a:chExt cx="593265" cy="107674"/>
            </a:xfrm>
          </p:grpSpPr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6F47B08D-A74A-487F-8050-ADF3D88D5C76}"/>
                  </a:ext>
                </a:extLst>
              </p:cNvPr>
              <p:cNvSpPr/>
              <p:nvPr/>
            </p:nvSpPr>
            <p:spPr bwMode="auto">
              <a:xfrm>
                <a:off x="6815465" y="980731"/>
                <a:ext cx="35586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Malaysia</a:t>
                </a:r>
              </a:p>
            </p:txBody>
          </p:sp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319ACEB5-28E2-4A29-BEF5-47A614876049}"/>
                  </a:ext>
                </a:extLst>
              </p:cNvPr>
              <p:cNvGrpSpPr/>
              <p:nvPr/>
            </p:nvGrpSpPr>
            <p:grpSpPr>
              <a:xfrm>
                <a:off x="7214688" y="1007265"/>
                <a:ext cx="194042" cy="65132"/>
                <a:chOff x="3680259" y="3430130"/>
                <a:chExt cx="160876" cy="54000"/>
              </a:xfrm>
            </p:grpSpPr>
            <p:sp>
              <p:nvSpPr>
                <p:cNvPr id="200" name="Oval 199">
                  <a:extLst>
                    <a:ext uri="{FF2B5EF4-FFF2-40B4-BE49-F238E27FC236}">
                      <a16:creationId xmlns:a16="http://schemas.microsoft.com/office/drawing/2014/main" id="{F5ACB297-66C4-4C02-A31C-8FB30E09A3B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1" name="Oval 200">
                  <a:extLst>
                    <a:ext uri="{FF2B5EF4-FFF2-40B4-BE49-F238E27FC236}">
                      <a16:creationId xmlns:a16="http://schemas.microsoft.com/office/drawing/2014/main" id="{B2EBFD43-E5C4-48A1-9A6E-F97D0D91EF7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2212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2" name="Oval 201">
                  <a:extLst>
                    <a:ext uri="{FF2B5EF4-FFF2-40B4-BE49-F238E27FC236}">
                      <a16:creationId xmlns:a16="http://schemas.microsoft.com/office/drawing/2014/main" id="{4C9E2F54-2E6C-4CB4-85C1-A618791443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87135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DC9DEECE-6BCC-4FD5-84FF-8B21BEF1F70C}"/>
                </a:ext>
              </a:extLst>
            </p:cNvPr>
            <p:cNvGrpSpPr/>
            <p:nvPr/>
          </p:nvGrpSpPr>
          <p:grpSpPr>
            <a:xfrm>
              <a:off x="4183061" y="2321258"/>
              <a:ext cx="620211" cy="88480"/>
              <a:chOff x="7856310" y="192759"/>
              <a:chExt cx="620211" cy="88480"/>
            </a:xfrm>
          </p:grpSpPr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F23DFC57-E65E-4272-9F83-1746D15E0F1B}"/>
                  </a:ext>
                </a:extLst>
              </p:cNvPr>
              <p:cNvSpPr/>
              <p:nvPr/>
            </p:nvSpPr>
            <p:spPr bwMode="auto">
              <a:xfrm>
                <a:off x="7972777" y="195109"/>
                <a:ext cx="503744" cy="86130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South Korea</a:t>
                </a:r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30343DDE-AC7A-4493-93DB-281FFB2A6D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56310" y="19275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B8FEF01E-B62C-4D08-AB9F-5E466760037C}"/>
                </a:ext>
              </a:extLst>
            </p:cNvPr>
            <p:cNvGrpSpPr/>
            <p:nvPr/>
          </p:nvGrpSpPr>
          <p:grpSpPr>
            <a:xfrm>
              <a:off x="4523102" y="2193944"/>
              <a:ext cx="355568" cy="107674"/>
              <a:chOff x="7962681" y="43208"/>
              <a:chExt cx="355568" cy="107674"/>
            </a:xfrm>
          </p:grpSpPr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E38477BF-022E-45F8-AB7E-7D918A3536FB}"/>
                  </a:ext>
                </a:extLst>
              </p:cNvPr>
              <p:cNvSpPr/>
              <p:nvPr/>
            </p:nvSpPr>
            <p:spPr bwMode="auto">
              <a:xfrm>
                <a:off x="8071787" y="43208"/>
                <a:ext cx="24646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Japan</a:t>
                </a:r>
              </a:p>
            </p:txBody>
          </p:sp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id="{A61EDE5C-1117-436B-8DBF-B186731904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62681" y="6248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3D756E39-027A-4282-B3DB-4EA102690567}"/>
                </a:ext>
              </a:extLst>
            </p:cNvPr>
            <p:cNvGrpSpPr/>
            <p:nvPr/>
          </p:nvGrpSpPr>
          <p:grpSpPr>
            <a:xfrm>
              <a:off x="3151161" y="2951109"/>
              <a:ext cx="724642" cy="107674"/>
              <a:chOff x="6678689" y="751823"/>
              <a:chExt cx="724642" cy="107674"/>
            </a:xfrm>
          </p:grpSpPr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910D434A-FFD8-4B5B-8255-B33F911013FA}"/>
                  </a:ext>
                </a:extLst>
              </p:cNvPr>
              <p:cNvSpPr/>
              <p:nvPr/>
            </p:nvSpPr>
            <p:spPr bwMode="auto">
              <a:xfrm>
                <a:off x="6678689" y="751823"/>
                <a:ext cx="34865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Thailand</a:t>
                </a:r>
              </a:p>
            </p:txBody>
          </p:sp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9B346F65-851C-4F82-B6CA-1185D10FD61B}"/>
                  </a:ext>
                </a:extLst>
              </p:cNvPr>
              <p:cNvGrpSpPr/>
              <p:nvPr/>
            </p:nvGrpSpPr>
            <p:grpSpPr>
              <a:xfrm>
                <a:off x="7073194" y="784736"/>
                <a:ext cx="330137" cy="65132"/>
                <a:chOff x="3961613" y="4186268"/>
                <a:chExt cx="273710" cy="54000"/>
              </a:xfrm>
            </p:grpSpPr>
            <p:sp>
              <p:nvSpPr>
                <p:cNvPr id="189" name="Oval 188">
                  <a:extLst>
                    <a:ext uri="{FF2B5EF4-FFF2-40B4-BE49-F238E27FC236}">
                      <a16:creationId xmlns:a16="http://schemas.microsoft.com/office/drawing/2014/main" id="{B5E98587-09EC-469C-9AE9-3C7AC5DC9D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0" name="Oval 189">
                  <a:extLst>
                    <a:ext uri="{FF2B5EF4-FFF2-40B4-BE49-F238E27FC236}">
                      <a16:creationId xmlns:a16="http://schemas.microsoft.com/office/drawing/2014/main" id="{C1F79BC8-AEFC-474B-802B-B4EA9639813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1" name="Oval 190">
                  <a:extLst>
                    <a:ext uri="{FF2B5EF4-FFF2-40B4-BE49-F238E27FC236}">
                      <a16:creationId xmlns:a16="http://schemas.microsoft.com/office/drawing/2014/main" id="{E6775623-E6AC-4867-BD58-BA55AFB53B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2" name="Oval 191">
                  <a:extLst>
                    <a:ext uri="{FF2B5EF4-FFF2-40B4-BE49-F238E27FC236}">
                      <a16:creationId xmlns:a16="http://schemas.microsoft.com/office/drawing/2014/main" id="{DFC4EEBD-3CB2-4505-A674-323DD022A6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3" name="Oval 192">
                  <a:extLst>
                    <a:ext uri="{FF2B5EF4-FFF2-40B4-BE49-F238E27FC236}">
                      <a16:creationId xmlns:a16="http://schemas.microsoft.com/office/drawing/2014/main" id="{4F1300D2-4FED-4BCA-AC4E-EE3D85965A3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E47FD3D7-9C5F-47A7-BF6E-CEAA851B7E30}"/>
                </a:ext>
              </a:extLst>
            </p:cNvPr>
            <p:cNvGrpSpPr/>
            <p:nvPr/>
          </p:nvGrpSpPr>
          <p:grpSpPr>
            <a:xfrm>
              <a:off x="2520701" y="2609274"/>
              <a:ext cx="276527" cy="107674"/>
              <a:chOff x="6172681" y="402472"/>
              <a:chExt cx="276527" cy="107674"/>
            </a:xfrm>
          </p:grpSpPr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E4BDC01B-5F77-4248-9B86-AA882A24DE2D}"/>
                  </a:ext>
                </a:extLst>
              </p:cNvPr>
              <p:cNvSpPr/>
              <p:nvPr/>
            </p:nvSpPr>
            <p:spPr bwMode="auto">
              <a:xfrm>
                <a:off x="6264061" y="402472"/>
                <a:ext cx="18514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UAE</a:t>
                </a:r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D2E84963-8831-4683-9633-3BE625EE2E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72681" y="418585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F63FF920-D0FA-4C1C-A248-CB082C935E3F}"/>
                </a:ext>
              </a:extLst>
            </p:cNvPr>
            <p:cNvGrpSpPr/>
            <p:nvPr/>
          </p:nvGrpSpPr>
          <p:grpSpPr>
            <a:xfrm>
              <a:off x="2149774" y="2564597"/>
              <a:ext cx="324126" cy="107674"/>
              <a:chOff x="5783097" y="294352"/>
              <a:chExt cx="324126" cy="107674"/>
            </a:xfrm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73D1F7AC-6A61-4F49-A6CD-AD22AB1BF9EF}"/>
                  </a:ext>
                </a:extLst>
              </p:cNvPr>
              <p:cNvSpPr/>
              <p:nvPr/>
            </p:nvSpPr>
            <p:spPr bwMode="auto">
              <a:xfrm>
                <a:off x="5783097" y="294352"/>
                <a:ext cx="22602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Qatar</a:t>
                </a:r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216D850A-D679-4D8A-B8A6-390D9917BA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42091" y="31895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040EC2E7-CE75-4A78-9190-5BDBF5645F76}"/>
                </a:ext>
              </a:extLst>
            </p:cNvPr>
            <p:cNvGrpSpPr/>
            <p:nvPr/>
          </p:nvGrpSpPr>
          <p:grpSpPr>
            <a:xfrm>
              <a:off x="2392906" y="2482049"/>
              <a:ext cx="427327" cy="107674"/>
              <a:chOff x="6015103" y="197183"/>
              <a:chExt cx="427327" cy="107674"/>
            </a:xfrm>
          </p:grpSpPr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75FFB7B8-2F76-4DB4-8DEF-E4A5090A5E25}"/>
                  </a:ext>
                </a:extLst>
              </p:cNvPr>
              <p:cNvSpPr/>
              <p:nvPr/>
            </p:nvSpPr>
            <p:spPr bwMode="auto">
              <a:xfrm>
                <a:off x="6129844" y="197183"/>
                <a:ext cx="31258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Bahrain</a:t>
                </a:r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43FD3B1C-DACB-4FCB-B366-570AB09215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15103" y="21847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B81B2D9C-4C5D-4DEF-8F4C-A70EE9CF9494}"/>
                </a:ext>
              </a:extLst>
            </p:cNvPr>
            <p:cNvGrpSpPr/>
            <p:nvPr/>
          </p:nvGrpSpPr>
          <p:grpSpPr>
            <a:xfrm>
              <a:off x="1966099" y="2086345"/>
              <a:ext cx="373447" cy="107674"/>
              <a:chOff x="5662200" y="-254452"/>
              <a:chExt cx="373447" cy="107674"/>
            </a:xfrm>
          </p:grpSpPr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0D671B2D-D58E-45A3-B88E-57E143D2D6EE}"/>
                  </a:ext>
                </a:extLst>
              </p:cNvPr>
              <p:cNvSpPr/>
              <p:nvPr/>
            </p:nvSpPr>
            <p:spPr bwMode="auto">
              <a:xfrm>
                <a:off x="5760331" y="-254452"/>
                <a:ext cx="27531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Turkey</a:t>
                </a:r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4B36B9F4-49AB-4D72-AA6E-35AE25F134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662200" y="-227908"/>
                <a:ext cx="64800" cy="64800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5EDBED69-3165-427E-A66E-519D087102CE}"/>
                </a:ext>
              </a:extLst>
            </p:cNvPr>
            <p:cNvGrpSpPr/>
            <p:nvPr/>
          </p:nvGrpSpPr>
          <p:grpSpPr>
            <a:xfrm>
              <a:off x="3077322" y="2346117"/>
              <a:ext cx="301080" cy="107674"/>
              <a:chOff x="6899146" y="515370"/>
              <a:chExt cx="301080" cy="107674"/>
            </a:xfrm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2C55BC70-968D-4C78-B0F2-0ADA8AE5C382}"/>
                  </a:ext>
                </a:extLst>
              </p:cNvPr>
              <p:cNvSpPr/>
              <p:nvPr/>
            </p:nvSpPr>
            <p:spPr bwMode="auto">
              <a:xfrm>
                <a:off x="7003057" y="515370"/>
                <a:ext cx="19716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India</a:t>
                </a:r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6758FE29-CDA8-4576-8E42-781FE1F198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899146" y="54718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44963F09-623B-4A41-A419-6988D0F77120}"/>
                </a:ext>
              </a:extLst>
            </p:cNvPr>
            <p:cNvGrpSpPr/>
            <p:nvPr/>
          </p:nvGrpSpPr>
          <p:grpSpPr>
            <a:xfrm>
              <a:off x="1066858" y="3068200"/>
              <a:ext cx="388682" cy="107674"/>
              <a:chOff x="4525888" y="618672"/>
              <a:chExt cx="388682" cy="107674"/>
            </a:xfrm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138DCF06-5548-4098-822E-B4FD5151A804}"/>
                  </a:ext>
                </a:extLst>
              </p:cNvPr>
              <p:cNvSpPr/>
              <p:nvPr/>
            </p:nvSpPr>
            <p:spPr bwMode="auto">
              <a:xfrm>
                <a:off x="4525888" y="618672"/>
                <a:ext cx="287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Nigeria</a:t>
                </a:r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80612317-43D1-4E5D-AA05-4AB2450035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49438" y="640673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DA302428-F528-4466-A49C-D81D60D2C7A0}"/>
                </a:ext>
              </a:extLst>
            </p:cNvPr>
            <p:cNvGrpSpPr/>
            <p:nvPr/>
          </p:nvGrpSpPr>
          <p:grpSpPr>
            <a:xfrm>
              <a:off x="891803" y="2122236"/>
              <a:ext cx="326077" cy="107674"/>
              <a:chOff x="4647980" y="-263150"/>
              <a:chExt cx="326077" cy="107674"/>
            </a:xfrm>
          </p:grpSpPr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194C85F3-12EF-49DD-9530-F1921A5DFC5B}"/>
                  </a:ext>
                </a:extLst>
              </p:cNvPr>
              <p:cNvSpPr/>
              <p:nvPr/>
            </p:nvSpPr>
            <p:spPr bwMode="auto">
              <a:xfrm>
                <a:off x="4647980" y="-263150"/>
                <a:ext cx="23203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Spain</a:t>
                </a:r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F4BBE173-0658-4CFF-AA57-5497B0E018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08925" y="-238834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1EE7ABAA-0E5A-426E-8EC5-5DA2AC864D2F}"/>
                </a:ext>
              </a:extLst>
            </p:cNvPr>
            <p:cNvGrpSpPr/>
            <p:nvPr/>
          </p:nvGrpSpPr>
          <p:grpSpPr>
            <a:xfrm>
              <a:off x="973425" y="1951168"/>
              <a:ext cx="380873" cy="107674"/>
              <a:chOff x="4904239" y="-456229"/>
              <a:chExt cx="380873" cy="107674"/>
            </a:xfrm>
          </p:grpSpPr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8B964F48-112A-4986-9269-C9BD7301481E}"/>
                  </a:ext>
                </a:extLst>
              </p:cNvPr>
              <p:cNvSpPr/>
              <p:nvPr/>
            </p:nvSpPr>
            <p:spPr bwMode="auto">
              <a:xfrm>
                <a:off x="4904239" y="-456229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France</a:t>
                </a:r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0027D7CF-9F2C-4C94-9B0D-9D27C95B57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19980" y="-43164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67ADF3CF-BEF1-4D77-BDF2-B6FCD06C9479}"/>
                </a:ext>
              </a:extLst>
            </p:cNvPr>
            <p:cNvGrpSpPr/>
            <p:nvPr/>
          </p:nvGrpSpPr>
          <p:grpSpPr>
            <a:xfrm>
              <a:off x="911146" y="1745281"/>
              <a:ext cx="373030" cy="107674"/>
              <a:chOff x="4881786" y="-656239"/>
              <a:chExt cx="373030" cy="107674"/>
            </a:xfrm>
          </p:grpSpPr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AC5E2636-ED16-4D98-A47C-B783CE78E4F5}"/>
                  </a:ext>
                </a:extLst>
              </p:cNvPr>
              <p:cNvSpPr/>
              <p:nvPr/>
            </p:nvSpPr>
            <p:spPr bwMode="auto">
              <a:xfrm>
                <a:off x="4881786" y="-656239"/>
                <a:ext cx="12503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UK</a:t>
                </a:r>
              </a:p>
            </p:txBody>
          </p: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43FF0D84-756E-4BDC-8AEB-DF6B3C47EA9E}"/>
                  </a:ext>
                </a:extLst>
              </p:cNvPr>
              <p:cNvGrpSpPr/>
              <p:nvPr/>
            </p:nvGrpSpPr>
            <p:grpSpPr>
              <a:xfrm>
                <a:off x="5044089" y="-640655"/>
                <a:ext cx="210727" cy="65132"/>
                <a:chOff x="3961613" y="4186268"/>
                <a:chExt cx="174710" cy="54000"/>
              </a:xfrm>
            </p:grpSpPr>
            <p:sp>
              <p:nvSpPr>
                <p:cNvPr id="168" name="Oval 167">
                  <a:extLst>
                    <a:ext uri="{FF2B5EF4-FFF2-40B4-BE49-F238E27FC236}">
                      <a16:creationId xmlns:a16="http://schemas.microsoft.com/office/drawing/2014/main" id="{9EB29569-EC88-4152-9E56-11F8206E86A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3F0A280B-4FD5-4E2E-9E6C-DF0DBF0537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70" name="Oval 169">
                  <a:extLst>
                    <a:ext uri="{FF2B5EF4-FFF2-40B4-BE49-F238E27FC236}">
                      <a16:creationId xmlns:a16="http://schemas.microsoft.com/office/drawing/2014/main" id="{5ABA8A4C-85BB-406F-A8A8-80DD21F059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82323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935F5DAE-FFC1-4E72-85B2-E5C4CD781188}"/>
                </a:ext>
              </a:extLst>
            </p:cNvPr>
            <p:cNvGrpSpPr/>
            <p:nvPr/>
          </p:nvGrpSpPr>
          <p:grpSpPr>
            <a:xfrm>
              <a:off x="821622" y="1853017"/>
              <a:ext cx="633918" cy="107674"/>
              <a:chOff x="4698327" y="-550237"/>
              <a:chExt cx="633918" cy="107674"/>
            </a:xfrm>
          </p:grpSpPr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B8BC378-4946-43BD-BDBD-E4232CF403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67113" y="-531906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F47ACCDC-F900-4202-B7C8-BAEF06214B96}"/>
                  </a:ext>
                </a:extLst>
              </p:cNvPr>
              <p:cNvSpPr/>
              <p:nvPr/>
            </p:nvSpPr>
            <p:spPr bwMode="auto">
              <a:xfrm>
                <a:off x="4698327" y="-550237"/>
                <a:ext cx="543418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Netherlands</a:t>
                </a: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BDBE83AA-F455-498E-81DD-B7D8EFBC3BA9}"/>
                </a:ext>
              </a:extLst>
            </p:cNvPr>
            <p:cNvGrpSpPr/>
            <p:nvPr/>
          </p:nvGrpSpPr>
          <p:grpSpPr>
            <a:xfrm>
              <a:off x="1448754" y="1765301"/>
              <a:ext cx="544050" cy="107674"/>
              <a:chOff x="5374777" y="-556757"/>
              <a:chExt cx="544050" cy="107674"/>
            </a:xfrm>
          </p:grpSpPr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16315E39-62CC-4474-863B-19CD89E77DB6}"/>
                  </a:ext>
                </a:extLst>
              </p:cNvPr>
              <p:cNvSpPr/>
              <p:nvPr/>
            </p:nvSpPr>
            <p:spPr bwMode="auto">
              <a:xfrm>
                <a:off x="5548533" y="-556757"/>
                <a:ext cx="37029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Germany</a:t>
                </a:r>
              </a:p>
            </p:txBody>
          </p: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9006438E-6EAE-4C6C-820E-60CC4AD39C15}"/>
                  </a:ext>
                </a:extLst>
              </p:cNvPr>
              <p:cNvGrpSpPr/>
              <p:nvPr/>
            </p:nvGrpSpPr>
            <p:grpSpPr>
              <a:xfrm>
                <a:off x="5374777" y="-535517"/>
                <a:ext cx="131384" cy="65132"/>
                <a:chOff x="4071469" y="4186268"/>
                <a:chExt cx="108928" cy="54000"/>
              </a:xfrm>
            </p:grpSpPr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8B8F3974-8D85-4AAE-8473-1F4CB87825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3" name="Oval 162">
                  <a:extLst>
                    <a:ext uri="{FF2B5EF4-FFF2-40B4-BE49-F238E27FC236}">
                      <a16:creationId xmlns:a16="http://schemas.microsoft.com/office/drawing/2014/main" id="{360CA1FE-2ED7-48CD-A126-C7A1A74DB4E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E7768120-5A07-411C-BD4C-E30B7D27E740}"/>
                </a:ext>
              </a:extLst>
            </p:cNvPr>
            <p:cNvGrpSpPr/>
            <p:nvPr/>
          </p:nvGrpSpPr>
          <p:grpSpPr>
            <a:xfrm>
              <a:off x="1549131" y="1995326"/>
              <a:ext cx="382474" cy="107674"/>
              <a:chOff x="5345180" y="-430320"/>
              <a:chExt cx="382474" cy="107674"/>
            </a:xfrm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58269B82-90CB-4954-A017-AC546DC35F4A}"/>
                  </a:ext>
                </a:extLst>
              </p:cNvPr>
              <p:cNvSpPr/>
              <p:nvPr/>
            </p:nvSpPr>
            <p:spPr bwMode="auto">
              <a:xfrm>
                <a:off x="5446327" y="-430320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Austria</a:t>
                </a:r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3775349D-1EDD-43C0-86EB-59A158B409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345180" y="-409572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9EC222CB-EB5E-48A1-8135-171B9CEABD3D}"/>
                </a:ext>
              </a:extLst>
            </p:cNvPr>
            <p:cNvGrpSpPr/>
            <p:nvPr/>
          </p:nvGrpSpPr>
          <p:grpSpPr>
            <a:xfrm>
              <a:off x="1455540" y="1915429"/>
              <a:ext cx="611958" cy="107674"/>
              <a:chOff x="5134159" y="-349121"/>
              <a:chExt cx="611958" cy="107674"/>
            </a:xfrm>
          </p:grpSpPr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31F1B1FE-38B6-445F-8FC8-9FE2E345483E}"/>
                  </a:ext>
                </a:extLst>
              </p:cNvPr>
              <p:cNvSpPr/>
              <p:nvPr/>
            </p:nvSpPr>
            <p:spPr bwMode="auto">
              <a:xfrm>
                <a:off x="5278440" y="-349121"/>
                <a:ext cx="46767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Switzerland</a:t>
                </a:r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9EF72797-C557-49F9-A018-30639E6005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34159" y="-332652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ABCAF638-304E-4BF9-9FA9-F010C65E75A5}"/>
                </a:ext>
              </a:extLst>
            </p:cNvPr>
            <p:cNvGrpSpPr/>
            <p:nvPr/>
          </p:nvGrpSpPr>
          <p:grpSpPr>
            <a:xfrm>
              <a:off x="3706860" y="2828663"/>
              <a:ext cx="561776" cy="107674"/>
              <a:chOff x="7519638" y="687135"/>
              <a:chExt cx="561776" cy="107674"/>
            </a:xfrm>
          </p:grpSpPr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4C3E60F5-4237-4377-902D-446AB9AE4270}"/>
                  </a:ext>
                </a:extLst>
              </p:cNvPr>
              <p:cNvSpPr/>
              <p:nvPr/>
            </p:nvSpPr>
            <p:spPr bwMode="auto">
              <a:xfrm>
                <a:off x="7749592" y="687135"/>
                <a:ext cx="33182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Vietnam</a:t>
                </a:r>
              </a:p>
            </p:txBody>
          </p: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C319ACEE-B80F-45BE-81E4-6279CA8FF35F}"/>
                  </a:ext>
                </a:extLst>
              </p:cNvPr>
              <p:cNvGrpSpPr/>
              <p:nvPr/>
            </p:nvGrpSpPr>
            <p:grpSpPr>
              <a:xfrm>
                <a:off x="7519638" y="708430"/>
                <a:ext cx="200261" cy="65132"/>
                <a:chOff x="3961613" y="4186268"/>
                <a:chExt cx="166032" cy="54000"/>
              </a:xfrm>
            </p:grpSpPr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9EEC94AA-1969-4FCD-BBE5-ECD6F3FA6B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AA2618F3-8003-4981-A2D4-F1655EE0870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B4514BEA-B73D-4641-B25D-BC007239B84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3645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FDA59173-9A94-47ED-8720-34A320303A54}"/>
                </a:ext>
              </a:extLst>
            </p:cNvPr>
            <p:cNvGrpSpPr/>
            <p:nvPr/>
          </p:nvGrpSpPr>
          <p:grpSpPr>
            <a:xfrm>
              <a:off x="1702158" y="2449679"/>
              <a:ext cx="634236" cy="107674"/>
              <a:chOff x="5361787" y="110756"/>
              <a:chExt cx="634236" cy="107674"/>
            </a:xfrm>
          </p:grpSpPr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0160B0D7-0D7C-4AD0-9EB4-65D365A62C7C}"/>
                  </a:ext>
                </a:extLst>
              </p:cNvPr>
              <p:cNvSpPr/>
              <p:nvPr/>
            </p:nvSpPr>
            <p:spPr bwMode="auto">
              <a:xfrm>
                <a:off x="5361787" y="110756"/>
                <a:ext cx="51937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Saudi Arabia</a:t>
                </a:r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DDF03EEA-A97A-48C4-A57B-6E60F16394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0891" y="13747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7AFD3846-B4C7-41E6-8F6F-6B26AF482187}"/>
                </a:ext>
              </a:extLst>
            </p:cNvPr>
            <p:cNvGrpSpPr/>
            <p:nvPr/>
          </p:nvGrpSpPr>
          <p:grpSpPr>
            <a:xfrm>
              <a:off x="2264504" y="2714862"/>
              <a:ext cx="344907" cy="107674"/>
              <a:chOff x="5860340" y="550092"/>
              <a:chExt cx="344907" cy="107674"/>
            </a:xfrm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DD08528E-A9EA-4431-9017-493521AFCA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40115" y="564831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1FEFC92E-B764-4370-8D39-BD864F534E14}"/>
                  </a:ext>
                </a:extLst>
              </p:cNvPr>
              <p:cNvSpPr/>
              <p:nvPr/>
            </p:nvSpPr>
            <p:spPr bwMode="auto">
              <a:xfrm>
                <a:off x="5860340" y="550092"/>
                <a:ext cx="245260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Oman</a:t>
                </a: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9EB01FB0-B028-4704-B875-C20F01DB9943}"/>
                </a:ext>
              </a:extLst>
            </p:cNvPr>
            <p:cNvGrpSpPr/>
            <p:nvPr/>
          </p:nvGrpSpPr>
          <p:grpSpPr>
            <a:xfrm>
              <a:off x="3733924" y="2077725"/>
              <a:ext cx="263888" cy="217578"/>
              <a:chOff x="7323604" y="-31142"/>
              <a:chExt cx="263888" cy="217578"/>
            </a:xfrm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24BA6133-6252-43F5-81BF-41F1E9B79667}"/>
                  </a:ext>
                </a:extLst>
              </p:cNvPr>
              <p:cNvSpPr/>
              <p:nvPr/>
            </p:nvSpPr>
            <p:spPr bwMode="auto">
              <a:xfrm>
                <a:off x="7337822" y="-31142"/>
                <a:ext cx="23684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China</a:t>
                </a:r>
              </a:p>
            </p:txBody>
          </p:sp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17EA11A2-DDF6-4836-B2BD-08234ACE05BB}"/>
                  </a:ext>
                </a:extLst>
              </p:cNvPr>
              <p:cNvGrpSpPr/>
              <p:nvPr/>
            </p:nvGrpSpPr>
            <p:grpSpPr>
              <a:xfrm>
                <a:off x="7323604" y="121304"/>
                <a:ext cx="263888" cy="65132"/>
                <a:chOff x="3961613" y="4186268"/>
                <a:chExt cx="218784" cy="54000"/>
              </a:xfrm>
            </p:grpSpPr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6E3E56C9-EED5-42FA-9CE2-2F923E3F0C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4" name="Oval 143">
                  <a:extLst>
                    <a:ext uri="{FF2B5EF4-FFF2-40B4-BE49-F238E27FC236}">
                      <a16:creationId xmlns:a16="http://schemas.microsoft.com/office/drawing/2014/main" id="{9A023BAA-2661-43C0-BF4B-283BCAAE9F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AC15D8FA-A63F-4DD3-A0A6-F90E0CCE90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6" name="Oval 145">
                  <a:extLst>
                    <a:ext uri="{FF2B5EF4-FFF2-40B4-BE49-F238E27FC236}">
                      <a16:creationId xmlns:a16="http://schemas.microsoft.com/office/drawing/2014/main" id="{6CBE408F-E927-4C6D-9017-54BB724EB4E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29BAB079-1734-4396-BCF5-AAB04031C628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8262922" y="1298389"/>
            <a:ext cx="3590481" cy="1839768"/>
          </a:xfrm>
          <a:solidFill>
            <a:schemeClr val="bg2"/>
          </a:solidFill>
        </p:spPr>
        <p:txBody>
          <a:bodyPr vert="horz" lIns="0" tIns="540000" rIns="0" bIns="0" rtlCol="0" anchor="ctr" anchorCtr="0">
            <a:noAutofit/>
          </a:bodyPr>
          <a:lstStyle>
            <a:lvl1pPr marL="0" indent="0" algn="ctr">
              <a:buNone/>
              <a:defRPr lang="en-AU">
                <a:latin typeface="Arial" panose="020B0604020202020204" pitchFamily="34" charset="0"/>
              </a:defRPr>
            </a:lvl1pPr>
          </a:lstStyle>
          <a:p>
            <a:pPr marL="191995" lvl="0" indent="-191995" algn="ctr"/>
            <a:r>
              <a:rPr lang="en-AU" dirty="0"/>
              <a:t>Highlight box</a:t>
            </a:r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6234F6BF-CE90-824E-BB2A-75200AC913B4}"/>
              </a:ext>
            </a:extLst>
          </p:cNvPr>
          <p:cNvSpPr>
            <a:spLocks noChangeAspect="1"/>
          </p:cNvSpPr>
          <p:nvPr/>
        </p:nvSpPr>
        <p:spPr>
          <a:xfrm>
            <a:off x="4734132" y="3843091"/>
            <a:ext cx="86843" cy="86843"/>
          </a:xfrm>
          <a:prstGeom prst="ellipse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6037873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sset classes and RE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2314E80-FEC8-41FD-85C9-5C3A6A70F167}"/>
              </a:ext>
            </a:extLst>
          </p:cNvPr>
          <p:cNvSpPr/>
          <p:nvPr/>
        </p:nvSpPr>
        <p:spPr>
          <a:xfrm>
            <a:off x="334434" y="1725638"/>
            <a:ext cx="11523133" cy="382513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1348D93-B37A-4425-AD04-78CB4882F608}"/>
              </a:ext>
            </a:extLst>
          </p:cNvPr>
          <p:cNvSpPr/>
          <p:nvPr/>
        </p:nvSpPr>
        <p:spPr>
          <a:xfrm>
            <a:off x="4761714" y="5186845"/>
            <a:ext cx="2668575" cy="184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A0B8479-81A9-4C48-8B7E-D0346509C3EF}"/>
              </a:ext>
            </a:extLst>
          </p:cNvPr>
          <p:cNvSpPr/>
          <p:nvPr/>
        </p:nvSpPr>
        <p:spPr>
          <a:xfrm>
            <a:off x="900589" y="4948057"/>
            <a:ext cx="10390825" cy="1116959"/>
          </a:xfrm>
          <a:prstGeom prst="rect">
            <a:avLst/>
          </a:prstGeom>
          <a:solidFill>
            <a:schemeClr val="bg2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63CB9A3-4A2C-4F38-AD40-8D3D4510A9D3}"/>
              </a:ext>
            </a:extLst>
          </p:cNvPr>
          <p:cNvSpPr txBox="1"/>
          <p:nvPr/>
        </p:nvSpPr>
        <p:spPr>
          <a:xfrm>
            <a:off x="3421899" y="5084483"/>
            <a:ext cx="3257983" cy="246221"/>
          </a:xfrm>
          <a:prstGeom prst="rect">
            <a:avLst/>
          </a:prstGeom>
          <a:noFill/>
        </p:spPr>
        <p:txBody>
          <a:bodyPr wrap="none" lIns="96000" tIns="0" rIns="96000" bIns="0" rtlCol="0">
            <a:spAutoFit/>
          </a:bodyPr>
          <a:lstStyle/>
          <a:p>
            <a:pPr algn="ctr" defTabSz="609585">
              <a:defRPr/>
            </a:pPr>
            <a:r>
              <a:rPr lang="en-US" altLang="en-US" sz="1600" b="1" dirty="0">
                <a:solidFill>
                  <a:prstClr val="black"/>
                </a:solidFill>
              </a:rPr>
              <a:t>5 REITs</a:t>
            </a:r>
            <a:r>
              <a:rPr lang="en-US" altLang="en-US" sz="1600" dirty="0">
                <a:solidFill>
                  <a:prstClr val="black"/>
                </a:solidFill>
              </a:rPr>
              <a:t> across </a:t>
            </a:r>
            <a:r>
              <a:rPr lang="en-US" altLang="en-US" sz="1600" b="1" dirty="0">
                <a:solidFill>
                  <a:prstClr val="black"/>
                </a:solidFill>
              </a:rPr>
              <a:t>4 assets classes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05A81F1-3254-4AE5-BE0E-156BFD611240}"/>
              </a:ext>
            </a:extLst>
          </p:cNvPr>
          <p:cNvCxnSpPr/>
          <p:nvPr/>
        </p:nvCxnSpPr>
        <p:spPr>
          <a:xfrm flipV="1">
            <a:off x="9245600" y="4948057"/>
            <a:ext cx="0" cy="1116959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5AB0BB1-B968-44E2-95E0-449C8C7670A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7629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E5F0ECFC-CF01-46B9-862F-6BA884C4AE1F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75711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C75D6561-942E-4202-8EEC-04C24C4DD64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03793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0B35F484-B964-4D21-BF60-64693C8388D3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1875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69B67840-6B57-41D4-8B9E-7915896ED428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59957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30D324FA-B471-4E11-97B6-E106EE313B5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84574" y="1476159"/>
            <a:ext cx="3222852" cy="43272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>
            <a:spAutoFit/>
          </a:bodyPr>
          <a:lstStyle>
            <a:lvl1pPr marL="0" indent="0" algn="ctr">
              <a:buNone/>
              <a:defRPr lang="en-GB" sz="1867" spc="-2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191995" lvl="0" indent="-191995" algn="ctr" defTabSz="609585"/>
            <a:r>
              <a:rPr lang="en-US" smtClean="0"/>
              <a:t>Click to edit Master text styles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848A7EB9-DFBD-4765-AC08-81731455A8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B9301B7-F9B4-4C25-BF30-A806A0508544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0022FEA5-5CAD-48B8-A2F8-2FAA00E80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0" name="Text Placeholder 18">
            <a:extLst>
              <a:ext uri="{FF2B5EF4-FFF2-40B4-BE49-F238E27FC236}">
                <a16:creationId xmlns:a16="http://schemas.microsoft.com/office/drawing/2014/main" id="{289E1322-6D66-4D1A-9188-B53DA540BA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63B4E12-5E7B-466A-9A4E-C8B1A582853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898848" y="5018969"/>
            <a:ext cx="780663" cy="328231"/>
          </a:xfrm>
          <a:noFill/>
        </p:spPr>
        <p:txBody>
          <a:bodyPr wrap="none" lIns="0" tIns="0" rIns="0" bIns="0" anchor="t">
            <a:spAutoFit/>
          </a:bodyPr>
          <a:lstStyle>
            <a:lvl1pPr marL="0" indent="0">
              <a:buNone/>
              <a:defRPr lang="en-US" sz="2133" b="1" smtClean="0">
                <a:latin typeface="+mj-lt"/>
                <a:ea typeface="MS PGothic"/>
                <a:cs typeface="Arial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S$[•]b</a:t>
            </a:r>
            <a:endParaRPr lang="en-AU" dirty="0"/>
          </a:p>
        </p:txBody>
      </p:sp>
      <p:sp>
        <p:nvSpPr>
          <p:cNvPr id="65" name="Text Placeholder 5">
            <a:extLst>
              <a:ext uri="{FF2B5EF4-FFF2-40B4-BE49-F238E27FC236}">
                <a16:creationId xmlns:a16="http://schemas.microsoft.com/office/drawing/2014/main" id="{C1729B94-1CDA-4C72-ADEA-E2A5BE88271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01468" y="5404513"/>
            <a:ext cx="1575421" cy="205121"/>
          </a:xfrm>
          <a:noFill/>
        </p:spPr>
        <p:txBody>
          <a:bodyPr wrap="square" lIns="0" tIns="0" rIns="0" bIns="0" anchor="t">
            <a:spAutoFit/>
          </a:bodyPr>
          <a:lstStyle>
            <a:lvl1pPr marL="0" indent="0" algn="ctr">
              <a:buNone/>
              <a:defRPr lang="en-AU" sz="1333" kern="1200" spc="-20" dirty="0">
                <a:solidFill>
                  <a:schemeClr val="tx1"/>
                </a:solidFill>
                <a:latin typeface="+mn-lt"/>
                <a:ea typeface="MS PGothic"/>
                <a:cs typeface="Arial Black" panose="020B0604020202020204" pitchFamily="34" charset="0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[•]</a:t>
            </a:r>
            <a:endParaRPr lang="en-AU" dirty="0"/>
          </a:p>
        </p:txBody>
      </p:sp>
      <p:sp>
        <p:nvSpPr>
          <p:cNvPr id="10" name="Text Placeholder 118">
            <a:extLst>
              <a:ext uri="{FF2B5EF4-FFF2-40B4-BE49-F238E27FC236}">
                <a16:creationId xmlns:a16="http://schemas.microsoft.com/office/drawing/2014/main" id="{2AAA7A1C-A340-4FF1-A558-21E745B69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76295" y="4171217"/>
            <a:ext cx="2122805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9" name="Text Placeholder 118">
            <a:extLst>
              <a:ext uri="{FF2B5EF4-FFF2-40B4-BE49-F238E27FC236}">
                <a16:creationId xmlns:a16="http://schemas.microsoft.com/office/drawing/2014/main" id="{CBC3F1D9-3661-4FD9-9401-F63CA7FE2C8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754395" y="4171217"/>
            <a:ext cx="213270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0" name="Text Placeholder 118">
            <a:extLst>
              <a:ext uri="{FF2B5EF4-FFF2-40B4-BE49-F238E27FC236}">
                <a16:creationId xmlns:a16="http://schemas.microsoft.com/office/drawing/2014/main" id="{10EFCFA7-781C-4B88-B35D-84F7A856EF9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044689" y="4171217"/>
            <a:ext cx="2126848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1" name="Text Placeholder 118">
            <a:extLst>
              <a:ext uri="{FF2B5EF4-FFF2-40B4-BE49-F238E27FC236}">
                <a16:creationId xmlns:a16="http://schemas.microsoft.com/office/drawing/2014/main" id="{B4AF8C55-0F6F-4623-862F-F88AE89B267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321050" y="4171217"/>
            <a:ext cx="212552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2" name="Text Placeholder 118">
            <a:extLst>
              <a:ext uri="{FF2B5EF4-FFF2-40B4-BE49-F238E27FC236}">
                <a16:creationId xmlns:a16="http://schemas.microsoft.com/office/drawing/2014/main" id="{D33B323C-98E2-4C62-B69A-2C2EA9A5E4D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07651" y="4149499"/>
            <a:ext cx="2117451" cy="500139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pic>
        <p:nvPicPr>
          <p:cNvPr id="48" name="Picture 44">
            <a:extLst>
              <a:ext uri="{FF2B5EF4-FFF2-40B4-BE49-F238E27FC236}">
                <a16:creationId xmlns:a16="http://schemas.microsoft.com/office/drawing/2014/main" id="{4EFDA4D6-4741-49AC-93F9-98A012E5E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 bwMode="auto">
          <a:xfrm>
            <a:off x="6182382" y="5495950"/>
            <a:ext cx="1128741" cy="30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5">
            <a:extLst>
              <a:ext uri="{FF2B5EF4-FFF2-40B4-BE49-F238E27FC236}">
                <a16:creationId xmlns:a16="http://schemas.microsoft.com/office/drawing/2014/main" id="{94EF6EFC-D754-497B-8677-73473941E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/>
        </p:blipFill>
        <p:spPr bwMode="auto">
          <a:xfrm>
            <a:off x="4617992" y="5500015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7">
            <a:extLst>
              <a:ext uri="{FF2B5EF4-FFF2-40B4-BE49-F238E27FC236}">
                <a16:creationId xmlns:a16="http://schemas.microsoft.com/office/drawing/2014/main" id="{E642D8F6-2075-4283-B317-0CC21B2374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 bwMode="auto">
          <a:xfrm>
            <a:off x="1249061" y="5507027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44B74018-11CB-4799-940E-3984A576C9C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986615" y="5485857"/>
            <a:ext cx="846587" cy="327347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95E7DA29-6231-4AAB-9A0F-89D33916C9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742314" y="5498778"/>
            <a:ext cx="1271327" cy="31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578964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49194" y="1596809"/>
            <a:ext cx="4808373" cy="42100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7C3D992-3EDC-4DA6-B49D-9859A750888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1596809"/>
            <a:ext cx="6766560" cy="4210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AFB1FF4F-2214-4FED-BA3A-3C2C37D502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DA55558-0DB0-4A4C-89B0-BE0EDE0AD407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E5AD37DD-7BEE-4348-81DA-5F1E6D368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3838ABF-9C90-4355-A358-5C96ECA47F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845037959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63D87694-BFBC-406D-A720-C33572435F3E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5053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F0C5EA9-3BF7-4738-9EFA-E7D36D3E879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35053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2" name="Text Placeholder 118">
            <a:extLst>
              <a:ext uri="{FF2B5EF4-FFF2-40B4-BE49-F238E27FC236}">
                <a16:creationId xmlns:a16="http://schemas.microsoft.com/office/drawing/2014/main" id="{2FD1B914-91DB-4DC9-B0CC-60955F40087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053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3" name="Text Placeholder 118">
            <a:extLst>
              <a:ext uri="{FF2B5EF4-FFF2-40B4-BE49-F238E27FC236}">
                <a16:creationId xmlns:a16="http://schemas.microsoft.com/office/drawing/2014/main" id="{CDB98613-33B9-46E9-9999-99B26F1D979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5053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6D10A808-85F2-4206-8E24-077A1FE1754F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276510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CA870DCE-C088-42AD-A5EC-3801BA1347AC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276510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8" name="Text Placeholder 118">
            <a:extLst>
              <a:ext uri="{FF2B5EF4-FFF2-40B4-BE49-F238E27FC236}">
                <a16:creationId xmlns:a16="http://schemas.microsoft.com/office/drawing/2014/main" id="{165797EB-FEEF-47EF-8502-B72A8115377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276510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0" name="Text Placeholder 118">
            <a:extLst>
              <a:ext uri="{FF2B5EF4-FFF2-40B4-BE49-F238E27FC236}">
                <a16:creationId xmlns:a16="http://schemas.microsoft.com/office/drawing/2014/main" id="{8EB49760-03F6-4502-9544-B2D63410427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276510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550FAAC1-2CBF-4FA4-95C6-9E0E72562AC0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620248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F942DD5B-E49C-43EF-94BC-2182C44DE02D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620248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3" name="Text Placeholder 118">
            <a:extLst>
              <a:ext uri="{FF2B5EF4-FFF2-40B4-BE49-F238E27FC236}">
                <a16:creationId xmlns:a16="http://schemas.microsoft.com/office/drawing/2014/main" id="{610AA8F6-DEC8-47EF-83DA-D4263C06C24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20248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4" name="Text Placeholder 118">
            <a:extLst>
              <a:ext uri="{FF2B5EF4-FFF2-40B4-BE49-F238E27FC236}">
                <a16:creationId xmlns:a16="http://schemas.microsoft.com/office/drawing/2014/main" id="{8F135920-E78E-417A-8E9D-AF55AE3B804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20248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0088E2D3-D55E-4B0B-AB89-0DBAB3F9E207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9128459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3333ECB0-93E4-49DC-9F56-632D2FD361FE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9128459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7" name="Text Placeholder 118">
            <a:extLst>
              <a:ext uri="{FF2B5EF4-FFF2-40B4-BE49-F238E27FC236}">
                <a16:creationId xmlns:a16="http://schemas.microsoft.com/office/drawing/2014/main" id="{DB27BD4D-28DC-4AEF-8E25-AC3A7CECE82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128459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8" name="Text Placeholder 118">
            <a:extLst>
              <a:ext uri="{FF2B5EF4-FFF2-40B4-BE49-F238E27FC236}">
                <a16:creationId xmlns:a16="http://schemas.microsoft.com/office/drawing/2014/main" id="{36C2E9E7-24FC-4E85-9B95-031592E2F75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128459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A412B6CE-7B20-49DF-862B-AA172006F3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09E4129-D281-4E0C-8C7A-D614B14496BD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>
            <a:extLst>
              <a:ext uri="{FF2B5EF4-FFF2-40B4-BE49-F238E27FC236}">
                <a16:creationId xmlns:a16="http://schemas.microsoft.com/office/drawing/2014/main" id="{245E5802-6415-4231-8868-862514160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02C83258-A6C9-4D9A-A0BE-8460CDFF57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256494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7986" y="1596809"/>
            <a:ext cx="3929581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C16D6C69-6746-4030-A6CA-D2D7D01DB0C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3758" y="1596811"/>
            <a:ext cx="4307941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DB9FB400-2762-43CB-BBBA-CCA5AF2F4C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3757" y="4129911"/>
            <a:ext cx="186944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677B9744-3888-4297-B60E-F8474779CD0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742153" y="1596810"/>
            <a:ext cx="2924924" cy="42289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5402519B-6C59-4C7A-87FF-23750777EF5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332747" y="4129911"/>
            <a:ext cx="2328951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4FAEE446-BB6D-4939-8846-14E0581137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D6B6CEE-97CD-4872-BC14-C0DC3C1F8AAB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74ECCE9E-9D89-4C3D-8AC3-F701E3278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3FCD2C4B-BF44-4459-9FD1-F5DCAB95DC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262691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 Cov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5B5E310-B193-8E4A-9770-1531631CACB6}"/>
              </a:ext>
            </a:extLst>
          </p:cNvPr>
          <p:cNvSpPr/>
          <p:nvPr userDrawn="1"/>
        </p:nvSpPr>
        <p:spPr>
          <a:xfrm>
            <a:off x="0" y="3538397"/>
            <a:ext cx="12192000" cy="215444"/>
          </a:xfrm>
          <a:prstGeom prst="rect">
            <a:avLst/>
          </a:prstGeom>
          <a:solidFill>
            <a:srgbClr val="EC1B29"/>
          </a:solidFill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rgbClr val="EC1C29"/>
              </a:buClr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-2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urlingame Pro Light" panose="020B0304040504020204" pitchFamily="34" charset="77"/>
              <a:ea typeface="+mn-ea"/>
              <a:cs typeface="+mn-cs"/>
            </a:endParaRPr>
          </a:p>
        </p:txBody>
      </p:sp>
      <p:pic>
        <p:nvPicPr>
          <p:cNvPr id="3" name="Picture 8">
            <a:extLst>
              <a:ext uri="{FF2B5EF4-FFF2-40B4-BE49-F238E27FC236}">
                <a16:creationId xmlns:a16="http://schemas.microsoft.com/office/drawing/2014/main" id="{46CE2518-8691-8949-8B2D-B7416FF3DE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614" y="2813762"/>
            <a:ext cx="4390601" cy="4390601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88BC68C3-8553-3242-871B-E4935092B348}"/>
              </a:ext>
            </a:extLst>
          </p:cNvPr>
          <p:cNvPicPr>
            <a:picLocks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32076" y="5542298"/>
            <a:ext cx="3200400" cy="6095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0ED5830-1F23-E642-8D1E-754D194D7688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041480"/>
            <a:ext cx="12192000" cy="190195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D6A0C170-7650-F74F-BA1E-883AB9E90A6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242963" y="4931177"/>
            <a:ext cx="5706079" cy="556691"/>
          </a:xfrm>
          <a:prstGeom prst="rect">
            <a:avLst/>
          </a:prstGeom>
        </p:spPr>
      </p:pic>
      <p:pic>
        <p:nvPicPr>
          <p:cNvPr id="9" name="Frasers Logo">
            <a:extLst>
              <a:ext uri="{FF2B5EF4-FFF2-40B4-BE49-F238E27FC236}">
                <a16:creationId xmlns:a16="http://schemas.microsoft.com/office/drawing/2014/main" id="{40C5602A-7113-BD48-AB04-2DFF7894141D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10108945" y="1"/>
            <a:ext cx="1777081" cy="1007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073321"/>
      </p:ext>
    </p:extLst>
  </p:cSld>
  <p:clrMapOvr>
    <a:masterClrMapping/>
  </p:clrMapOvr>
  <p:transition spd="med">
    <p:fade/>
  </p:transition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8182" y="1606972"/>
            <a:ext cx="4054660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C3BB95A7-32EA-43AD-86BC-01E522CD29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2610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C2D62157-C00F-40C8-BE62-BF8F4FC8015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70914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ADC8E922-511B-4612-85D6-BED47CA9AC4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0914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4EDABAC8-3301-4BFB-B19C-2AFF95DEB38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3230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7D7773D1-B32B-43D8-AE7C-C6641A15E2C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5546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3BCBB88D-B843-4E62-813A-DBBBD7950D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08AB0-00AA-4107-9D97-08CD10212A2A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02AC979-5B2C-4F33-B647-BC7C479F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A4C77FD-E6B9-4C2A-9A05-1D00CFB247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89259092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sid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BCC1821B-86E6-4064-BE58-723BDBDA10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3188" y="1444190"/>
            <a:ext cx="6655053" cy="43275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79F222-F030-4D07-A7E6-56EA58D2C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444189"/>
            <a:ext cx="4496881" cy="738664"/>
          </a:xfrm>
        </p:spPr>
        <p:txBody>
          <a:bodyPr wrap="square" anchor="b" anchorCtr="0">
            <a:sp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6F56361-CE01-46E4-A5B3-D3F94FD0CD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77C5E15A-8F57-4A35-86DF-60D487601B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90" y="2285003"/>
            <a:ext cx="4490588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35943818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screen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9309CFE8-8D57-40B7-AAB0-183E8140F9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9FE78BF-F3D2-4AB9-A102-AE5FEFEDE4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b="10791"/>
          <a:stretch/>
        </p:blipFill>
        <p:spPr>
          <a:xfrm flipV="1">
            <a:off x="0" y="1"/>
            <a:ext cx="12192000" cy="140434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045C24-02FE-4318-95D3-B7AD00DC75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09C9D11E-47DA-48F3-9287-8DAE6DD04F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734E1928-8E39-412D-8549-824B678262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576865"/>
            <a:ext cx="4150468" cy="1448896"/>
          </a:xfrm>
          <a:solidFill>
            <a:schemeClr val="bg2">
              <a:alpha val="85000"/>
            </a:schemeClr>
          </a:solidFill>
        </p:spPr>
        <p:txBody>
          <a:bodyPr wrap="square"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720FCA-9297-4B96-AB32-2A6CB23A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7D5520E5-BD31-415B-85BE-BBA5018881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E13D265-C885-4591-B23D-C9F467333998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7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9084859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screen image no 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E5559850-DADC-4AE7-ADAF-FF0F60D4C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300253"/>
            <a:ext cx="5131724" cy="1448896"/>
          </a:xfrm>
          <a:solidFill>
            <a:schemeClr val="bg2">
              <a:alpha val="85000"/>
            </a:schemeClr>
          </a:solidFill>
        </p:spPr>
        <p:txBody>
          <a:bodyPr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91A1A7E-A87E-455E-90C1-4F1A616DA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130A69F6-DCA0-45A6-B4E3-EFAA5F703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</p:spTree>
    <p:extLst>
      <p:ext uri="{BB962C8B-B14F-4D97-AF65-F5344CB8AC3E}">
        <p14:creationId xmlns:p14="http://schemas.microsoft.com/office/powerpoint/2010/main" val="1020929560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colou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434" y="1274134"/>
            <a:ext cx="11523133" cy="1231107"/>
          </a:xfrm>
        </p:spPr>
        <p:txBody>
          <a:bodyPr wrap="square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EF46AB-C08B-4C4F-A03C-9E96D7D9E1EF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16FB219F-36A2-4DE3-AD0D-06D5E20106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Example charts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CDBF5156-2C16-4850-835F-5BAF58C1CE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 err="1"/>
              <a:t>Multicoloured</a:t>
            </a:r>
            <a:endParaRPr lang="en-AU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4C1A78-F61A-4300-A882-08A5E21EF722}"/>
              </a:ext>
            </a:extLst>
          </p:cNvPr>
          <p:cNvSpPr/>
          <p:nvPr/>
        </p:nvSpPr>
        <p:spPr>
          <a:xfrm>
            <a:off x="12326974" y="2866085"/>
            <a:ext cx="1025484" cy="443312"/>
          </a:xfrm>
          <a:prstGeom prst="rect">
            <a:avLst/>
          </a:prstGeom>
          <a:solidFill>
            <a:srgbClr val="FF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Tangerine #FF7F41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51E4C5-F5C2-41BA-B3CF-224F68E78F47}"/>
              </a:ext>
            </a:extLst>
          </p:cNvPr>
          <p:cNvSpPr/>
          <p:nvPr/>
        </p:nvSpPr>
        <p:spPr>
          <a:xfrm>
            <a:off x="12326977" y="1720709"/>
            <a:ext cx="1025484" cy="443312"/>
          </a:xfrm>
          <a:prstGeom prst="rect">
            <a:avLst/>
          </a:prstGeom>
          <a:solidFill>
            <a:srgbClr val="52A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Sea Green #52AFA4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B18888-061A-4451-AF90-DD9B860E96B2}"/>
              </a:ext>
            </a:extLst>
          </p:cNvPr>
          <p:cNvSpPr/>
          <p:nvPr/>
        </p:nvSpPr>
        <p:spPr>
          <a:xfrm>
            <a:off x="12326977" y="575333"/>
            <a:ext cx="1025484" cy="443312"/>
          </a:xfrm>
          <a:prstGeom prst="rect">
            <a:avLst/>
          </a:prstGeom>
          <a:solidFill>
            <a:srgbClr val="007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Ocean Blue #0076A8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2E77F4-2B91-4A44-8BA5-1D6044F9EF22}"/>
              </a:ext>
            </a:extLst>
          </p:cNvPr>
          <p:cNvSpPr/>
          <p:nvPr/>
        </p:nvSpPr>
        <p:spPr>
          <a:xfrm>
            <a:off x="12326974" y="4584149"/>
            <a:ext cx="1025484" cy="443312"/>
          </a:xfrm>
          <a:prstGeom prst="rect">
            <a:avLst/>
          </a:prstGeom>
          <a:solidFill>
            <a:srgbClr val="DEBD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Lilac #DEBDDA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BA66EEF-E5A6-4370-A5D3-C360D3DA7CB8}"/>
              </a:ext>
            </a:extLst>
          </p:cNvPr>
          <p:cNvSpPr/>
          <p:nvPr/>
        </p:nvSpPr>
        <p:spPr>
          <a:xfrm>
            <a:off x="12326977" y="2645"/>
            <a:ext cx="1025484" cy="443312"/>
          </a:xfrm>
          <a:prstGeom prst="rect">
            <a:avLst/>
          </a:prstGeom>
          <a:solidFill>
            <a:srgbClr val="6332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Plum #633260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2C3BBB-1C2E-4F15-894D-BEF47CA065C3}"/>
              </a:ext>
            </a:extLst>
          </p:cNvPr>
          <p:cNvSpPr/>
          <p:nvPr/>
        </p:nvSpPr>
        <p:spPr>
          <a:xfrm>
            <a:off x="12326977" y="1148021"/>
            <a:ext cx="1025484" cy="443312"/>
          </a:xfrm>
          <a:prstGeom prst="rect">
            <a:avLst/>
          </a:prstGeom>
          <a:solidFill>
            <a:srgbClr val="E4AA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Butterscotch #E4AA17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55EE247-AD98-4AA5-9E25-BA256C499668}"/>
              </a:ext>
            </a:extLst>
          </p:cNvPr>
          <p:cNvSpPr/>
          <p:nvPr/>
        </p:nvSpPr>
        <p:spPr>
          <a:xfrm>
            <a:off x="12326975" y="2293397"/>
            <a:ext cx="1025484" cy="443312"/>
          </a:xfrm>
          <a:prstGeom prst="rect">
            <a:avLst/>
          </a:prstGeom>
          <a:solidFill>
            <a:srgbClr val="B5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Champagne #B59E7A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E8625AA-68B3-469A-9D3A-7F0D43EE76FD}"/>
              </a:ext>
            </a:extLst>
          </p:cNvPr>
          <p:cNvSpPr/>
          <p:nvPr/>
        </p:nvSpPr>
        <p:spPr>
          <a:xfrm>
            <a:off x="12326974" y="5156837"/>
            <a:ext cx="1025484" cy="443312"/>
          </a:xfrm>
          <a:prstGeom prst="rect">
            <a:avLst/>
          </a:prstGeom>
          <a:solidFill>
            <a:srgbClr val="436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Pine #43695B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5761130-AD59-4B04-A874-54D01F669B2F}"/>
              </a:ext>
            </a:extLst>
          </p:cNvPr>
          <p:cNvSpPr/>
          <p:nvPr/>
        </p:nvSpPr>
        <p:spPr>
          <a:xfrm>
            <a:off x="12326974" y="3438773"/>
            <a:ext cx="1025484" cy="443312"/>
          </a:xfrm>
          <a:prstGeom prst="rect">
            <a:avLst/>
          </a:prstGeom>
          <a:solidFill>
            <a:srgbClr val="4625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Burgundy #46252F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994CDE-9C21-4E02-A0A2-52949EDBC7D7}"/>
              </a:ext>
            </a:extLst>
          </p:cNvPr>
          <p:cNvSpPr/>
          <p:nvPr/>
        </p:nvSpPr>
        <p:spPr>
          <a:xfrm>
            <a:off x="12326974" y="4011461"/>
            <a:ext cx="1025484" cy="443312"/>
          </a:xfrm>
          <a:prstGeom prst="rect">
            <a:avLst/>
          </a:prstGeom>
          <a:solidFill>
            <a:srgbClr val="84C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Mint #84C661</a:t>
            </a:r>
          </a:p>
        </p:txBody>
      </p:sp>
    </p:spTree>
    <p:extLst>
      <p:ext uri="{BB962C8B-B14F-4D97-AF65-F5344CB8AC3E}">
        <p14:creationId xmlns:p14="http://schemas.microsoft.com/office/powerpoint/2010/main" val="1446484371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76A3032-2C65-478E-921E-FB3DD497370F}"/>
              </a:ext>
            </a:extLst>
          </p:cNvPr>
          <p:cNvGrpSpPr/>
          <p:nvPr/>
        </p:nvGrpSpPr>
        <p:grpSpPr>
          <a:xfrm>
            <a:off x="-1" y="0"/>
            <a:ext cx="12201287" cy="6858000"/>
            <a:chOff x="-1" y="0"/>
            <a:chExt cx="9150965" cy="5143500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7373235-3773-4C6E-B7BB-7D9383E6000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r="15033" b="39271"/>
            <a:stretch/>
          </p:blipFill>
          <p:spPr>
            <a:xfrm>
              <a:off x="-1" y="4259358"/>
              <a:ext cx="9150965" cy="884142"/>
            </a:xfrm>
            <a:prstGeom prst="rect">
              <a:avLst/>
            </a:prstGeom>
          </p:spPr>
        </p:pic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C15E88C-03D4-4DB3-A294-01AFD0238E6A}"/>
                </a:ext>
              </a:extLst>
            </p:cNvPr>
            <p:cNvGrpSpPr/>
            <p:nvPr userDrawn="1"/>
          </p:nvGrpSpPr>
          <p:grpSpPr>
            <a:xfrm>
              <a:off x="0" y="0"/>
              <a:ext cx="9150964" cy="2344040"/>
              <a:chOff x="0" y="0"/>
              <a:chExt cx="9150964" cy="2344040"/>
            </a:xfrm>
          </p:grpSpPr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6441D088-2608-489A-AFA7-12FB857C3D4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5"/>
                  </a:ext>
                </a:extLst>
              </a:blip>
              <a:srcRect l="81" t="90" r="-1"/>
              <a:stretch/>
            </p:blipFill>
            <p:spPr>
              <a:xfrm>
                <a:off x="0" y="0"/>
                <a:ext cx="9150964" cy="1982539"/>
              </a:xfrm>
              <a:prstGeom prst="rect">
                <a:avLst/>
              </a:prstGeom>
            </p:spPr>
          </p:pic>
          <p:pic>
            <p:nvPicPr>
              <p:cNvPr id="36" name="Supergraphic 35">
                <a:extLst>
                  <a:ext uri="{FF2B5EF4-FFF2-40B4-BE49-F238E27FC236}">
                    <a16:creationId xmlns:a16="http://schemas.microsoft.com/office/drawing/2014/main" id="{38ED6516-54EA-40DC-A3B9-12F312D5B7F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rcRect l="8161"/>
              <a:stretch/>
            </p:blipFill>
            <p:spPr>
              <a:xfrm>
                <a:off x="0" y="356654"/>
                <a:ext cx="5558576" cy="1987386"/>
              </a:xfrm>
              <a:prstGeom prst="rect">
                <a:avLst/>
              </a:prstGeom>
            </p:spPr>
          </p:pic>
          <p:pic>
            <p:nvPicPr>
              <p:cNvPr id="23" name="Frasers logo">
                <a:extLst>
                  <a:ext uri="{FF2B5EF4-FFF2-40B4-BE49-F238E27FC236}">
                    <a16:creationId xmlns:a16="http://schemas.microsoft.com/office/drawing/2014/main" id="{3E2AC1B3-2773-45AD-9FE2-D6348C7187F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7689057" y="125770"/>
                <a:ext cx="1332336" cy="642320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9671635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1024121"/>
            <a:ext cx="964998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D00828F-3B02-49C1-B056-0E3269336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98267600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2"/>
            <a:chOff x="3105" y="746"/>
            <a:chExt cx="9137790" cy="514200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9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24027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1"/>
            <a:chOff x="3105" y="746"/>
            <a:chExt cx="9137790" cy="514200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8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699294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757"/>
          <a:stretch/>
        </p:blipFill>
        <p:spPr>
          <a:xfrm>
            <a:off x="0" y="2932259"/>
            <a:ext cx="12192000" cy="3925741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56" y="2489061"/>
            <a:ext cx="11531011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6556" y="2958001"/>
            <a:ext cx="11531011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191995" lvl="0" indent="-191995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52F64EF-413A-47FE-BA58-70EAF46333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4535008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out 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758209" y="3707038"/>
            <a:ext cx="2880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Established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Singapore 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since 1996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237174" y="3707038"/>
            <a:ext cx="35342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Our Solutions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Learning, Consulting, Coaching and Blended Learning Solutions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392847" y="3707038"/>
            <a:ext cx="2880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Operations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China and India With </a:t>
            </a:r>
            <a:br>
              <a:rPr lang="en-US" sz="1600" dirty="0" smtClean="0">
                <a:solidFill>
                  <a:prstClr val="black"/>
                </a:solidFill>
              </a:rPr>
            </a:br>
            <a:r>
              <a:rPr lang="en-US" sz="1600" dirty="0" smtClean="0">
                <a:solidFill>
                  <a:prstClr val="black"/>
                </a:solidFill>
              </a:rPr>
              <a:t>a Global Partner footprint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280160" y="1622032"/>
            <a:ext cx="1719072" cy="1719072"/>
            <a:chOff x="1280160" y="1622032"/>
            <a:chExt cx="1719072" cy="1719072"/>
          </a:xfrm>
        </p:grpSpPr>
        <p:sp>
          <p:nvSpPr>
            <p:cNvPr id="14" name="Oval 13"/>
            <p:cNvSpPr/>
            <p:nvPr/>
          </p:nvSpPr>
          <p:spPr>
            <a:xfrm>
              <a:off x="1280160" y="1622032"/>
              <a:ext cx="1719072" cy="1719072"/>
            </a:xfrm>
            <a:prstGeom prst="ellipse">
              <a:avLst/>
            </a:prstGeom>
            <a:gradFill>
              <a:gsLst>
                <a:gs pos="0">
                  <a:srgbClr val="060554"/>
                </a:gs>
                <a:gs pos="51000">
                  <a:srgbClr val="0D117D"/>
                </a:gs>
                <a:gs pos="100000">
                  <a:srgbClr val="3562A7"/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7538" y="2006249"/>
              <a:ext cx="844317" cy="844317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 userDrawn="1"/>
        </p:nvGrpSpPr>
        <p:grpSpPr>
          <a:xfrm>
            <a:off x="5126736" y="1622032"/>
            <a:ext cx="1719072" cy="1719072"/>
            <a:chOff x="5126736" y="1622032"/>
            <a:chExt cx="1719072" cy="1719072"/>
          </a:xfrm>
          <a:gradFill>
            <a:gsLst>
              <a:gs pos="33000">
                <a:srgbClr val="036CB7"/>
              </a:gs>
              <a:gs pos="11000">
                <a:srgbClr val="0455A6"/>
              </a:gs>
              <a:gs pos="84000">
                <a:srgbClr val="08B6BA"/>
              </a:gs>
              <a:gs pos="62000">
                <a:schemeClr val="accent2"/>
              </a:gs>
            </a:gsLst>
            <a:lin ang="18900000" scaled="1"/>
          </a:gradFill>
        </p:grpSpPr>
        <p:sp>
          <p:nvSpPr>
            <p:cNvPr id="17" name="Oval 16"/>
            <p:cNvSpPr/>
            <p:nvPr/>
          </p:nvSpPr>
          <p:spPr>
            <a:xfrm>
              <a:off x="5126736" y="1622032"/>
              <a:ext cx="1719072" cy="1719072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2150" y="2006248"/>
              <a:ext cx="844317" cy="844317"/>
            </a:xfrm>
            <a:prstGeom prst="rect">
              <a:avLst/>
            </a:prstGeom>
            <a:grpFill/>
          </p:spPr>
        </p:pic>
      </p:grpSp>
      <p:grpSp>
        <p:nvGrpSpPr>
          <p:cNvPr id="19" name="Group 18"/>
          <p:cNvGrpSpPr/>
          <p:nvPr userDrawn="1"/>
        </p:nvGrpSpPr>
        <p:grpSpPr>
          <a:xfrm>
            <a:off x="8973312" y="1622032"/>
            <a:ext cx="1719072" cy="1719072"/>
            <a:chOff x="8973312" y="1622032"/>
            <a:chExt cx="1719072" cy="1719072"/>
          </a:xfrm>
        </p:grpSpPr>
        <p:sp>
          <p:nvSpPr>
            <p:cNvPr id="20" name="Oval 19"/>
            <p:cNvSpPr/>
            <p:nvPr/>
          </p:nvSpPr>
          <p:spPr>
            <a:xfrm>
              <a:off x="8973312" y="1622032"/>
              <a:ext cx="1719072" cy="1719072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7804" y="2056524"/>
              <a:ext cx="850087" cy="850087"/>
            </a:xfrm>
            <a:prstGeom prst="rect">
              <a:avLst/>
            </a:prstGeom>
          </p:spPr>
        </p:pic>
      </p:grpSp>
      <p:sp>
        <p:nvSpPr>
          <p:cNvPr id="83" name="TextBox 82"/>
          <p:cNvSpPr txBox="1"/>
          <p:nvPr userDrawn="1"/>
        </p:nvSpPr>
        <p:spPr>
          <a:xfrm>
            <a:off x="1901773" y="440359"/>
            <a:ext cx="8388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3200" dirty="0" smtClean="0">
                <a:solidFill>
                  <a:srgbClr val="FF0000"/>
                </a:solidFill>
              </a:rPr>
              <a:t>About ODE Consulting®</a:t>
            </a:r>
            <a:endParaRPr lang="en-SG" dirty="0">
              <a:solidFill>
                <a:srgbClr val="FF0000"/>
              </a:solidFill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240" y="5121024"/>
            <a:ext cx="822788" cy="72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724" y="5307378"/>
            <a:ext cx="1410753" cy="584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4234" y="5169425"/>
            <a:ext cx="1148132" cy="7934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Image result for advantexe logo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695" y="5183846"/>
            <a:ext cx="813102" cy="81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Image result for apsn logo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691" y="5344813"/>
            <a:ext cx="2143511" cy="54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989896" y="5144068"/>
            <a:ext cx="751766" cy="75176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221632" y="5254387"/>
            <a:ext cx="1188631" cy="57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227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849FCA-E499-784D-A8D4-8E0FDE66C1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99" y="544010"/>
            <a:ext cx="4249240" cy="384721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1FE1D40F-B297-A040-B15F-3F348C61849A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A93FE142-6D14-5742-B9BA-C27B2926C56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249600" y="1316568"/>
            <a:ext cx="11692587" cy="5032633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1461730"/>
      </p:ext>
    </p:extLst>
  </p:cSld>
  <p:clrMapOvr>
    <a:masterClrMapping/>
  </p:clrMapOvr>
  <p:transition spd="med">
    <p:fade/>
  </p:transition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2608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03380" y="1822591"/>
            <a:ext cx="3491566" cy="1239557"/>
          </a:xfrm>
        </p:spPr>
        <p:txBody>
          <a:bodyPr>
            <a:normAutofit/>
          </a:bodyPr>
          <a:lstStyle>
            <a:lvl1pPr>
              <a:defRPr sz="3200" b="1" spc="300" baseline="0">
                <a:solidFill>
                  <a:srgbClr val="FF0000"/>
                </a:solidFill>
              </a:defRPr>
            </a:lvl1pPr>
          </a:lstStyle>
          <a:p>
            <a:r>
              <a:rPr lang="en-SG" dirty="0" smtClean="0"/>
              <a:t>Insert title here</a:t>
            </a:r>
            <a:endParaRPr lang="en-SG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8303380" y="3361765"/>
            <a:ext cx="3491566" cy="1120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 smtClean="0"/>
              <a:t>Insert subtitle text body here (if any) Calibri, 20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58139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90806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10515600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01726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809253" y="876550"/>
            <a:ext cx="4329953" cy="38919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="1" baseline="0">
                <a:solidFill>
                  <a:srgbClr val="FF0000"/>
                </a:solidFill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/>
            </a:lvl3pPr>
          </a:lstStyle>
          <a:p>
            <a:pPr lvl="0"/>
            <a:r>
              <a:rPr lang="en-US" dirty="0" smtClean="0"/>
              <a:t>Title, Calibri, Bold, 48</a:t>
            </a:r>
          </a:p>
        </p:txBody>
      </p:sp>
    </p:spTree>
    <p:extLst>
      <p:ext uri="{BB962C8B-B14F-4D97-AF65-F5344CB8AC3E}">
        <p14:creationId xmlns:p14="http://schemas.microsoft.com/office/powerpoint/2010/main" val="2434515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199094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775012"/>
            <a:ext cx="6199094" cy="42498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99788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1640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3202B6-E526-440D-B90D-FAE6B833777A}" type="slidenum">
              <a:rPr lang="en-US" alt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035516"/>
      </p:ext>
    </p:extLst>
  </p:cSld>
  <p:clrMapOvr>
    <a:masterClrMapping/>
  </p:clrMapOvr>
  <p:transition spd="slow">
    <p:wipe dir="r"/>
  </p:transition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508354" y="1572915"/>
            <a:ext cx="8322908" cy="4160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SG" dirty="0" smtClean="0"/>
              <a:t>Insert your photo here</a:t>
            </a:r>
            <a:endParaRPr lang="en-SG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354" y="553385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749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619365" y="1858645"/>
            <a:ext cx="3600000" cy="3600000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30667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4741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21389" y="1303282"/>
            <a:ext cx="5404780" cy="4256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AutoShape 2" descr="Image result for map pin icon white 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SG">
              <a:solidFill>
                <a:prstClr val="black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70" r="24386" b="1392"/>
          <a:stretch/>
        </p:blipFill>
        <p:spPr>
          <a:xfrm rot="16200000">
            <a:off x="809925" y="347808"/>
            <a:ext cx="110628" cy="173047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399354" y="278791"/>
            <a:ext cx="4398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spc="300" dirty="0" smtClean="0">
                <a:solidFill>
                  <a:srgbClr val="0455A6"/>
                </a:solidFill>
              </a:rPr>
              <a:t>Contact Us</a:t>
            </a:r>
            <a:endParaRPr lang="en-SG" sz="3600" spc="300" dirty="0">
              <a:solidFill>
                <a:srgbClr val="0455A6"/>
              </a:solidFill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1605934" y="2119252"/>
            <a:ext cx="4044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enquiry@odeconsulting.com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605934" y="3552764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+65 6323 8020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457771" y="1819824"/>
            <a:ext cx="968188" cy="968188"/>
            <a:chOff x="457771" y="1819824"/>
            <a:chExt cx="968188" cy="968188"/>
          </a:xfrm>
        </p:grpSpPr>
        <p:sp>
          <p:nvSpPr>
            <p:cNvPr id="17" name="Oval 16"/>
            <p:cNvSpPr/>
            <p:nvPr userDrawn="1"/>
          </p:nvSpPr>
          <p:spPr>
            <a:xfrm>
              <a:off x="457771" y="1819824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260" y="2090313"/>
              <a:ext cx="427211" cy="427211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 userDrawn="1"/>
        </p:nvGrpSpPr>
        <p:grpSpPr>
          <a:xfrm>
            <a:off x="457771" y="3245218"/>
            <a:ext cx="968188" cy="968188"/>
            <a:chOff x="457771" y="3245218"/>
            <a:chExt cx="968188" cy="968188"/>
          </a:xfrm>
        </p:grpSpPr>
        <p:sp>
          <p:nvSpPr>
            <p:cNvPr id="20" name="Oval 19"/>
            <p:cNvSpPr/>
            <p:nvPr userDrawn="1"/>
          </p:nvSpPr>
          <p:spPr>
            <a:xfrm>
              <a:off x="457771" y="3245218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085" y="3538532"/>
              <a:ext cx="381560" cy="381560"/>
            </a:xfrm>
            <a:prstGeom prst="rect">
              <a:avLst/>
            </a:prstGeom>
          </p:spPr>
        </p:pic>
      </p:grpSp>
      <p:sp>
        <p:nvSpPr>
          <p:cNvPr id="28" name="TextBox 27"/>
          <p:cNvSpPr txBox="1"/>
          <p:nvPr userDrawn="1"/>
        </p:nvSpPr>
        <p:spPr>
          <a:xfrm>
            <a:off x="6039801" y="749284"/>
            <a:ext cx="5286368" cy="523220"/>
          </a:xfrm>
          <a:prstGeom prst="rect">
            <a:avLst/>
          </a:prstGeom>
          <a:solidFill>
            <a:srgbClr val="00206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en-US" sz="1400" b="1" spc="300" dirty="0" smtClean="0">
                <a:solidFill>
                  <a:prstClr val="white"/>
                </a:solidFill>
              </a:rPr>
              <a:t>Address: </a:t>
            </a:r>
            <a:r>
              <a:rPr lang="en-US" sz="1400" spc="300" dirty="0" smtClean="0">
                <a:solidFill>
                  <a:prstClr val="white"/>
                </a:solidFill>
              </a:rPr>
              <a:t>70 Shenton Way, EON Shenton </a:t>
            </a:r>
            <a:br>
              <a:rPr lang="en-US" sz="1400" spc="300" dirty="0" smtClean="0">
                <a:solidFill>
                  <a:prstClr val="white"/>
                </a:solidFill>
              </a:rPr>
            </a:br>
            <a:r>
              <a:rPr lang="en-US" sz="1400" spc="300" dirty="0" smtClean="0">
                <a:solidFill>
                  <a:prstClr val="white"/>
                </a:solidFill>
              </a:rPr>
              <a:t>#09-08 S(079118)</a:t>
            </a: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979" y="4057761"/>
            <a:ext cx="2147593" cy="2147593"/>
          </a:xfrm>
          <a:prstGeom prst="rect">
            <a:avLst/>
          </a:prstGeom>
          <a:ln w="57150">
            <a:noFill/>
          </a:ln>
          <a:effectLst>
            <a:outerShdw blurRad="50800" dist="38100" dir="5400000" algn="t" rotWithShape="0">
              <a:srgbClr val="3562A7">
                <a:alpha val="40000"/>
              </a:srgbClr>
            </a:outerShdw>
          </a:effectLst>
        </p:spPr>
      </p:pic>
      <p:sp>
        <p:nvSpPr>
          <p:cNvPr id="34" name="TextBox 33"/>
          <p:cNvSpPr txBox="1"/>
          <p:nvPr userDrawn="1"/>
        </p:nvSpPr>
        <p:spPr>
          <a:xfrm>
            <a:off x="1605934" y="4984272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www.odeconsulting.com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57771" y="4676726"/>
            <a:ext cx="968188" cy="968188"/>
            <a:chOff x="457771" y="4676726"/>
            <a:chExt cx="968188" cy="968188"/>
          </a:xfrm>
        </p:grpSpPr>
        <p:sp>
          <p:nvSpPr>
            <p:cNvPr id="33" name="Oval 32"/>
            <p:cNvSpPr/>
            <p:nvPr userDrawn="1"/>
          </p:nvSpPr>
          <p:spPr>
            <a:xfrm>
              <a:off x="457771" y="4676726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37" name="Picture 36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319" y="4907274"/>
              <a:ext cx="507093" cy="507093"/>
            </a:xfrm>
            <a:prstGeom prst="rect">
              <a:avLst/>
            </a:prstGeom>
          </p:spPr>
        </p:pic>
      </p:grpSp>
      <p:sp>
        <p:nvSpPr>
          <p:cNvPr id="38" name="TextBox 37"/>
          <p:cNvSpPr txBox="1"/>
          <p:nvPr userDrawn="1"/>
        </p:nvSpPr>
        <p:spPr>
          <a:xfrm>
            <a:off x="1605934" y="5436581"/>
            <a:ext cx="2971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i="1" spc="300" dirty="0" smtClean="0">
                <a:solidFill>
                  <a:srgbClr val="3562A7"/>
                </a:solidFill>
              </a:rPr>
              <a:t>Scan the QR code to visit our website</a:t>
            </a:r>
          </a:p>
        </p:txBody>
      </p:sp>
      <p:sp>
        <p:nvSpPr>
          <p:cNvPr id="39" name="Right Arrow 38"/>
          <p:cNvSpPr/>
          <p:nvPr userDrawn="1"/>
        </p:nvSpPr>
        <p:spPr>
          <a:xfrm>
            <a:off x="3834581" y="5792880"/>
            <a:ext cx="1177044" cy="20881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391" y="4793924"/>
            <a:ext cx="380695" cy="380695"/>
          </a:xfrm>
          <a:prstGeom prst="rect">
            <a:avLst/>
          </a:prstGeom>
        </p:spPr>
      </p:pic>
      <p:sp>
        <p:nvSpPr>
          <p:cNvPr id="35" name="TextBox 34"/>
          <p:cNvSpPr txBox="1"/>
          <p:nvPr userDrawn="1"/>
        </p:nvSpPr>
        <p:spPr>
          <a:xfrm>
            <a:off x="8409366" y="5131557"/>
            <a:ext cx="1739835" cy="268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100" b="1" dirty="0" smtClean="0">
                <a:solidFill>
                  <a:srgbClr val="0455A6"/>
                </a:solidFill>
              </a:rPr>
              <a:t>ODE Consulting®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013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ertical Image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85F27DC1-AA71-6647-A804-48CB172BF12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6096000" cy="6858000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825A760-1BCB-0045-B4DE-39C4EA812B01}"/>
              </a:ext>
            </a:extLst>
          </p:cNvPr>
          <p:cNvSpPr/>
          <p:nvPr userDrawn="1"/>
        </p:nvSpPr>
        <p:spPr>
          <a:xfrm>
            <a:off x="6096000" y="2"/>
            <a:ext cx="6096000" cy="685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27EB179-D556-6745-AFB4-3EF801A1A6C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544753" y="6436800"/>
            <a:ext cx="394210" cy="225731"/>
          </a:xfrm>
        </p:spPr>
        <p:txBody>
          <a:bodyPr wrap="none">
            <a:spAutoFit/>
          </a:bodyPr>
          <a:lstStyle>
            <a:lvl1pPr marL="0" indent="0" algn="r" rtl="0" eaLnBrk="1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sz="1333" kern="1200" spc="-20" dirty="0">
                <a:solidFill>
                  <a:schemeClr val="bg1"/>
                </a:solidFill>
                <a:latin typeface="Burlingame Pro" panose="020B0504040504020204" pitchFamily="34" charset="77"/>
                <a:ea typeface="MS PGothic" panose="020B0600070205080204" pitchFamily="34" charset="-128"/>
                <a:cs typeface="+mn-cs"/>
              </a:defRPr>
            </a:lvl1pPr>
            <a:lvl2pPr marL="335990" indent="0">
              <a:buNone/>
              <a:defRPr/>
            </a:lvl2pPr>
            <a:lvl3pPr marL="815975" indent="0">
              <a:buNone/>
              <a:defRPr/>
            </a:lvl3pPr>
            <a:lvl4pPr marL="1295960" indent="0">
              <a:buNone/>
              <a:defRPr/>
            </a:lvl4pPr>
            <a:lvl5pPr marL="1775944" indent="0">
              <a:buNone/>
              <a:defRPr/>
            </a:lvl5pPr>
          </a:lstStyle>
          <a:p>
            <a:pPr lvl="0"/>
            <a:r>
              <a:rPr lang="en-GB" dirty="0"/>
              <a:t>Date</a:t>
            </a:r>
            <a:endParaRPr lang="en-US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54108D5D-408A-8E40-A325-209C9F50263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47162" y="3722654"/>
            <a:ext cx="2171066" cy="293293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sz="1733" kern="1200" spc="-20" dirty="0">
                <a:solidFill>
                  <a:schemeClr val="bg1"/>
                </a:solidFill>
                <a:latin typeface="Burlingame Pro Medium" panose="020B0504040504020204" pitchFamily="34" charset="77"/>
                <a:ea typeface="MS PGothic" panose="020B0600070205080204" pitchFamily="34" charset="-128"/>
                <a:cs typeface="+mn-cs"/>
              </a:defRPr>
            </a:lvl1pPr>
            <a:lvl2pPr marL="335990" indent="0">
              <a:buNone/>
              <a:defRPr/>
            </a:lvl2pPr>
            <a:lvl3pPr marL="815975" indent="0">
              <a:buNone/>
              <a:defRPr/>
            </a:lvl3pPr>
            <a:lvl4pPr marL="1295960" indent="0">
              <a:buNone/>
              <a:defRPr/>
            </a:lvl4pPr>
            <a:lvl5pPr marL="1775944" indent="0">
              <a:buNone/>
              <a:defRPr/>
            </a:lvl5pPr>
          </a:lstStyle>
          <a:p>
            <a:pPr lvl="0"/>
            <a:r>
              <a:rPr lang="en-GB" dirty="0"/>
              <a:t>Click to edit subtitle</a:t>
            </a:r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5D58751-FF69-E740-A0D6-737443EA5E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26168" y="2982623"/>
            <a:ext cx="4635663" cy="656534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t" anchorCtr="0">
            <a:spAutoFit/>
          </a:bodyPr>
          <a:lstStyle>
            <a:lvl1pPr algn="l">
              <a:lnSpc>
                <a:spcPct val="100000"/>
              </a:lnSpc>
              <a:defRPr lang="en-US" sz="4267" b="0" kern="1200" spc="-20" dirty="0">
                <a:solidFill>
                  <a:schemeClr val="bg1"/>
                </a:solidFill>
                <a:latin typeface="Burlingame Pro Medium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lvl="0" algn="ctr" eaLnBrk="1" hangingPunct="1"/>
            <a:r>
              <a:rPr lang="en-GB" dirty="0"/>
              <a:t>Presentation title</a:t>
            </a:r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D448C633-27DE-8140-A8E3-7D670BCE23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108945" y="1"/>
            <a:ext cx="1777081" cy="1007391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CE7EF-C3D5-49E9-9900-08B2A90E2D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182353" y="6436785"/>
            <a:ext cx="755649" cy="205316"/>
          </a:xfrm>
        </p:spPr>
        <p:txBody>
          <a:bodyPr/>
          <a:lstStyle/>
          <a:p>
            <a:pPr lvl="0"/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638738754"/>
      </p:ext>
    </p:extLst>
  </p:cSld>
  <p:clrMapOvr>
    <a:masterClrMapping/>
  </p:clrMapOvr>
  <p:transition spd="med">
    <p:fade/>
  </p:transition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0" y="6321145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677468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36129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3472" y="63211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1582925" y="6329363"/>
            <a:ext cx="6656387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+mj-lt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lacial Indifference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lacial Indifference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dirty="0" smtClean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Slide Number Placeholder 2"/>
          <p:cNvSpPr txBox="1">
            <a:spLocks/>
          </p:cNvSpPr>
          <p:nvPr userDrawn="1"/>
        </p:nvSpPr>
        <p:spPr>
          <a:xfrm>
            <a:off x="11277600" y="6462814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960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27000"/>
            </a:blip>
            <a:srcRect/>
            <a:stretch>
              <a:fillRect l="-50894" r="-1051" b="-59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031695"/>
            <a:ext cx="10515600" cy="80028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2407920"/>
            <a:ext cx="10515600" cy="3383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  <a:lvl2pPr marL="685800" indent="-228600" algn="ctr">
              <a:buSzPct val="70000"/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371600" indent="-457200" algn="ctr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endParaRPr lang="en-US" dirty="0" smtClean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76800" y="2083443"/>
            <a:ext cx="243840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315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 rot="5400000">
            <a:off x="1275243" y="3041542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80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 userDrawn="1"/>
        </p:nvSpPr>
        <p:spPr>
          <a:xfrm rot="5400000">
            <a:off x="513742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34" name="Rounded Rectangle 33"/>
          <p:cNvSpPr/>
          <p:nvPr userDrawn="1"/>
        </p:nvSpPr>
        <p:spPr>
          <a:xfrm rot="5400000">
            <a:off x="886360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057275" y="3603625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919457" y="3600713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2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645636" y="3600712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3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2217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00287"/>
          </a:xfrm>
        </p:spPr>
        <p:txBody>
          <a:bodyPr>
            <a:normAutofit/>
          </a:bodyPr>
          <a:lstStyle>
            <a:lvl1pPr algn="ctr"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2" name="Rounded Rectangle 1"/>
          <p:cNvSpPr/>
          <p:nvPr userDrawn="1"/>
        </p:nvSpPr>
        <p:spPr>
          <a:xfrm>
            <a:off x="83820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 userDrawn="1"/>
        </p:nvSpPr>
        <p:spPr>
          <a:xfrm>
            <a:off x="449326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814832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 userDrawn="1"/>
        </p:nvSpPr>
        <p:spPr>
          <a:xfrm>
            <a:off x="113792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1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479298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0" name="Rounded Rectangle 19"/>
          <p:cNvSpPr/>
          <p:nvPr userDrawn="1"/>
        </p:nvSpPr>
        <p:spPr>
          <a:xfrm>
            <a:off x="844804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 userDrawn="1"/>
        </p:nvSpPr>
        <p:spPr>
          <a:xfrm flipV="1">
            <a:off x="113792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4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22" name="Rounded Rectangle 21"/>
          <p:cNvSpPr/>
          <p:nvPr userDrawn="1"/>
        </p:nvSpPr>
        <p:spPr>
          <a:xfrm flipV="1">
            <a:off x="479298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3" name="Rounded Rectangle 22"/>
          <p:cNvSpPr/>
          <p:nvPr userDrawn="1"/>
        </p:nvSpPr>
        <p:spPr>
          <a:xfrm flipV="1">
            <a:off x="844804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82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37919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792981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448041" y="4815523"/>
            <a:ext cx="2606039" cy="5080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138238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804569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8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470900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2217420" y="5577205"/>
            <a:ext cx="447040" cy="91757"/>
            <a:chOff x="2217420" y="5628323"/>
            <a:chExt cx="447040" cy="91757"/>
          </a:xfrm>
        </p:grpSpPr>
        <p:sp>
          <p:nvSpPr>
            <p:cNvPr id="29" name="Oval 28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0" name="Oval 29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1" name="Oval 30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5872480" y="5577205"/>
            <a:ext cx="447040" cy="91757"/>
            <a:chOff x="2217420" y="5628323"/>
            <a:chExt cx="447040" cy="91757"/>
          </a:xfrm>
        </p:grpSpPr>
        <p:sp>
          <p:nvSpPr>
            <p:cNvPr id="37" name="Oval 36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8" name="Oval 37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9" name="Oval 38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40" name="Group 39"/>
          <p:cNvGrpSpPr/>
          <p:nvPr userDrawn="1"/>
        </p:nvGrpSpPr>
        <p:grpSpPr>
          <a:xfrm>
            <a:off x="9527540" y="5577205"/>
            <a:ext cx="447040" cy="91757"/>
            <a:chOff x="2217420" y="5628323"/>
            <a:chExt cx="447040" cy="91757"/>
          </a:xfrm>
        </p:grpSpPr>
        <p:sp>
          <p:nvSpPr>
            <p:cNvPr id="41" name="Oval 40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3" name="Oval 42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sp>
        <p:nvSpPr>
          <p:cNvPr id="32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9383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700463" y="1371600"/>
            <a:ext cx="4257675" cy="4257675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445994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32559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505743"/>
            <a:ext cx="356815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7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43400" y="3137436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8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8139954" y="1566703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0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343400" y="1531743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1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141495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2810580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3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3309321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3310862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 hasCustomPrompt="1"/>
          </p:nvPr>
        </p:nvSpPr>
        <p:spPr>
          <a:xfrm>
            <a:off x="6199542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6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201083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 hasCustomPrompt="1"/>
          </p:nvPr>
        </p:nvSpPr>
        <p:spPr>
          <a:xfrm>
            <a:off x="9089763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9091304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9" name="Slide Number Placeholder 2"/>
          <p:cNvSpPr>
            <a:spLocks noGrp="1"/>
          </p:cNvSpPr>
          <p:nvPr>
            <p:ph type="sldNum" sz="quarter" idx="2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39188318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997824" y="365125"/>
            <a:ext cx="6355975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97824" y="1855694"/>
            <a:ext cx="6355976" cy="41691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5763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bg>
      <p:bgPr>
        <a:gradFill>
          <a:gsLst>
            <a:gs pos="0">
              <a:schemeClr val="bg1"/>
            </a:gs>
            <a:gs pos="100000">
              <a:schemeClr val="bg1">
                <a:lumMod val="85000"/>
              </a:schemeClr>
            </a:gs>
          </a:gsLst>
          <a:lin ang="4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505209"/>
      </p:ext>
    </p:extLst>
  </p:cSld>
  <p:clrMapOvr>
    <a:masterClrMapping/>
  </p:clrMapOvr>
  <p:transition spd="med">
    <p:fade/>
  </p:transition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605451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SG" dirty="0"/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508000" y="1447800"/>
            <a:ext cx="10972800" cy="4724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88198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279895-DFFF-4EBF-9F22-3A021849A8D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9604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512174576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8C15E88C-03D4-4DB3-A294-01AFD0238E6A}"/>
              </a:ext>
            </a:extLst>
          </p:cNvPr>
          <p:cNvGrpSpPr/>
          <p:nvPr/>
        </p:nvGrpSpPr>
        <p:grpSpPr>
          <a:xfrm>
            <a:off x="0" y="0"/>
            <a:ext cx="12201285" cy="3125387"/>
            <a:chOff x="0" y="0"/>
            <a:chExt cx="9150964" cy="2344040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6441D088-2608-489A-AFA7-12FB857C3D4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81" t="90" r="-1"/>
            <a:stretch/>
          </p:blipFill>
          <p:spPr>
            <a:xfrm>
              <a:off x="0" y="0"/>
              <a:ext cx="9150964" cy="1982539"/>
            </a:xfrm>
            <a:prstGeom prst="rect">
              <a:avLst/>
            </a:prstGeom>
          </p:spPr>
        </p:pic>
        <p:pic>
          <p:nvPicPr>
            <p:cNvPr id="36" name="Supergraphic 35">
              <a:extLst>
                <a:ext uri="{FF2B5EF4-FFF2-40B4-BE49-F238E27FC236}">
                  <a16:creationId xmlns:a16="http://schemas.microsoft.com/office/drawing/2014/main" id="{38ED6516-54EA-40DC-A3B9-12F312D5B7F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l="8161"/>
            <a:stretch/>
          </p:blipFill>
          <p:spPr>
            <a:xfrm>
              <a:off x="0" y="356654"/>
              <a:ext cx="5558576" cy="1987386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6936192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9" y="1024120"/>
            <a:ext cx="6920663" cy="205184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sz="1333" b="0">
                <a:latin typeface="Arial Black" panose="020B0A04020102020204" pitchFamily="34" charset="0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F33FAE9-5A77-4546-9E4F-8DB4789353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22365057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6A84288-523C-468C-903D-37AE1A1DB582}"/>
              </a:ext>
            </a:extLst>
          </p:cNvPr>
          <p:cNvGrpSpPr/>
          <p:nvPr/>
        </p:nvGrpSpPr>
        <p:grpSpPr>
          <a:xfrm>
            <a:off x="1" y="3174"/>
            <a:ext cx="12192001" cy="3951183"/>
            <a:chOff x="0" y="2380"/>
            <a:chExt cx="9144001" cy="2963387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E775A16-290E-41A2-8A43-A04985C835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51" t="45547" r="39"/>
            <a:stretch/>
          </p:blipFill>
          <p:spPr>
            <a:xfrm>
              <a:off x="0" y="2380"/>
              <a:ext cx="9144000" cy="1984353"/>
            </a:xfrm>
            <a:prstGeom prst="rect">
              <a:avLst/>
            </a:prstGeom>
          </p:spPr>
        </p:pic>
        <p:pic>
          <p:nvPicPr>
            <p:cNvPr id="7" name="Supergraphic 6">
              <a:extLst>
                <a:ext uri="{FF2B5EF4-FFF2-40B4-BE49-F238E27FC236}">
                  <a16:creationId xmlns:a16="http://schemas.microsoft.com/office/drawing/2014/main" id="{A14DCB7B-2752-4E29-ABF6-7E00DCFE60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r="13965"/>
            <a:stretch/>
          </p:blipFill>
          <p:spPr>
            <a:xfrm>
              <a:off x="4038601" y="553853"/>
              <a:ext cx="5105400" cy="2411914"/>
            </a:xfrm>
            <a:prstGeom prst="rect">
              <a:avLst/>
            </a:prstGeom>
          </p:spPr>
        </p:pic>
        <p:pic>
          <p:nvPicPr>
            <p:cNvPr id="14" name="Frasers logo">
              <a:extLst>
                <a:ext uri="{FF2B5EF4-FFF2-40B4-BE49-F238E27FC236}">
                  <a16:creationId xmlns:a16="http://schemas.microsoft.com/office/drawing/2014/main" id="{22698AC3-2C23-4095-8A0D-4407CE65CC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70" y="1024121"/>
            <a:ext cx="692066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55181"/>
            <a:ext cx="6936191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8A9CB77-6A21-4007-A3A2-8B8C08DD90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34638653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2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5ACB32D6-37F4-453D-9699-66028AE9508E}"/>
              </a:ext>
            </a:extLst>
          </p:cNvPr>
          <p:cNvGrpSpPr/>
          <p:nvPr/>
        </p:nvGrpSpPr>
        <p:grpSpPr>
          <a:xfrm>
            <a:off x="2595295" y="0"/>
            <a:ext cx="9596707" cy="6858000"/>
            <a:chOff x="1946471" y="0"/>
            <a:chExt cx="7197530" cy="5143500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8CCA5E0E-2F50-4B19-861A-B0979A5ACB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r="4097"/>
            <a:stretch/>
          </p:blipFill>
          <p:spPr>
            <a:xfrm>
              <a:off x="1946471" y="0"/>
              <a:ext cx="7197530" cy="5143500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5CEA7398-3960-401A-AF22-E24D249FF9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rcRect t="5774"/>
            <a:stretch/>
          </p:blipFill>
          <p:spPr>
            <a:xfrm>
              <a:off x="3397398" y="0"/>
              <a:ext cx="3101151" cy="4200526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srgbClr val="ED1C24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srgbClr val="ED1C24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11820" y="5994889"/>
            <a:ext cx="464574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5CA4945-3158-423A-A5F4-860969E5A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1820" y="4975837"/>
            <a:ext cx="4645747" cy="886396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AEFF863-D6C3-4BAA-9D46-9066F17DD3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16197272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3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8337598-321F-451C-BF10-1EC48F825F8B}"/>
              </a:ext>
            </a:extLst>
          </p:cNvPr>
          <p:cNvGrpSpPr/>
          <p:nvPr/>
        </p:nvGrpSpPr>
        <p:grpSpPr>
          <a:xfrm>
            <a:off x="-3" y="2600666"/>
            <a:ext cx="12192003" cy="4260527"/>
            <a:chOff x="-2" y="1950499"/>
            <a:chExt cx="9144002" cy="3195395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AD51654-0AA4-4275-89E5-F65D83D31A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r="9861"/>
            <a:stretch/>
          </p:blipFill>
          <p:spPr>
            <a:xfrm>
              <a:off x="3374379" y="1950499"/>
              <a:ext cx="5769621" cy="246086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5DCE1DF-6B93-4E74-9805-860609A3A7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4117426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4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3064C296-B90E-4762-82F5-0D6D7FB2B880}"/>
              </a:ext>
            </a:extLst>
          </p:cNvPr>
          <p:cNvGrpSpPr/>
          <p:nvPr/>
        </p:nvGrpSpPr>
        <p:grpSpPr>
          <a:xfrm>
            <a:off x="-2" y="2784728"/>
            <a:ext cx="12192004" cy="4076465"/>
            <a:chOff x="-2" y="2088545"/>
            <a:chExt cx="9144003" cy="3057349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DB12760D-26C5-459A-98CF-A856A96E3B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r="8717"/>
            <a:stretch/>
          </p:blipFill>
          <p:spPr>
            <a:xfrm>
              <a:off x="3882905" y="2088545"/>
              <a:ext cx="5261096" cy="199912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CCD481D-9B74-46B8-9F56-998633D332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77831473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489061"/>
            <a:ext cx="11320523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958001"/>
            <a:ext cx="11320523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b="0" dirty="0">
                <a:latin typeface="Arial Black" panose="020B0A04020102020204" pitchFamily="34" charset="0"/>
              </a:defRPr>
            </a:lvl1pPr>
          </a:lstStyle>
          <a:p>
            <a:pPr marL="191995" lvl="0" indent="-191995"/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38719944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7" y="1267884"/>
            <a:ext cx="115038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E26B09-3B8C-4D1D-B688-D9601153D5F2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952947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irds with picture">
    <p:bg>
      <p:bgPr>
        <a:gradFill>
          <a:gsLst>
            <a:gs pos="0">
              <a:schemeClr val="bg1">
                <a:lumMod val="100000"/>
              </a:schemeClr>
            </a:gs>
            <a:gs pos="100000">
              <a:schemeClr val="bg1">
                <a:lumMod val="85000"/>
              </a:schemeClr>
            </a:gs>
          </a:gsLst>
          <a:lin ang="4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CDEA30E-C0D0-654E-8D62-547E354266F4}"/>
              </a:ext>
            </a:extLst>
          </p:cNvPr>
          <p:cNvSpPr/>
          <p:nvPr userDrawn="1"/>
        </p:nvSpPr>
        <p:spPr>
          <a:xfrm>
            <a:off x="0" y="3"/>
            <a:ext cx="12192000" cy="1070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1B46FE22-9C0C-4B4C-8669-D1DBE70BC2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513518" y="-1"/>
            <a:ext cx="1428671" cy="80988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AA1107C-37E7-8D4B-BECC-DE51B9133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3" y="220802"/>
            <a:ext cx="4871847" cy="39344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80" dirty="0">
                <a:solidFill>
                  <a:schemeClr val="bg1">
                    <a:alpha val="99000"/>
                  </a:schemeClr>
                </a:solidFill>
                <a:latin typeface="Burlingame Pro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D0F5AB9-52A7-9D46-A78A-C71E63BBC77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3" y="657600"/>
            <a:ext cx="1705101" cy="205189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sz="1333" b="1" i="0" kern="1200" spc="0" baseline="0" dirty="0">
                <a:solidFill>
                  <a:schemeClr val="bg1">
                    <a:alpha val="99000"/>
                  </a:schemeClr>
                </a:solidFill>
                <a:latin typeface="Burlingame Pro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240D977-58FB-2142-B44C-4476B220DC1F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73544" y="6561664"/>
            <a:ext cx="297311" cy="259668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900" b="0" i="0" u="none" strike="noStrike" kern="1200" cap="none" spc="0" normalizeH="0" baseline="0" noProof="0">
                <a:ln>
                  <a:noFill/>
                </a:ln>
                <a:solidFill>
                  <a:srgbClr val="ED1C24"/>
                </a:solidFill>
                <a:effectLst/>
                <a:uLnTx/>
                <a:uFillTx/>
                <a:latin typeface="Burlingame Pro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 dirty="0">
              <a:ln>
                <a:noFill/>
              </a:ln>
              <a:solidFill>
                <a:srgbClr val="ED1C24"/>
              </a:solidFill>
              <a:effectLst/>
              <a:uLnTx/>
              <a:uFillTx/>
              <a:latin typeface="Burlingame Pro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2B01ABEF-35FD-E143-9659-4751454C3D6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1" y="6649382"/>
            <a:ext cx="9727521" cy="11971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707" dirty="0">
                <a:latin typeface="Burlingame Pro Medium" panose="020B0504040504020204" pitchFamily="34" charset="77"/>
              </a:defRPr>
            </a:lvl1pPr>
          </a:lstStyle>
          <a:p>
            <a:pPr marL="191989" lvl="0" indent="-191989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06545B0A-57A3-2C46-947D-DCCB9AA1BB7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39183" y="1316567"/>
            <a:ext cx="3972936" cy="5071992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554A5E3C-5BB0-5343-AD0E-D30503ACF6B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03235" y="1316569"/>
            <a:ext cx="7249584" cy="3367193"/>
          </a:xfrm>
        </p:spPr>
        <p:txBody>
          <a:bodyPr/>
          <a:lstStyle>
            <a:lvl1pPr marL="191989" indent="-191989">
              <a:spcAft>
                <a:spcPts val="800"/>
              </a:spcAft>
              <a:buClr>
                <a:schemeClr val="accent1"/>
              </a:buClr>
              <a:buFont typeface="Wingdings" pitchFamily="2" charset="2"/>
              <a:buChar char="§"/>
              <a:defRPr b="0" i="0">
                <a:latin typeface="Burlingame Pro Medium" panose="020B0504040504020204" pitchFamily="34" charset="77"/>
              </a:defRPr>
            </a:lvl1pPr>
            <a:lvl2pPr marL="479973" indent="-143991">
              <a:spcAft>
                <a:spcPts val="800"/>
              </a:spcAft>
              <a:buFontTx/>
              <a:buBlip>
                <a:blip r:embed="rId4">
                  <a:extLst>
                    <a:ext uri="{96DAC541-7B7A-43D3-8B79-37D633B846F1}">
                      <asvg:svgBlip xmlns="" xmlns:asvg="http://schemas.microsoft.com/office/drawing/2016/SVG/main" r:embed="rId5"/>
                    </a:ext>
                  </a:extLst>
                </a:blip>
              </a:buBlip>
              <a:defRPr lang="en-GB" sz="1400" kern="1200" spc="-20" dirty="0" smtClean="0">
                <a:solidFill>
                  <a:schemeClr val="tx1"/>
                </a:solidFill>
                <a:latin typeface="Burlingame Pro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46" indent="-143991">
              <a:spcAft>
                <a:spcPts val="800"/>
              </a:spcAft>
              <a:buFontTx/>
              <a:buBlip>
                <a:blip r:embed="rId4">
                  <a:extLst>
                    <a:ext uri="{96DAC541-7B7A-43D3-8B79-37D633B846F1}">
                      <asvg:svgBlip xmlns="" xmlns:asvg="http://schemas.microsoft.com/office/drawing/2016/SVG/main" r:embed="rId5"/>
                    </a:ext>
                  </a:extLst>
                </a:blip>
              </a:buBlip>
              <a:defRPr/>
            </a:lvl3pPr>
            <a:lvl4pPr marL="1439919" indent="-143991">
              <a:spcAft>
                <a:spcPts val="800"/>
              </a:spcAft>
              <a:buFontTx/>
              <a:buBlip>
                <a:blip r:embed="rId4">
                  <a:extLst>
                    <a:ext uri="{96DAC541-7B7A-43D3-8B79-37D633B846F1}">
                      <asvg:svgBlip xmlns="" xmlns:asvg="http://schemas.microsoft.com/office/drawing/2016/SVG/main" r:embed="rId5"/>
                    </a:ext>
                  </a:extLst>
                </a:blip>
              </a:buBlip>
              <a:defRPr/>
            </a:lvl4pPr>
            <a:lvl5pPr marL="1919892" indent="-143991">
              <a:spcAft>
                <a:spcPts val="800"/>
              </a:spcAft>
              <a:buFontTx/>
              <a:buBlip>
                <a:blip r:embed="rId4">
                  <a:extLst>
                    <a:ext uri="{96DAC541-7B7A-43D3-8B79-37D633B846F1}">
                      <asvg:svgBlip xmlns="" xmlns:asvg="http://schemas.microsoft.com/office/drawing/2016/SVG/main" r:embed="rId5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8333149"/>
      </p:ext>
    </p:extLst>
  </p:cSld>
  <p:clrMapOvr>
    <a:masterClrMapping/>
  </p:clrMapOvr>
  <p:transition spd="med">
    <p:fade/>
  </p:transition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06745"/>
            <a:ext cx="11425765" cy="557220"/>
          </a:xfrm>
        </p:spPr>
        <p:txBody>
          <a:bodyPr anchor="t" anchorCtr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503809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2385612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ubtitle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702526"/>
            <a:ext cx="11409663" cy="369332"/>
          </a:xfrm>
        </p:spPr>
        <p:txBody>
          <a:bodyPr wrap="square" anchor="t" anchorCtr="0">
            <a:sp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4877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031EBBB4-82F7-4722-8871-FD14FF172B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407073"/>
            <a:ext cx="1140966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AU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73074648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99">
            <a:extLst>
              <a:ext uri="{FF2B5EF4-FFF2-40B4-BE49-F238E27FC236}">
                <a16:creationId xmlns:a16="http://schemas.microsoft.com/office/drawing/2014/main" id="{5EDBAA30-1966-409D-A434-B2D7D27E2B97}"/>
              </a:ext>
            </a:extLst>
          </p:cNvPr>
          <p:cNvSpPr/>
          <p:nvPr/>
        </p:nvSpPr>
        <p:spPr>
          <a:xfrm>
            <a:off x="0" y="1286602"/>
            <a:ext cx="7870480" cy="49416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solidFill>
                <a:prstClr val="white"/>
              </a:solidFill>
            </a:endParaRPr>
          </a:p>
        </p:txBody>
      </p:sp>
      <p:pic>
        <p:nvPicPr>
          <p:cNvPr id="218" name="Graphic 217">
            <a:extLst>
              <a:ext uri="{FF2B5EF4-FFF2-40B4-BE49-F238E27FC236}">
                <a16:creationId xmlns:a16="http://schemas.microsoft.com/office/drawing/2014/main" id="{DA4B2B93-F7C6-4270-AA27-8D8512240D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33553"/>
          <a:stretch/>
        </p:blipFill>
        <p:spPr>
          <a:xfrm>
            <a:off x="-1" y="1331535"/>
            <a:ext cx="7472553" cy="517393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95340" y="3360580"/>
            <a:ext cx="3581197" cy="14643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6" name="Text Placeholder 16">
            <a:extLst>
              <a:ext uri="{FF2B5EF4-FFF2-40B4-BE49-F238E27FC236}">
                <a16:creationId xmlns:a16="http://schemas.microsoft.com/office/drawing/2014/main" id="{9F7DFDA2-E227-48C5-95C2-03C76A33A9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6021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5937C0C9-867E-4F9B-AE91-3494C718DE7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itle 1">
            <a:extLst>
              <a:ext uri="{FF2B5EF4-FFF2-40B4-BE49-F238E27FC236}">
                <a16:creationId xmlns:a16="http://schemas.microsoft.com/office/drawing/2014/main" id="{B52AF69C-500C-40F8-A28E-2B2CAAFC6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1" name="Text Placeholder 18">
            <a:extLst>
              <a:ext uri="{FF2B5EF4-FFF2-40B4-BE49-F238E27FC236}">
                <a16:creationId xmlns:a16="http://schemas.microsoft.com/office/drawing/2014/main" id="{B144788F-0211-477C-9B74-58F420928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0D76F93-3CB8-4044-9EC9-675391713D40}"/>
              </a:ext>
            </a:extLst>
          </p:cNvPr>
          <p:cNvGrpSpPr/>
          <p:nvPr/>
        </p:nvGrpSpPr>
        <p:grpSpPr>
          <a:xfrm>
            <a:off x="373482" y="5302629"/>
            <a:ext cx="1745468" cy="820738"/>
            <a:chOff x="2419492" y="3413386"/>
            <a:chExt cx="846335" cy="915735"/>
          </a:xfrm>
        </p:grpSpPr>
        <p:sp>
          <p:nvSpPr>
            <p:cNvPr id="105" name="TextBox 41">
              <a:extLst>
                <a:ext uri="{FF2B5EF4-FFF2-40B4-BE49-F238E27FC236}">
                  <a16:creationId xmlns:a16="http://schemas.microsoft.com/office/drawing/2014/main" id="{415E3E57-46A3-4D3C-AFCC-4C903EA0B5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8070" y="3413386"/>
              <a:ext cx="757757" cy="91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Residential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Commercial / Business Parks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Industrial &amp; Logistics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Hospitality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Retail</a:t>
              </a:r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BF94F5A-E719-4496-AF9F-234340D24ED3}"/>
                </a:ext>
              </a:extLst>
            </p:cNvPr>
            <p:cNvSpPr/>
            <p:nvPr/>
          </p:nvSpPr>
          <p:spPr bwMode="auto">
            <a:xfrm>
              <a:off x="2419492" y="3439675"/>
              <a:ext cx="44221" cy="101756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ABD0D790-45DD-4933-A860-63401E43FC16}"/>
                </a:ext>
              </a:extLst>
            </p:cNvPr>
            <p:cNvSpPr/>
            <p:nvPr/>
          </p:nvSpPr>
          <p:spPr bwMode="auto">
            <a:xfrm>
              <a:off x="2419492" y="3627766"/>
              <a:ext cx="44221" cy="101756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B5AAACF1-5F74-416C-8AA2-3E9C814BA79E}"/>
                </a:ext>
              </a:extLst>
            </p:cNvPr>
            <p:cNvSpPr/>
            <p:nvPr/>
          </p:nvSpPr>
          <p:spPr bwMode="auto">
            <a:xfrm>
              <a:off x="2419492" y="3815857"/>
              <a:ext cx="44221" cy="101756"/>
            </a:xfrm>
            <a:prstGeom prst="ellipse">
              <a:avLst/>
            </a:prstGeom>
            <a:solidFill>
              <a:schemeClr val="accent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BE1A761-3894-47DC-9973-C93F95672E6D}"/>
                </a:ext>
              </a:extLst>
            </p:cNvPr>
            <p:cNvSpPr/>
            <p:nvPr/>
          </p:nvSpPr>
          <p:spPr bwMode="auto">
            <a:xfrm>
              <a:off x="2419492" y="4009109"/>
              <a:ext cx="44221" cy="101756"/>
            </a:xfrm>
            <a:prstGeom prst="ellipse">
              <a:avLst/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 dirty="0">
                <a:solidFill>
                  <a:prstClr val="black"/>
                </a:solidFill>
              </a:endParaRP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501D7F4A-BACD-4B70-B62F-8296442B2CED}"/>
                </a:ext>
              </a:extLst>
            </p:cNvPr>
            <p:cNvSpPr/>
            <p:nvPr/>
          </p:nvSpPr>
          <p:spPr bwMode="auto">
            <a:xfrm>
              <a:off x="2419492" y="4205513"/>
              <a:ext cx="44221" cy="101756"/>
            </a:xfrm>
            <a:prstGeom prst="ellipse">
              <a:avLst/>
            </a:prstGeom>
            <a:solidFill>
              <a:srgbClr val="FF7F4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56603E6-EF90-4924-83A6-481582C34D50}"/>
              </a:ext>
            </a:extLst>
          </p:cNvPr>
          <p:cNvGrpSpPr/>
          <p:nvPr/>
        </p:nvGrpSpPr>
        <p:grpSpPr>
          <a:xfrm>
            <a:off x="981722" y="2370188"/>
            <a:ext cx="5409397" cy="3099726"/>
            <a:chOff x="821622" y="1745281"/>
            <a:chExt cx="4057048" cy="2324794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2F59246A-77D7-452C-9AA2-884CF3418CB3}"/>
                </a:ext>
              </a:extLst>
            </p:cNvPr>
            <p:cNvGrpSpPr/>
            <p:nvPr/>
          </p:nvGrpSpPr>
          <p:grpSpPr>
            <a:xfrm>
              <a:off x="4187047" y="3848079"/>
              <a:ext cx="394339" cy="221996"/>
              <a:chOff x="7928753" y="2037582"/>
              <a:chExt cx="394339" cy="221996"/>
            </a:xfrm>
          </p:grpSpPr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76CD4611-38D7-4664-93B2-C697F0063D8D}"/>
                  </a:ext>
                </a:extLst>
              </p:cNvPr>
              <p:cNvSpPr/>
              <p:nvPr/>
            </p:nvSpPr>
            <p:spPr bwMode="auto">
              <a:xfrm>
                <a:off x="7928753" y="2037582"/>
                <a:ext cx="394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Australia</a:t>
                </a:r>
              </a:p>
            </p:txBody>
          </p:sp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55016568-43E9-4B08-93C1-8BE2D27CEFBB}"/>
                  </a:ext>
                </a:extLst>
              </p:cNvPr>
              <p:cNvGrpSpPr/>
              <p:nvPr/>
            </p:nvGrpSpPr>
            <p:grpSpPr>
              <a:xfrm>
                <a:off x="7960853" y="2194446"/>
                <a:ext cx="330137" cy="65132"/>
                <a:chOff x="3961613" y="4186268"/>
                <a:chExt cx="273710" cy="54000"/>
              </a:xfrm>
            </p:grpSpPr>
            <p:sp>
              <p:nvSpPr>
                <p:cNvPr id="213" name="Oval 212">
                  <a:extLst>
                    <a:ext uri="{FF2B5EF4-FFF2-40B4-BE49-F238E27FC236}">
                      <a16:creationId xmlns:a16="http://schemas.microsoft.com/office/drawing/2014/main" id="{C4293C9D-A8B7-4881-A2EA-82ABC20FA3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4" name="Oval 213">
                  <a:extLst>
                    <a:ext uri="{FF2B5EF4-FFF2-40B4-BE49-F238E27FC236}">
                      <a16:creationId xmlns:a16="http://schemas.microsoft.com/office/drawing/2014/main" id="{D22D0234-FBF3-40A6-B286-E2E0B791EB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5" name="Oval 214">
                  <a:extLst>
                    <a:ext uri="{FF2B5EF4-FFF2-40B4-BE49-F238E27FC236}">
                      <a16:creationId xmlns:a16="http://schemas.microsoft.com/office/drawing/2014/main" id="{D76E4CE8-EB99-4A08-BF4C-E9401D9614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6" name="Oval 215">
                  <a:extLst>
                    <a:ext uri="{FF2B5EF4-FFF2-40B4-BE49-F238E27FC236}">
                      <a16:creationId xmlns:a16="http://schemas.microsoft.com/office/drawing/2014/main" id="{40BC8DBA-3AEC-443B-8C8C-43AB08B9D7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7" name="Oval 216">
                  <a:extLst>
                    <a:ext uri="{FF2B5EF4-FFF2-40B4-BE49-F238E27FC236}">
                      <a16:creationId xmlns:a16="http://schemas.microsoft.com/office/drawing/2014/main" id="{88885045-DD41-4E32-9DAB-A4A744FE811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8B1C2D96-E662-4AB4-901F-2E0916457B59}"/>
                </a:ext>
              </a:extLst>
            </p:cNvPr>
            <p:cNvGrpSpPr/>
            <p:nvPr/>
          </p:nvGrpSpPr>
          <p:grpSpPr>
            <a:xfrm>
              <a:off x="3775252" y="3474735"/>
              <a:ext cx="393136" cy="177771"/>
              <a:chOff x="7271871" y="1394500"/>
              <a:chExt cx="393136" cy="177771"/>
            </a:xfrm>
          </p:grpSpPr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E524DA48-423D-4409-9679-2FCB45BC06D2}"/>
                  </a:ext>
                </a:extLst>
              </p:cNvPr>
              <p:cNvSpPr/>
              <p:nvPr/>
            </p:nvSpPr>
            <p:spPr bwMode="auto">
              <a:xfrm>
                <a:off x="7271871" y="1464597"/>
                <a:ext cx="39313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Indonesia</a:t>
                </a:r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FFEFCA8C-9022-438E-BB06-C9216CD178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72547" y="1394500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427F6FA6-11EE-472C-A579-7996754D1BD8}"/>
                </a:ext>
              </a:extLst>
            </p:cNvPr>
            <p:cNvGrpSpPr/>
            <p:nvPr/>
          </p:nvGrpSpPr>
          <p:grpSpPr>
            <a:xfrm>
              <a:off x="3621419" y="3328513"/>
              <a:ext cx="721119" cy="107674"/>
              <a:chOff x="7403331" y="1139322"/>
              <a:chExt cx="721119" cy="107674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D2ED7A9A-27D3-4D47-B559-F495C800D56E}"/>
                  </a:ext>
                </a:extLst>
              </p:cNvPr>
              <p:cNvSpPr/>
              <p:nvPr/>
            </p:nvSpPr>
            <p:spPr bwMode="auto">
              <a:xfrm>
                <a:off x="7710875" y="1139322"/>
                <a:ext cx="41357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Singapore</a:t>
                </a:r>
              </a:p>
            </p:txBody>
          </p: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FB649A49-DA4E-47CF-9568-36420D106984}"/>
                  </a:ext>
                </a:extLst>
              </p:cNvPr>
              <p:cNvGrpSpPr/>
              <p:nvPr/>
            </p:nvGrpSpPr>
            <p:grpSpPr>
              <a:xfrm>
                <a:off x="7403331" y="1156102"/>
                <a:ext cx="266510" cy="65132"/>
                <a:chOff x="3680259" y="3430130"/>
                <a:chExt cx="220958" cy="54000"/>
              </a:xfrm>
            </p:grpSpPr>
            <p:sp>
              <p:nvSpPr>
                <p:cNvPr id="205" name="Oval 204">
                  <a:extLst>
                    <a:ext uri="{FF2B5EF4-FFF2-40B4-BE49-F238E27FC236}">
                      <a16:creationId xmlns:a16="http://schemas.microsoft.com/office/drawing/2014/main" id="{B1A33D23-D332-46D1-A0A4-9C2EBBAD477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5187" y="3430130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6" name="Oval 205">
                  <a:extLst>
                    <a:ext uri="{FF2B5EF4-FFF2-40B4-BE49-F238E27FC236}">
                      <a16:creationId xmlns:a16="http://schemas.microsoft.com/office/drawing/2014/main" id="{1D29F7D9-64F2-48C6-9C68-FD74C144188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7" name="Oval 206">
                  <a:extLst>
                    <a:ext uri="{FF2B5EF4-FFF2-40B4-BE49-F238E27FC236}">
                      <a16:creationId xmlns:a16="http://schemas.microsoft.com/office/drawing/2014/main" id="{0A618BD5-780F-434F-8BC0-4DF0DA85A6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92291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8" name="Oval 207">
                  <a:extLst>
                    <a:ext uri="{FF2B5EF4-FFF2-40B4-BE49-F238E27FC236}">
                      <a16:creationId xmlns:a16="http://schemas.microsoft.com/office/drawing/2014/main" id="{CD301EE0-7CAA-4338-9E07-67B6A9A123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47217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68FABD63-718C-4135-BE78-B08C23BF62E4}"/>
                </a:ext>
              </a:extLst>
            </p:cNvPr>
            <p:cNvGrpSpPr/>
            <p:nvPr/>
          </p:nvGrpSpPr>
          <p:grpSpPr>
            <a:xfrm>
              <a:off x="3105554" y="3199961"/>
              <a:ext cx="593265" cy="107674"/>
              <a:chOff x="6815465" y="980731"/>
              <a:chExt cx="593265" cy="107674"/>
            </a:xfrm>
          </p:grpSpPr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6F47B08D-A74A-487F-8050-ADF3D88D5C76}"/>
                  </a:ext>
                </a:extLst>
              </p:cNvPr>
              <p:cNvSpPr/>
              <p:nvPr/>
            </p:nvSpPr>
            <p:spPr bwMode="auto">
              <a:xfrm>
                <a:off x="6815465" y="980731"/>
                <a:ext cx="35586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Malaysia</a:t>
                </a:r>
              </a:p>
            </p:txBody>
          </p:sp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319ACEB5-28E2-4A29-BEF5-47A614876049}"/>
                  </a:ext>
                </a:extLst>
              </p:cNvPr>
              <p:cNvGrpSpPr/>
              <p:nvPr/>
            </p:nvGrpSpPr>
            <p:grpSpPr>
              <a:xfrm>
                <a:off x="7214688" y="1007265"/>
                <a:ext cx="194042" cy="65132"/>
                <a:chOff x="3680259" y="3430130"/>
                <a:chExt cx="160876" cy="54000"/>
              </a:xfrm>
            </p:grpSpPr>
            <p:sp>
              <p:nvSpPr>
                <p:cNvPr id="200" name="Oval 199">
                  <a:extLst>
                    <a:ext uri="{FF2B5EF4-FFF2-40B4-BE49-F238E27FC236}">
                      <a16:creationId xmlns:a16="http://schemas.microsoft.com/office/drawing/2014/main" id="{F5ACB297-66C4-4C02-A31C-8FB30E09A3B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1" name="Oval 200">
                  <a:extLst>
                    <a:ext uri="{FF2B5EF4-FFF2-40B4-BE49-F238E27FC236}">
                      <a16:creationId xmlns:a16="http://schemas.microsoft.com/office/drawing/2014/main" id="{B2EBFD43-E5C4-48A1-9A6E-F97D0D91EF7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2212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2" name="Oval 201">
                  <a:extLst>
                    <a:ext uri="{FF2B5EF4-FFF2-40B4-BE49-F238E27FC236}">
                      <a16:creationId xmlns:a16="http://schemas.microsoft.com/office/drawing/2014/main" id="{4C9E2F54-2E6C-4CB4-85C1-A618791443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87135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DC9DEECE-6BCC-4FD5-84FF-8B21BEF1F70C}"/>
                </a:ext>
              </a:extLst>
            </p:cNvPr>
            <p:cNvGrpSpPr/>
            <p:nvPr/>
          </p:nvGrpSpPr>
          <p:grpSpPr>
            <a:xfrm>
              <a:off x="4183061" y="2321258"/>
              <a:ext cx="620211" cy="88480"/>
              <a:chOff x="7856310" y="192759"/>
              <a:chExt cx="620211" cy="88480"/>
            </a:xfrm>
          </p:grpSpPr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F23DFC57-E65E-4272-9F83-1746D15E0F1B}"/>
                  </a:ext>
                </a:extLst>
              </p:cNvPr>
              <p:cNvSpPr/>
              <p:nvPr/>
            </p:nvSpPr>
            <p:spPr bwMode="auto">
              <a:xfrm>
                <a:off x="7972777" y="195109"/>
                <a:ext cx="503744" cy="86130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South Korea</a:t>
                </a:r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30343DDE-AC7A-4493-93DB-281FFB2A6D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56310" y="19275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B8FEF01E-B62C-4D08-AB9F-5E466760037C}"/>
                </a:ext>
              </a:extLst>
            </p:cNvPr>
            <p:cNvGrpSpPr/>
            <p:nvPr/>
          </p:nvGrpSpPr>
          <p:grpSpPr>
            <a:xfrm>
              <a:off x="4523102" y="2193944"/>
              <a:ext cx="355568" cy="107674"/>
              <a:chOff x="7962681" y="43208"/>
              <a:chExt cx="355568" cy="107674"/>
            </a:xfrm>
          </p:grpSpPr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E38477BF-022E-45F8-AB7E-7D918A3536FB}"/>
                  </a:ext>
                </a:extLst>
              </p:cNvPr>
              <p:cNvSpPr/>
              <p:nvPr/>
            </p:nvSpPr>
            <p:spPr bwMode="auto">
              <a:xfrm>
                <a:off x="8071787" y="43208"/>
                <a:ext cx="24646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Japan</a:t>
                </a:r>
              </a:p>
            </p:txBody>
          </p:sp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id="{A61EDE5C-1117-436B-8DBF-B186731904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62681" y="6248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3D756E39-027A-4282-B3DB-4EA102690567}"/>
                </a:ext>
              </a:extLst>
            </p:cNvPr>
            <p:cNvGrpSpPr/>
            <p:nvPr/>
          </p:nvGrpSpPr>
          <p:grpSpPr>
            <a:xfrm>
              <a:off x="3151161" y="2951109"/>
              <a:ext cx="724642" cy="107674"/>
              <a:chOff x="6678689" y="751823"/>
              <a:chExt cx="724642" cy="107674"/>
            </a:xfrm>
          </p:grpSpPr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910D434A-FFD8-4B5B-8255-B33F911013FA}"/>
                  </a:ext>
                </a:extLst>
              </p:cNvPr>
              <p:cNvSpPr/>
              <p:nvPr/>
            </p:nvSpPr>
            <p:spPr bwMode="auto">
              <a:xfrm>
                <a:off x="6678689" y="751823"/>
                <a:ext cx="34865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Thailand</a:t>
                </a:r>
              </a:p>
            </p:txBody>
          </p:sp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9B346F65-851C-4F82-B6CA-1185D10FD61B}"/>
                  </a:ext>
                </a:extLst>
              </p:cNvPr>
              <p:cNvGrpSpPr/>
              <p:nvPr/>
            </p:nvGrpSpPr>
            <p:grpSpPr>
              <a:xfrm>
                <a:off x="7073194" y="784736"/>
                <a:ext cx="330137" cy="65132"/>
                <a:chOff x="3961613" y="4186268"/>
                <a:chExt cx="273710" cy="54000"/>
              </a:xfrm>
            </p:grpSpPr>
            <p:sp>
              <p:nvSpPr>
                <p:cNvPr id="189" name="Oval 188">
                  <a:extLst>
                    <a:ext uri="{FF2B5EF4-FFF2-40B4-BE49-F238E27FC236}">
                      <a16:creationId xmlns:a16="http://schemas.microsoft.com/office/drawing/2014/main" id="{B5E98587-09EC-469C-9AE9-3C7AC5DC9D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0" name="Oval 189">
                  <a:extLst>
                    <a:ext uri="{FF2B5EF4-FFF2-40B4-BE49-F238E27FC236}">
                      <a16:creationId xmlns:a16="http://schemas.microsoft.com/office/drawing/2014/main" id="{C1F79BC8-AEFC-474B-802B-B4EA9639813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1" name="Oval 190">
                  <a:extLst>
                    <a:ext uri="{FF2B5EF4-FFF2-40B4-BE49-F238E27FC236}">
                      <a16:creationId xmlns:a16="http://schemas.microsoft.com/office/drawing/2014/main" id="{E6775623-E6AC-4867-BD58-BA55AFB53B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2" name="Oval 191">
                  <a:extLst>
                    <a:ext uri="{FF2B5EF4-FFF2-40B4-BE49-F238E27FC236}">
                      <a16:creationId xmlns:a16="http://schemas.microsoft.com/office/drawing/2014/main" id="{DFC4EEBD-3CB2-4505-A674-323DD022A6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3" name="Oval 192">
                  <a:extLst>
                    <a:ext uri="{FF2B5EF4-FFF2-40B4-BE49-F238E27FC236}">
                      <a16:creationId xmlns:a16="http://schemas.microsoft.com/office/drawing/2014/main" id="{4F1300D2-4FED-4BCA-AC4E-EE3D85965A3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E47FD3D7-9C5F-47A7-BF6E-CEAA851B7E30}"/>
                </a:ext>
              </a:extLst>
            </p:cNvPr>
            <p:cNvGrpSpPr/>
            <p:nvPr/>
          </p:nvGrpSpPr>
          <p:grpSpPr>
            <a:xfrm>
              <a:off x="2520701" y="2609274"/>
              <a:ext cx="276527" cy="107674"/>
              <a:chOff x="6172681" y="402472"/>
              <a:chExt cx="276527" cy="107674"/>
            </a:xfrm>
          </p:grpSpPr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E4BDC01B-5F77-4248-9B86-AA882A24DE2D}"/>
                  </a:ext>
                </a:extLst>
              </p:cNvPr>
              <p:cNvSpPr/>
              <p:nvPr/>
            </p:nvSpPr>
            <p:spPr bwMode="auto">
              <a:xfrm>
                <a:off x="6264061" y="402472"/>
                <a:ext cx="18514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UAE</a:t>
                </a:r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D2E84963-8831-4683-9633-3BE625EE2E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72681" y="418585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F63FF920-D0FA-4C1C-A248-CB082C935E3F}"/>
                </a:ext>
              </a:extLst>
            </p:cNvPr>
            <p:cNvGrpSpPr/>
            <p:nvPr/>
          </p:nvGrpSpPr>
          <p:grpSpPr>
            <a:xfrm>
              <a:off x="2149774" y="2564597"/>
              <a:ext cx="324126" cy="107674"/>
              <a:chOff x="5783097" y="294352"/>
              <a:chExt cx="324126" cy="107674"/>
            </a:xfrm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73D1F7AC-6A61-4F49-A6CD-AD22AB1BF9EF}"/>
                  </a:ext>
                </a:extLst>
              </p:cNvPr>
              <p:cNvSpPr/>
              <p:nvPr/>
            </p:nvSpPr>
            <p:spPr bwMode="auto">
              <a:xfrm>
                <a:off x="5783097" y="294352"/>
                <a:ext cx="22602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Qatar</a:t>
                </a:r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216D850A-D679-4D8A-B8A6-390D9917BA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42091" y="31895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040EC2E7-CE75-4A78-9190-5BDBF5645F76}"/>
                </a:ext>
              </a:extLst>
            </p:cNvPr>
            <p:cNvGrpSpPr/>
            <p:nvPr/>
          </p:nvGrpSpPr>
          <p:grpSpPr>
            <a:xfrm>
              <a:off x="2392906" y="2482049"/>
              <a:ext cx="427327" cy="107674"/>
              <a:chOff x="6015103" y="197183"/>
              <a:chExt cx="427327" cy="107674"/>
            </a:xfrm>
          </p:grpSpPr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75FFB7B8-2F76-4DB4-8DEF-E4A5090A5E25}"/>
                  </a:ext>
                </a:extLst>
              </p:cNvPr>
              <p:cNvSpPr/>
              <p:nvPr/>
            </p:nvSpPr>
            <p:spPr bwMode="auto">
              <a:xfrm>
                <a:off x="6129844" y="197183"/>
                <a:ext cx="31258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Bahrain</a:t>
                </a:r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43FD3B1C-DACB-4FCB-B366-570AB09215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15103" y="21847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B81B2D9C-4C5D-4DEF-8F4C-A70EE9CF9494}"/>
                </a:ext>
              </a:extLst>
            </p:cNvPr>
            <p:cNvGrpSpPr/>
            <p:nvPr/>
          </p:nvGrpSpPr>
          <p:grpSpPr>
            <a:xfrm>
              <a:off x="1966099" y="2086345"/>
              <a:ext cx="373447" cy="107674"/>
              <a:chOff x="5662200" y="-254452"/>
              <a:chExt cx="373447" cy="107674"/>
            </a:xfrm>
          </p:grpSpPr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0D671B2D-D58E-45A3-B88E-57E143D2D6EE}"/>
                  </a:ext>
                </a:extLst>
              </p:cNvPr>
              <p:cNvSpPr/>
              <p:nvPr/>
            </p:nvSpPr>
            <p:spPr bwMode="auto">
              <a:xfrm>
                <a:off x="5760331" y="-254452"/>
                <a:ext cx="27531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Turkey</a:t>
                </a:r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4B36B9F4-49AB-4D72-AA6E-35AE25F134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662200" y="-227908"/>
                <a:ext cx="64800" cy="64800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5EDBED69-3165-427E-A66E-519D087102CE}"/>
                </a:ext>
              </a:extLst>
            </p:cNvPr>
            <p:cNvGrpSpPr/>
            <p:nvPr/>
          </p:nvGrpSpPr>
          <p:grpSpPr>
            <a:xfrm>
              <a:off x="3077322" y="2346117"/>
              <a:ext cx="301080" cy="107674"/>
              <a:chOff x="6899146" y="515370"/>
              <a:chExt cx="301080" cy="107674"/>
            </a:xfrm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2C55BC70-968D-4C78-B0F2-0ADA8AE5C382}"/>
                  </a:ext>
                </a:extLst>
              </p:cNvPr>
              <p:cNvSpPr/>
              <p:nvPr/>
            </p:nvSpPr>
            <p:spPr bwMode="auto">
              <a:xfrm>
                <a:off x="7003057" y="515370"/>
                <a:ext cx="19716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India</a:t>
                </a:r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6758FE29-CDA8-4576-8E42-781FE1F198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899146" y="54718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44963F09-623B-4A41-A419-6988D0F77120}"/>
                </a:ext>
              </a:extLst>
            </p:cNvPr>
            <p:cNvGrpSpPr/>
            <p:nvPr/>
          </p:nvGrpSpPr>
          <p:grpSpPr>
            <a:xfrm>
              <a:off x="1066858" y="3068200"/>
              <a:ext cx="388682" cy="107674"/>
              <a:chOff x="4525888" y="618672"/>
              <a:chExt cx="388682" cy="107674"/>
            </a:xfrm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138DCF06-5548-4098-822E-B4FD5151A804}"/>
                  </a:ext>
                </a:extLst>
              </p:cNvPr>
              <p:cNvSpPr/>
              <p:nvPr/>
            </p:nvSpPr>
            <p:spPr bwMode="auto">
              <a:xfrm>
                <a:off x="4525888" y="618672"/>
                <a:ext cx="287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Nigeria</a:t>
                </a:r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80612317-43D1-4E5D-AA05-4AB2450035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49438" y="640673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DA302428-F528-4466-A49C-D81D60D2C7A0}"/>
                </a:ext>
              </a:extLst>
            </p:cNvPr>
            <p:cNvGrpSpPr/>
            <p:nvPr/>
          </p:nvGrpSpPr>
          <p:grpSpPr>
            <a:xfrm>
              <a:off x="891803" y="2122236"/>
              <a:ext cx="326077" cy="107674"/>
              <a:chOff x="4647980" y="-263150"/>
              <a:chExt cx="326077" cy="107674"/>
            </a:xfrm>
          </p:grpSpPr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194C85F3-12EF-49DD-9530-F1921A5DFC5B}"/>
                  </a:ext>
                </a:extLst>
              </p:cNvPr>
              <p:cNvSpPr/>
              <p:nvPr/>
            </p:nvSpPr>
            <p:spPr bwMode="auto">
              <a:xfrm>
                <a:off x="4647980" y="-263150"/>
                <a:ext cx="23203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Spain</a:t>
                </a:r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F4BBE173-0658-4CFF-AA57-5497B0E018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08925" y="-238834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1EE7ABAA-0E5A-426E-8EC5-5DA2AC864D2F}"/>
                </a:ext>
              </a:extLst>
            </p:cNvPr>
            <p:cNvGrpSpPr/>
            <p:nvPr/>
          </p:nvGrpSpPr>
          <p:grpSpPr>
            <a:xfrm>
              <a:off x="973425" y="1951168"/>
              <a:ext cx="380873" cy="107674"/>
              <a:chOff x="4904239" y="-456229"/>
              <a:chExt cx="380873" cy="107674"/>
            </a:xfrm>
          </p:grpSpPr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8B964F48-112A-4986-9269-C9BD7301481E}"/>
                  </a:ext>
                </a:extLst>
              </p:cNvPr>
              <p:cNvSpPr/>
              <p:nvPr/>
            </p:nvSpPr>
            <p:spPr bwMode="auto">
              <a:xfrm>
                <a:off x="4904239" y="-456229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France</a:t>
                </a:r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0027D7CF-9F2C-4C94-9B0D-9D27C95B57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19980" y="-43164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67ADF3CF-BEF1-4D77-BDF2-B6FCD06C9479}"/>
                </a:ext>
              </a:extLst>
            </p:cNvPr>
            <p:cNvGrpSpPr/>
            <p:nvPr/>
          </p:nvGrpSpPr>
          <p:grpSpPr>
            <a:xfrm>
              <a:off x="911146" y="1745281"/>
              <a:ext cx="373030" cy="107674"/>
              <a:chOff x="4881786" y="-656239"/>
              <a:chExt cx="373030" cy="107674"/>
            </a:xfrm>
          </p:grpSpPr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AC5E2636-ED16-4D98-A47C-B783CE78E4F5}"/>
                  </a:ext>
                </a:extLst>
              </p:cNvPr>
              <p:cNvSpPr/>
              <p:nvPr/>
            </p:nvSpPr>
            <p:spPr bwMode="auto">
              <a:xfrm>
                <a:off x="4881786" y="-656239"/>
                <a:ext cx="12503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UK</a:t>
                </a:r>
              </a:p>
            </p:txBody>
          </p: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43FF0D84-756E-4BDC-8AEB-DF6B3C47EA9E}"/>
                  </a:ext>
                </a:extLst>
              </p:cNvPr>
              <p:cNvGrpSpPr/>
              <p:nvPr/>
            </p:nvGrpSpPr>
            <p:grpSpPr>
              <a:xfrm>
                <a:off x="5044089" y="-640655"/>
                <a:ext cx="210727" cy="65132"/>
                <a:chOff x="3961613" y="4186268"/>
                <a:chExt cx="174710" cy="54000"/>
              </a:xfrm>
            </p:grpSpPr>
            <p:sp>
              <p:nvSpPr>
                <p:cNvPr id="168" name="Oval 167">
                  <a:extLst>
                    <a:ext uri="{FF2B5EF4-FFF2-40B4-BE49-F238E27FC236}">
                      <a16:creationId xmlns:a16="http://schemas.microsoft.com/office/drawing/2014/main" id="{9EB29569-EC88-4152-9E56-11F8206E86A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3F0A280B-4FD5-4E2E-9E6C-DF0DBF0537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70" name="Oval 169">
                  <a:extLst>
                    <a:ext uri="{FF2B5EF4-FFF2-40B4-BE49-F238E27FC236}">
                      <a16:creationId xmlns:a16="http://schemas.microsoft.com/office/drawing/2014/main" id="{5ABA8A4C-85BB-406F-A8A8-80DD21F059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82323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935F5DAE-FFC1-4E72-85B2-E5C4CD781188}"/>
                </a:ext>
              </a:extLst>
            </p:cNvPr>
            <p:cNvGrpSpPr/>
            <p:nvPr/>
          </p:nvGrpSpPr>
          <p:grpSpPr>
            <a:xfrm>
              <a:off x="821622" y="1853017"/>
              <a:ext cx="633918" cy="107674"/>
              <a:chOff x="4698327" y="-550237"/>
              <a:chExt cx="633918" cy="107674"/>
            </a:xfrm>
          </p:grpSpPr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B8BC378-4946-43BD-BDBD-E4232CF403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67113" y="-531906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F47ACCDC-F900-4202-B7C8-BAEF06214B96}"/>
                  </a:ext>
                </a:extLst>
              </p:cNvPr>
              <p:cNvSpPr/>
              <p:nvPr/>
            </p:nvSpPr>
            <p:spPr bwMode="auto">
              <a:xfrm>
                <a:off x="4698327" y="-550237"/>
                <a:ext cx="543418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Netherlands</a:t>
                </a: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BDBE83AA-F455-498E-81DD-B7D8EFBC3BA9}"/>
                </a:ext>
              </a:extLst>
            </p:cNvPr>
            <p:cNvGrpSpPr/>
            <p:nvPr/>
          </p:nvGrpSpPr>
          <p:grpSpPr>
            <a:xfrm>
              <a:off x="1448754" y="1765301"/>
              <a:ext cx="544050" cy="107674"/>
              <a:chOff x="5374777" y="-556757"/>
              <a:chExt cx="544050" cy="107674"/>
            </a:xfrm>
          </p:grpSpPr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16315E39-62CC-4474-863B-19CD89E77DB6}"/>
                  </a:ext>
                </a:extLst>
              </p:cNvPr>
              <p:cNvSpPr/>
              <p:nvPr/>
            </p:nvSpPr>
            <p:spPr bwMode="auto">
              <a:xfrm>
                <a:off x="5548533" y="-556757"/>
                <a:ext cx="37029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Germany</a:t>
                </a:r>
              </a:p>
            </p:txBody>
          </p: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9006438E-6EAE-4C6C-820E-60CC4AD39C15}"/>
                  </a:ext>
                </a:extLst>
              </p:cNvPr>
              <p:cNvGrpSpPr/>
              <p:nvPr/>
            </p:nvGrpSpPr>
            <p:grpSpPr>
              <a:xfrm>
                <a:off x="5374777" y="-535517"/>
                <a:ext cx="131384" cy="65132"/>
                <a:chOff x="4071469" y="4186268"/>
                <a:chExt cx="108928" cy="54000"/>
              </a:xfrm>
            </p:grpSpPr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8B8F3974-8D85-4AAE-8473-1F4CB87825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3" name="Oval 162">
                  <a:extLst>
                    <a:ext uri="{FF2B5EF4-FFF2-40B4-BE49-F238E27FC236}">
                      <a16:creationId xmlns:a16="http://schemas.microsoft.com/office/drawing/2014/main" id="{360CA1FE-2ED7-48CD-A126-C7A1A74DB4E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E7768120-5A07-411C-BD4C-E30B7D27E740}"/>
                </a:ext>
              </a:extLst>
            </p:cNvPr>
            <p:cNvGrpSpPr/>
            <p:nvPr/>
          </p:nvGrpSpPr>
          <p:grpSpPr>
            <a:xfrm>
              <a:off x="1549131" y="1995326"/>
              <a:ext cx="382474" cy="107674"/>
              <a:chOff x="5345180" y="-430320"/>
              <a:chExt cx="382474" cy="107674"/>
            </a:xfrm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58269B82-90CB-4954-A017-AC546DC35F4A}"/>
                  </a:ext>
                </a:extLst>
              </p:cNvPr>
              <p:cNvSpPr/>
              <p:nvPr/>
            </p:nvSpPr>
            <p:spPr bwMode="auto">
              <a:xfrm>
                <a:off x="5446327" y="-430320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Austria</a:t>
                </a:r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3775349D-1EDD-43C0-86EB-59A158B409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345180" y="-409572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9EC222CB-EB5E-48A1-8135-171B9CEABD3D}"/>
                </a:ext>
              </a:extLst>
            </p:cNvPr>
            <p:cNvGrpSpPr/>
            <p:nvPr/>
          </p:nvGrpSpPr>
          <p:grpSpPr>
            <a:xfrm>
              <a:off x="1455540" y="1915429"/>
              <a:ext cx="611958" cy="107674"/>
              <a:chOff x="5134159" y="-349121"/>
              <a:chExt cx="611958" cy="107674"/>
            </a:xfrm>
          </p:grpSpPr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31F1B1FE-38B6-445F-8FC8-9FE2E345483E}"/>
                  </a:ext>
                </a:extLst>
              </p:cNvPr>
              <p:cNvSpPr/>
              <p:nvPr/>
            </p:nvSpPr>
            <p:spPr bwMode="auto">
              <a:xfrm>
                <a:off x="5278440" y="-349121"/>
                <a:ext cx="46767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Switzerland</a:t>
                </a:r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9EF72797-C557-49F9-A018-30639E6005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34159" y="-332652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ABCAF638-304E-4BF9-9FA9-F010C65E75A5}"/>
                </a:ext>
              </a:extLst>
            </p:cNvPr>
            <p:cNvGrpSpPr/>
            <p:nvPr/>
          </p:nvGrpSpPr>
          <p:grpSpPr>
            <a:xfrm>
              <a:off x="3706860" y="2828663"/>
              <a:ext cx="561776" cy="107674"/>
              <a:chOff x="7519638" y="687135"/>
              <a:chExt cx="561776" cy="107674"/>
            </a:xfrm>
          </p:grpSpPr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4C3E60F5-4237-4377-902D-446AB9AE4270}"/>
                  </a:ext>
                </a:extLst>
              </p:cNvPr>
              <p:cNvSpPr/>
              <p:nvPr/>
            </p:nvSpPr>
            <p:spPr bwMode="auto">
              <a:xfrm>
                <a:off x="7749592" y="687135"/>
                <a:ext cx="33182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Vietnam</a:t>
                </a:r>
              </a:p>
            </p:txBody>
          </p: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C319ACEE-B80F-45BE-81E4-6279CA8FF35F}"/>
                  </a:ext>
                </a:extLst>
              </p:cNvPr>
              <p:cNvGrpSpPr/>
              <p:nvPr/>
            </p:nvGrpSpPr>
            <p:grpSpPr>
              <a:xfrm>
                <a:off x="7519638" y="708430"/>
                <a:ext cx="200261" cy="65132"/>
                <a:chOff x="3961613" y="4186268"/>
                <a:chExt cx="166032" cy="54000"/>
              </a:xfrm>
            </p:grpSpPr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9EEC94AA-1969-4FCD-BBE5-ECD6F3FA6B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AA2618F3-8003-4981-A2D4-F1655EE0870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B4514BEA-B73D-4641-B25D-BC007239B84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3645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FDA59173-9A94-47ED-8720-34A320303A54}"/>
                </a:ext>
              </a:extLst>
            </p:cNvPr>
            <p:cNvGrpSpPr/>
            <p:nvPr/>
          </p:nvGrpSpPr>
          <p:grpSpPr>
            <a:xfrm>
              <a:off x="1702158" y="2449679"/>
              <a:ext cx="634236" cy="107674"/>
              <a:chOff x="5361787" y="110756"/>
              <a:chExt cx="634236" cy="107674"/>
            </a:xfrm>
          </p:grpSpPr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0160B0D7-0D7C-4AD0-9EB4-65D365A62C7C}"/>
                  </a:ext>
                </a:extLst>
              </p:cNvPr>
              <p:cNvSpPr/>
              <p:nvPr/>
            </p:nvSpPr>
            <p:spPr bwMode="auto">
              <a:xfrm>
                <a:off x="5361787" y="110756"/>
                <a:ext cx="51937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Saudi Arabia</a:t>
                </a:r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DDF03EEA-A97A-48C4-A57B-6E60F16394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0891" y="13747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7AFD3846-B4C7-41E6-8F6F-6B26AF482187}"/>
                </a:ext>
              </a:extLst>
            </p:cNvPr>
            <p:cNvGrpSpPr/>
            <p:nvPr/>
          </p:nvGrpSpPr>
          <p:grpSpPr>
            <a:xfrm>
              <a:off x="2264504" y="2714862"/>
              <a:ext cx="344907" cy="107674"/>
              <a:chOff x="5860340" y="550092"/>
              <a:chExt cx="344907" cy="107674"/>
            </a:xfrm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DD08528E-A9EA-4431-9017-493521AFCA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40115" y="564831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1FEFC92E-B764-4370-8D39-BD864F534E14}"/>
                  </a:ext>
                </a:extLst>
              </p:cNvPr>
              <p:cNvSpPr/>
              <p:nvPr/>
            </p:nvSpPr>
            <p:spPr bwMode="auto">
              <a:xfrm>
                <a:off x="5860340" y="550092"/>
                <a:ext cx="245260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Oman</a:t>
                </a: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9EB01FB0-B028-4704-B875-C20F01DB9943}"/>
                </a:ext>
              </a:extLst>
            </p:cNvPr>
            <p:cNvGrpSpPr/>
            <p:nvPr/>
          </p:nvGrpSpPr>
          <p:grpSpPr>
            <a:xfrm>
              <a:off x="3733924" y="2077725"/>
              <a:ext cx="263888" cy="217578"/>
              <a:chOff x="7323604" y="-31142"/>
              <a:chExt cx="263888" cy="217578"/>
            </a:xfrm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24BA6133-6252-43F5-81BF-41F1E9B79667}"/>
                  </a:ext>
                </a:extLst>
              </p:cNvPr>
              <p:cNvSpPr/>
              <p:nvPr/>
            </p:nvSpPr>
            <p:spPr bwMode="auto">
              <a:xfrm>
                <a:off x="7337822" y="-31142"/>
                <a:ext cx="23684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China</a:t>
                </a:r>
              </a:p>
            </p:txBody>
          </p:sp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17EA11A2-DDF6-4836-B2BD-08234ACE05BB}"/>
                  </a:ext>
                </a:extLst>
              </p:cNvPr>
              <p:cNvGrpSpPr/>
              <p:nvPr/>
            </p:nvGrpSpPr>
            <p:grpSpPr>
              <a:xfrm>
                <a:off x="7323604" y="121304"/>
                <a:ext cx="263888" cy="65132"/>
                <a:chOff x="3961613" y="4186268"/>
                <a:chExt cx="218784" cy="54000"/>
              </a:xfrm>
            </p:grpSpPr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6E3E56C9-EED5-42FA-9CE2-2F923E3F0C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4" name="Oval 143">
                  <a:extLst>
                    <a:ext uri="{FF2B5EF4-FFF2-40B4-BE49-F238E27FC236}">
                      <a16:creationId xmlns:a16="http://schemas.microsoft.com/office/drawing/2014/main" id="{9A023BAA-2661-43C0-BF4B-283BCAAE9F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AC15D8FA-A63F-4DD3-A0A6-F90E0CCE90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6" name="Oval 145">
                  <a:extLst>
                    <a:ext uri="{FF2B5EF4-FFF2-40B4-BE49-F238E27FC236}">
                      <a16:creationId xmlns:a16="http://schemas.microsoft.com/office/drawing/2014/main" id="{6CBE408F-E927-4C6D-9017-54BB724EB4E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29BAB079-1734-4396-BCF5-AAB04031C628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8262922" y="1298389"/>
            <a:ext cx="3590481" cy="1839768"/>
          </a:xfrm>
          <a:solidFill>
            <a:schemeClr val="bg2"/>
          </a:solidFill>
        </p:spPr>
        <p:txBody>
          <a:bodyPr vert="horz" lIns="0" tIns="540000" rIns="0" bIns="0" rtlCol="0" anchor="ctr" anchorCtr="0">
            <a:noAutofit/>
          </a:bodyPr>
          <a:lstStyle>
            <a:lvl1pPr marL="0" indent="0" algn="ctr">
              <a:buNone/>
              <a:defRPr lang="en-AU">
                <a:latin typeface="Arial" panose="020B0604020202020204" pitchFamily="34" charset="0"/>
              </a:defRPr>
            </a:lvl1pPr>
          </a:lstStyle>
          <a:p>
            <a:pPr marL="191995" lvl="0" indent="-191995" algn="ctr"/>
            <a:r>
              <a:rPr lang="en-AU" dirty="0"/>
              <a:t>Highlight box</a:t>
            </a:r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6234F6BF-CE90-824E-BB2A-75200AC913B4}"/>
              </a:ext>
            </a:extLst>
          </p:cNvPr>
          <p:cNvSpPr>
            <a:spLocks noChangeAspect="1"/>
          </p:cNvSpPr>
          <p:nvPr/>
        </p:nvSpPr>
        <p:spPr>
          <a:xfrm>
            <a:off x="4734132" y="3843091"/>
            <a:ext cx="86843" cy="86843"/>
          </a:xfrm>
          <a:prstGeom prst="ellipse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631804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sset classes and RE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2314E80-FEC8-41FD-85C9-5C3A6A70F167}"/>
              </a:ext>
            </a:extLst>
          </p:cNvPr>
          <p:cNvSpPr/>
          <p:nvPr/>
        </p:nvSpPr>
        <p:spPr>
          <a:xfrm>
            <a:off x="334434" y="1725638"/>
            <a:ext cx="11523133" cy="382513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1348D93-B37A-4425-AD04-78CB4882F608}"/>
              </a:ext>
            </a:extLst>
          </p:cNvPr>
          <p:cNvSpPr/>
          <p:nvPr/>
        </p:nvSpPr>
        <p:spPr>
          <a:xfrm>
            <a:off x="4761714" y="5186845"/>
            <a:ext cx="2668575" cy="184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A0B8479-81A9-4C48-8B7E-D0346509C3EF}"/>
              </a:ext>
            </a:extLst>
          </p:cNvPr>
          <p:cNvSpPr/>
          <p:nvPr/>
        </p:nvSpPr>
        <p:spPr>
          <a:xfrm>
            <a:off x="900589" y="4948057"/>
            <a:ext cx="10390825" cy="1116959"/>
          </a:xfrm>
          <a:prstGeom prst="rect">
            <a:avLst/>
          </a:prstGeom>
          <a:solidFill>
            <a:schemeClr val="bg2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63CB9A3-4A2C-4F38-AD40-8D3D4510A9D3}"/>
              </a:ext>
            </a:extLst>
          </p:cNvPr>
          <p:cNvSpPr txBox="1"/>
          <p:nvPr/>
        </p:nvSpPr>
        <p:spPr>
          <a:xfrm>
            <a:off x="3421899" y="5084483"/>
            <a:ext cx="3257983" cy="246221"/>
          </a:xfrm>
          <a:prstGeom prst="rect">
            <a:avLst/>
          </a:prstGeom>
          <a:noFill/>
        </p:spPr>
        <p:txBody>
          <a:bodyPr wrap="none" lIns="96000" tIns="0" rIns="96000" bIns="0" rtlCol="0">
            <a:spAutoFit/>
          </a:bodyPr>
          <a:lstStyle/>
          <a:p>
            <a:pPr algn="ctr" defTabSz="609585">
              <a:defRPr/>
            </a:pPr>
            <a:r>
              <a:rPr lang="en-US" altLang="en-US" sz="1600" b="1" dirty="0">
                <a:solidFill>
                  <a:prstClr val="black"/>
                </a:solidFill>
              </a:rPr>
              <a:t>5 REITs</a:t>
            </a:r>
            <a:r>
              <a:rPr lang="en-US" altLang="en-US" sz="1600" dirty="0">
                <a:solidFill>
                  <a:prstClr val="black"/>
                </a:solidFill>
              </a:rPr>
              <a:t> across </a:t>
            </a:r>
            <a:r>
              <a:rPr lang="en-US" altLang="en-US" sz="1600" b="1" dirty="0">
                <a:solidFill>
                  <a:prstClr val="black"/>
                </a:solidFill>
              </a:rPr>
              <a:t>4 assets classes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05A81F1-3254-4AE5-BE0E-156BFD611240}"/>
              </a:ext>
            </a:extLst>
          </p:cNvPr>
          <p:cNvCxnSpPr/>
          <p:nvPr/>
        </p:nvCxnSpPr>
        <p:spPr>
          <a:xfrm flipV="1">
            <a:off x="9245600" y="4948057"/>
            <a:ext cx="0" cy="1116959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5AB0BB1-B968-44E2-95E0-449C8C7670A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7629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E5F0ECFC-CF01-46B9-862F-6BA884C4AE1F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75711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C75D6561-942E-4202-8EEC-04C24C4DD64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03793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0B35F484-B964-4D21-BF60-64693C8388D3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1875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69B67840-6B57-41D4-8B9E-7915896ED428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59957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30D324FA-B471-4E11-97B6-E106EE313B5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84574" y="1476159"/>
            <a:ext cx="3222852" cy="43272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>
            <a:spAutoFit/>
          </a:bodyPr>
          <a:lstStyle>
            <a:lvl1pPr marL="0" indent="0" algn="ctr">
              <a:buNone/>
              <a:defRPr lang="en-GB" sz="1867" spc="-2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191995" lvl="0" indent="-191995" algn="ctr" defTabSz="609585"/>
            <a:r>
              <a:rPr lang="en-US" smtClean="0"/>
              <a:t>Click to edit Master text styles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848A7EB9-DFBD-4765-AC08-81731455A8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B9301B7-F9B4-4C25-BF30-A806A0508544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0022FEA5-5CAD-48B8-A2F8-2FAA00E80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0" name="Text Placeholder 18">
            <a:extLst>
              <a:ext uri="{FF2B5EF4-FFF2-40B4-BE49-F238E27FC236}">
                <a16:creationId xmlns:a16="http://schemas.microsoft.com/office/drawing/2014/main" id="{289E1322-6D66-4D1A-9188-B53DA540BA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63B4E12-5E7B-466A-9A4E-C8B1A582853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898848" y="5018969"/>
            <a:ext cx="780663" cy="328231"/>
          </a:xfrm>
          <a:noFill/>
        </p:spPr>
        <p:txBody>
          <a:bodyPr wrap="none" lIns="0" tIns="0" rIns="0" bIns="0" anchor="t">
            <a:spAutoFit/>
          </a:bodyPr>
          <a:lstStyle>
            <a:lvl1pPr marL="0" indent="0">
              <a:buNone/>
              <a:defRPr lang="en-US" sz="2133" b="1" smtClean="0">
                <a:latin typeface="+mj-lt"/>
                <a:ea typeface="MS PGothic"/>
                <a:cs typeface="Arial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S$[•]b</a:t>
            </a:r>
            <a:endParaRPr lang="en-AU" dirty="0"/>
          </a:p>
        </p:txBody>
      </p:sp>
      <p:sp>
        <p:nvSpPr>
          <p:cNvPr id="65" name="Text Placeholder 5">
            <a:extLst>
              <a:ext uri="{FF2B5EF4-FFF2-40B4-BE49-F238E27FC236}">
                <a16:creationId xmlns:a16="http://schemas.microsoft.com/office/drawing/2014/main" id="{C1729B94-1CDA-4C72-ADEA-E2A5BE88271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01468" y="5404513"/>
            <a:ext cx="1575421" cy="205121"/>
          </a:xfrm>
          <a:noFill/>
        </p:spPr>
        <p:txBody>
          <a:bodyPr wrap="square" lIns="0" tIns="0" rIns="0" bIns="0" anchor="t">
            <a:spAutoFit/>
          </a:bodyPr>
          <a:lstStyle>
            <a:lvl1pPr marL="0" indent="0" algn="ctr">
              <a:buNone/>
              <a:defRPr lang="en-AU" sz="1333" kern="1200" spc="-20" dirty="0">
                <a:solidFill>
                  <a:schemeClr val="tx1"/>
                </a:solidFill>
                <a:latin typeface="+mn-lt"/>
                <a:ea typeface="MS PGothic"/>
                <a:cs typeface="Arial Black" panose="020B0604020202020204" pitchFamily="34" charset="0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[•]</a:t>
            </a:r>
            <a:endParaRPr lang="en-AU" dirty="0"/>
          </a:p>
        </p:txBody>
      </p:sp>
      <p:sp>
        <p:nvSpPr>
          <p:cNvPr id="10" name="Text Placeholder 118">
            <a:extLst>
              <a:ext uri="{FF2B5EF4-FFF2-40B4-BE49-F238E27FC236}">
                <a16:creationId xmlns:a16="http://schemas.microsoft.com/office/drawing/2014/main" id="{2AAA7A1C-A340-4FF1-A558-21E745B69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76295" y="4171217"/>
            <a:ext cx="2122805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9" name="Text Placeholder 118">
            <a:extLst>
              <a:ext uri="{FF2B5EF4-FFF2-40B4-BE49-F238E27FC236}">
                <a16:creationId xmlns:a16="http://schemas.microsoft.com/office/drawing/2014/main" id="{CBC3F1D9-3661-4FD9-9401-F63CA7FE2C8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754395" y="4171217"/>
            <a:ext cx="213270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0" name="Text Placeholder 118">
            <a:extLst>
              <a:ext uri="{FF2B5EF4-FFF2-40B4-BE49-F238E27FC236}">
                <a16:creationId xmlns:a16="http://schemas.microsoft.com/office/drawing/2014/main" id="{10EFCFA7-781C-4B88-B35D-84F7A856EF9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044689" y="4171217"/>
            <a:ext cx="2126848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1" name="Text Placeholder 118">
            <a:extLst>
              <a:ext uri="{FF2B5EF4-FFF2-40B4-BE49-F238E27FC236}">
                <a16:creationId xmlns:a16="http://schemas.microsoft.com/office/drawing/2014/main" id="{B4AF8C55-0F6F-4623-862F-F88AE89B267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321050" y="4171217"/>
            <a:ext cx="212552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2" name="Text Placeholder 118">
            <a:extLst>
              <a:ext uri="{FF2B5EF4-FFF2-40B4-BE49-F238E27FC236}">
                <a16:creationId xmlns:a16="http://schemas.microsoft.com/office/drawing/2014/main" id="{D33B323C-98E2-4C62-B69A-2C2EA9A5E4D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07651" y="4149499"/>
            <a:ext cx="2117451" cy="500139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pic>
        <p:nvPicPr>
          <p:cNvPr id="48" name="Picture 44">
            <a:extLst>
              <a:ext uri="{FF2B5EF4-FFF2-40B4-BE49-F238E27FC236}">
                <a16:creationId xmlns:a16="http://schemas.microsoft.com/office/drawing/2014/main" id="{4EFDA4D6-4741-49AC-93F9-98A012E5E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 bwMode="auto">
          <a:xfrm>
            <a:off x="6182382" y="5495950"/>
            <a:ext cx="1128741" cy="30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5">
            <a:extLst>
              <a:ext uri="{FF2B5EF4-FFF2-40B4-BE49-F238E27FC236}">
                <a16:creationId xmlns:a16="http://schemas.microsoft.com/office/drawing/2014/main" id="{94EF6EFC-D754-497B-8677-73473941E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/>
        </p:blipFill>
        <p:spPr bwMode="auto">
          <a:xfrm>
            <a:off x="4617992" y="5500015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7">
            <a:extLst>
              <a:ext uri="{FF2B5EF4-FFF2-40B4-BE49-F238E27FC236}">
                <a16:creationId xmlns:a16="http://schemas.microsoft.com/office/drawing/2014/main" id="{E642D8F6-2075-4283-B317-0CC21B2374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 bwMode="auto">
          <a:xfrm>
            <a:off x="1249061" y="5507027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44B74018-11CB-4799-940E-3984A576C9C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986615" y="5485857"/>
            <a:ext cx="846587" cy="327347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95E7DA29-6231-4AAB-9A0F-89D33916C9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742314" y="5498778"/>
            <a:ext cx="1271327" cy="31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538756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49194" y="1596809"/>
            <a:ext cx="4808373" cy="42100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7C3D992-3EDC-4DA6-B49D-9859A750888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1596809"/>
            <a:ext cx="6766560" cy="4210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AFB1FF4F-2214-4FED-BA3A-3C2C37D502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DA55558-0DB0-4A4C-89B0-BE0EDE0AD407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E5AD37DD-7BEE-4348-81DA-5F1E6D368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3838ABF-9C90-4355-A358-5C96ECA47F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94185540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63D87694-BFBC-406D-A720-C33572435F3E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5053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F0C5EA9-3BF7-4738-9EFA-E7D36D3E879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35053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2" name="Text Placeholder 118">
            <a:extLst>
              <a:ext uri="{FF2B5EF4-FFF2-40B4-BE49-F238E27FC236}">
                <a16:creationId xmlns:a16="http://schemas.microsoft.com/office/drawing/2014/main" id="{2FD1B914-91DB-4DC9-B0CC-60955F40087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053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3" name="Text Placeholder 118">
            <a:extLst>
              <a:ext uri="{FF2B5EF4-FFF2-40B4-BE49-F238E27FC236}">
                <a16:creationId xmlns:a16="http://schemas.microsoft.com/office/drawing/2014/main" id="{CDB98613-33B9-46E9-9999-99B26F1D979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5053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6D10A808-85F2-4206-8E24-077A1FE1754F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276510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CA870DCE-C088-42AD-A5EC-3801BA1347AC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276510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8" name="Text Placeholder 118">
            <a:extLst>
              <a:ext uri="{FF2B5EF4-FFF2-40B4-BE49-F238E27FC236}">
                <a16:creationId xmlns:a16="http://schemas.microsoft.com/office/drawing/2014/main" id="{165797EB-FEEF-47EF-8502-B72A8115377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276510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0" name="Text Placeholder 118">
            <a:extLst>
              <a:ext uri="{FF2B5EF4-FFF2-40B4-BE49-F238E27FC236}">
                <a16:creationId xmlns:a16="http://schemas.microsoft.com/office/drawing/2014/main" id="{8EB49760-03F6-4502-9544-B2D63410427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276510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550FAAC1-2CBF-4FA4-95C6-9E0E72562AC0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620248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F942DD5B-E49C-43EF-94BC-2182C44DE02D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620248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3" name="Text Placeholder 118">
            <a:extLst>
              <a:ext uri="{FF2B5EF4-FFF2-40B4-BE49-F238E27FC236}">
                <a16:creationId xmlns:a16="http://schemas.microsoft.com/office/drawing/2014/main" id="{610AA8F6-DEC8-47EF-83DA-D4263C06C24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20248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4" name="Text Placeholder 118">
            <a:extLst>
              <a:ext uri="{FF2B5EF4-FFF2-40B4-BE49-F238E27FC236}">
                <a16:creationId xmlns:a16="http://schemas.microsoft.com/office/drawing/2014/main" id="{8F135920-E78E-417A-8E9D-AF55AE3B804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20248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0088E2D3-D55E-4B0B-AB89-0DBAB3F9E207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9128459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3333ECB0-93E4-49DC-9F56-632D2FD361FE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9128459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7" name="Text Placeholder 118">
            <a:extLst>
              <a:ext uri="{FF2B5EF4-FFF2-40B4-BE49-F238E27FC236}">
                <a16:creationId xmlns:a16="http://schemas.microsoft.com/office/drawing/2014/main" id="{DB27BD4D-28DC-4AEF-8E25-AC3A7CECE82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128459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8" name="Text Placeholder 118">
            <a:extLst>
              <a:ext uri="{FF2B5EF4-FFF2-40B4-BE49-F238E27FC236}">
                <a16:creationId xmlns:a16="http://schemas.microsoft.com/office/drawing/2014/main" id="{36C2E9E7-24FC-4E85-9B95-031592E2F75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128459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A412B6CE-7B20-49DF-862B-AA172006F3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09E4129-D281-4E0C-8C7A-D614B14496BD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>
            <a:extLst>
              <a:ext uri="{FF2B5EF4-FFF2-40B4-BE49-F238E27FC236}">
                <a16:creationId xmlns:a16="http://schemas.microsoft.com/office/drawing/2014/main" id="{245E5802-6415-4231-8868-862514160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02C83258-A6C9-4D9A-A0BE-8460CDFF57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18225681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7986" y="1596809"/>
            <a:ext cx="3929581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C16D6C69-6746-4030-A6CA-D2D7D01DB0C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3758" y="1596811"/>
            <a:ext cx="4307941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DB9FB400-2762-43CB-BBBA-CCA5AF2F4C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3757" y="4129911"/>
            <a:ext cx="186944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677B9744-3888-4297-B60E-F8474779CD0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742153" y="1596810"/>
            <a:ext cx="2924924" cy="42289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5402519B-6C59-4C7A-87FF-23750777EF5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332747" y="4129911"/>
            <a:ext cx="2328951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4FAEE446-BB6D-4939-8846-14E0581137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D6B6CEE-97CD-4872-BC14-C0DC3C1F8AAB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74ECCE9E-9D89-4C3D-8AC3-F701E3278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3FCD2C4B-BF44-4459-9FD1-F5DCAB95DC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16992523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8182" y="1606972"/>
            <a:ext cx="4054660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C3BB95A7-32EA-43AD-86BC-01E522CD29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2610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C2D62157-C00F-40C8-BE62-BF8F4FC8015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70914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ADC8E922-511B-4612-85D6-BED47CA9AC4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0914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4EDABAC8-3301-4BFB-B19C-2AFF95DEB38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3230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7D7773D1-B32B-43D8-AE7C-C6641A15E2C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5546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3BCBB88D-B843-4E62-813A-DBBBD7950D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08AB0-00AA-4107-9D97-08CD10212A2A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02AC979-5B2C-4F33-B647-BC7C479F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A4C77FD-E6B9-4C2A-9A05-1D00CFB247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31959170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sid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BCC1821B-86E6-4064-BE58-723BDBDA10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3188" y="1444190"/>
            <a:ext cx="6655053" cy="43275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79F222-F030-4D07-A7E6-56EA58D2C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444189"/>
            <a:ext cx="4496881" cy="738664"/>
          </a:xfrm>
        </p:spPr>
        <p:txBody>
          <a:bodyPr wrap="square" anchor="b" anchorCtr="0">
            <a:sp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6F56361-CE01-46E4-A5B3-D3F94FD0CD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77C5E15A-8F57-4A35-86DF-60D487601B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90" y="2285003"/>
            <a:ext cx="4490588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77720698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screen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9309CFE8-8D57-40B7-AAB0-183E8140F9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9FE78BF-F3D2-4AB9-A102-AE5FEFEDE4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b="10791"/>
          <a:stretch/>
        </p:blipFill>
        <p:spPr>
          <a:xfrm flipV="1">
            <a:off x="0" y="1"/>
            <a:ext cx="12192000" cy="140434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045C24-02FE-4318-95D3-B7AD00DC75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09C9D11E-47DA-48F3-9287-8DAE6DD04F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734E1928-8E39-412D-8549-824B678262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576865"/>
            <a:ext cx="4150468" cy="1448896"/>
          </a:xfrm>
          <a:solidFill>
            <a:schemeClr val="bg2">
              <a:alpha val="85000"/>
            </a:schemeClr>
          </a:solidFill>
        </p:spPr>
        <p:txBody>
          <a:bodyPr wrap="square"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720FCA-9297-4B96-AB32-2A6CB23A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7D5520E5-BD31-415B-85BE-BBA5018881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E13D265-C885-4591-B23D-C9F467333998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7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86236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431802" y="1484314"/>
            <a:ext cx="11328399" cy="4824412"/>
          </a:xfrm>
        </p:spPr>
        <p:txBody>
          <a:bodyPr/>
          <a:lstStyle>
            <a:lvl1pPr>
              <a:spcBef>
                <a:spcPts val="0"/>
              </a:spcBef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902FFB-F3B1-4225-8964-3242DC85FB1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 defTabSz="914394"/>
            <a:endParaRPr lang="en-AU" dirty="0">
              <a:solidFill>
                <a:srgbClr val="000000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C90FC3-D9F1-498E-A530-866B15C3554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 defTabSz="914394"/>
            <a:fld id="{E917DE0E-AFB1-41FD-BC35-27DB61CA125F}" type="slidenum">
              <a:rPr lang="en-AU" smtClean="0">
                <a:solidFill>
                  <a:srgbClr val="000000"/>
                </a:solidFill>
              </a:rPr>
              <a:pPr defTabSz="914394"/>
              <a:t>‹#›</a:t>
            </a:fld>
            <a:endParaRPr lang="en-AU" dirty="0">
              <a:solidFill>
                <a:srgbClr val="000000"/>
              </a:solidFill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CB29413-BC8C-43E6-A0A4-57FC83D11E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[Title]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037521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screen image no 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E5559850-DADC-4AE7-ADAF-FF0F60D4C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300253"/>
            <a:ext cx="5131724" cy="1448896"/>
          </a:xfrm>
          <a:solidFill>
            <a:schemeClr val="bg2">
              <a:alpha val="85000"/>
            </a:schemeClr>
          </a:solidFill>
        </p:spPr>
        <p:txBody>
          <a:bodyPr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91A1A7E-A87E-455E-90C1-4F1A616DA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130A69F6-DCA0-45A6-B4E3-EFAA5F703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</p:spTree>
    <p:extLst>
      <p:ext uri="{BB962C8B-B14F-4D97-AF65-F5344CB8AC3E}">
        <p14:creationId xmlns:p14="http://schemas.microsoft.com/office/powerpoint/2010/main" val="572480050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colou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434" y="1274134"/>
            <a:ext cx="11523133" cy="1231107"/>
          </a:xfrm>
        </p:spPr>
        <p:txBody>
          <a:bodyPr wrap="square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EF46AB-C08B-4C4F-A03C-9E96D7D9E1EF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16FB219F-36A2-4DE3-AD0D-06D5E20106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Example charts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CDBF5156-2C16-4850-835F-5BAF58C1CE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 err="1"/>
              <a:t>Multicoloured</a:t>
            </a:r>
            <a:endParaRPr lang="en-AU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4C1A78-F61A-4300-A882-08A5E21EF722}"/>
              </a:ext>
            </a:extLst>
          </p:cNvPr>
          <p:cNvSpPr/>
          <p:nvPr/>
        </p:nvSpPr>
        <p:spPr>
          <a:xfrm>
            <a:off x="12326974" y="2866085"/>
            <a:ext cx="1025484" cy="443312"/>
          </a:xfrm>
          <a:prstGeom prst="rect">
            <a:avLst/>
          </a:prstGeom>
          <a:solidFill>
            <a:srgbClr val="FF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Tangerine #FF7F41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51E4C5-F5C2-41BA-B3CF-224F68E78F47}"/>
              </a:ext>
            </a:extLst>
          </p:cNvPr>
          <p:cNvSpPr/>
          <p:nvPr/>
        </p:nvSpPr>
        <p:spPr>
          <a:xfrm>
            <a:off x="12326977" y="1720709"/>
            <a:ext cx="1025484" cy="443312"/>
          </a:xfrm>
          <a:prstGeom prst="rect">
            <a:avLst/>
          </a:prstGeom>
          <a:solidFill>
            <a:srgbClr val="52A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Sea Green #52AFA4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B18888-061A-4451-AF90-DD9B860E96B2}"/>
              </a:ext>
            </a:extLst>
          </p:cNvPr>
          <p:cNvSpPr/>
          <p:nvPr/>
        </p:nvSpPr>
        <p:spPr>
          <a:xfrm>
            <a:off x="12326977" y="575333"/>
            <a:ext cx="1025484" cy="443312"/>
          </a:xfrm>
          <a:prstGeom prst="rect">
            <a:avLst/>
          </a:prstGeom>
          <a:solidFill>
            <a:srgbClr val="007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Ocean Blue #0076A8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2E77F4-2B91-4A44-8BA5-1D6044F9EF22}"/>
              </a:ext>
            </a:extLst>
          </p:cNvPr>
          <p:cNvSpPr/>
          <p:nvPr/>
        </p:nvSpPr>
        <p:spPr>
          <a:xfrm>
            <a:off x="12326974" y="4584149"/>
            <a:ext cx="1025484" cy="443312"/>
          </a:xfrm>
          <a:prstGeom prst="rect">
            <a:avLst/>
          </a:prstGeom>
          <a:solidFill>
            <a:srgbClr val="DEBD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Lilac #DEBDDA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BA66EEF-E5A6-4370-A5D3-C360D3DA7CB8}"/>
              </a:ext>
            </a:extLst>
          </p:cNvPr>
          <p:cNvSpPr/>
          <p:nvPr/>
        </p:nvSpPr>
        <p:spPr>
          <a:xfrm>
            <a:off x="12326977" y="2645"/>
            <a:ext cx="1025484" cy="443312"/>
          </a:xfrm>
          <a:prstGeom prst="rect">
            <a:avLst/>
          </a:prstGeom>
          <a:solidFill>
            <a:srgbClr val="6332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Plum #633260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2C3BBB-1C2E-4F15-894D-BEF47CA065C3}"/>
              </a:ext>
            </a:extLst>
          </p:cNvPr>
          <p:cNvSpPr/>
          <p:nvPr/>
        </p:nvSpPr>
        <p:spPr>
          <a:xfrm>
            <a:off x="12326977" y="1148021"/>
            <a:ext cx="1025484" cy="443312"/>
          </a:xfrm>
          <a:prstGeom prst="rect">
            <a:avLst/>
          </a:prstGeom>
          <a:solidFill>
            <a:srgbClr val="E4AA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Butterscotch #E4AA17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55EE247-AD98-4AA5-9E25-BA256C499668}"/>
              </a:ext>
            </a:extLst>
          </p:cNvPr>
          <p:cNvSpPr/>
          <p:nvPr/>
        </p:nvSpPr>
        <p:spPr>
          <a:xfrm>
            <a:off x="12326975" y="2293397"/>
            <a:ext cx="1025484" cy="443312"/>
          </a:xfrm>
          <a:prstGeom prst="rect">
            <a:avLst/>
          </a:prstGeom>
          <a:solidFill>
            <a:srgbClr val="B5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Champagne #B59E7A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E8625AA-68B3-469A-9D3A-7F0D43EE76FD}"/>
              </a:ext>
            </a:extLst>
          </p:cNvPr>
          <p:cNvSpPr/>
          <p:nvPr/>
        </p:nvSpPr>
        <p:spPr>
          <a:xfrm>
            <a:off x="12326974" y="5156837"/>
            <a:ext cx="1025484" cy="443312"/>
          </a:xfrm>
          <a:prstGeom prst="rect">
            <a:avLst/>
          </a:prstGeom>
          <a:solidFill>
            <a:srgbClr val="436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Pine #43695B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5761130-AD59-4B04-A874-54D01F669B2F}"/>
              </a:ext>
            </a:extLst>
          </p:cNvPr>
          <p:cNvSpPr/>
          <p:nvPr/>
        </p:nvSpPr>
        <p:spPr>
          <a:xfrm>
            <a:off x="12326974" y="3438773"/>
            <a:ext cx="1025484" cy="443312"/>
          </a:xfrm>
          <a:prstGeom prst="rect">
            <a:avLst/>
          </a:prstGeom>
          <a:solidFill>
            <a:srgbClr val="4625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Burgundy #46252F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994CDE-9C21-4E02-A0A2-52949EDBC7D7}"/>
              </a:ext>
            </a:extLst>
          </p:cNvPr>
          <p:cNvSpPr/>
          <p:nvPr/>
        </p:nvSpPr>
        <p:spPr>
          <a:xfrm>
            <a:off x="12326974" y="4011461"/>
            <a:ext cx="1025484" cy="443312"/>
          </a:xfrm>
          <a:prstGeom prst="rect">
            <a:avLst/>
          </a:prstGeom>
          <a:solidFill>
            <a:srgbClr val="84C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Mint #84C661</a:t>
            </a:r>
          </a:p>
        </p:txBody>
      </p:sp>
    </p:spTree>
    <p:extLst>
      <p:ext uri="{BB962C8B-B14F-4D97-AF65-F5344CB8AC3E}">
        <p14:creationId xmlns:p14="http://schemas.microsoft.com/office/powerpoint/2010/main" val="2125102353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76A3032-2C65-478E-921E-FB3DD497370F}"/>
              </a:ext>
            </a:extLst>
          </p:cNvPr>
          <p:cNvGrpSpPr/>
          <p:nvPr/>
        </p:nvGrpSpPr>
        <p:grpSpPr>
          <a:xfrm>
            <a:off x="-1" y="0"/>
            <a:ext cx="12201287" cy="6858000"/>
            <a:chOff x="-1" y="0"/>
            <a:chExt cx="9150965" cy="5143500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7373235-3773-4C6E-B7BB-7D9383E6000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r="15033" b="39271"/>
            <a:stretch/>
          </p:blipFill>
          <p:spPr>
            <a:xfrm>
              <a:off x="-1" y="4259358"/>
              <a:ext cx="9150965" cy="884142"/>
            </a:xfrm>
            <a:prstGeom prst="rect">
              <a:avLst/>
            </a:prstGeom>
          </p:spPr>
        </p:pic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C15E88C-03D4-4DB3-A294-01AFD0238E6A}"/>
                </a:ext>
              </a:extLst>
            </p:cNvPr>
            <p:cNvGrpSpPr/>
            <p:nvPr userDrawn="1"/>
          </p:nvGrpSpPr>
          <p:grpSpPr>
            <a:xfrm>
              <a:off x="0" y="0"/>
              <a:ext cx="9150964" cy="2344040"/>
              <a:chOff x="0" y="0"/>
              <a:chExt cx="9150964" cy="2344040"/>
            </a:xfrm>
          </p:grpSpPr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6441D088-2608-489A-AFA7-12FB857C3D4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5"/>
                  </a:ext>
                </a:extLst>
              </a:blip>
              <a:srcRect l="81" t="90" r="-1"/>
              <a:stretch/>
            </p:blipFill>
            <p:spPr>
              <a:xfrm>
                <a:off x="0" y="0"/>
                <a:ext cx="9150964" cy="1982539"/>
              </a:xfrm>
              <a:prstGeom prst="rect">
                <a:avLst/>
              </a:prstGeom>
            </p:spPr>
          </p:pic>
          <p:pic>
            <p:nvPicPr>
              <p:cNvPr id="36" name="Supergraphic 35">
                <a:extLst>
                  <a:ext uri="{FF2B5EF4-FFF2-40B4-BE49-F238E27FC236}">
                    <a16:creationId xmlns:a16="http://schemas.microsoft.com/office/drawing/2014/main" id="{38ED6516-54EA-40DC-A3B9-12F312D5B7F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rcRect l="8161"/>
              <a:stretch/>
            </p:blipFill>
            <p:spPr>
              <a:xfrm>
                <a:off x="0" y="356654"/>
                <a:ext cx="5558576" cy="1987386"/>
              </a:xfrm>
              <a:prstGeom prst="rect">
                <a:avLst/>
              </a:prstGeom>
            </p:spPr>
          </p:pic>
          <p:pic>
            <p:nvPicPr>
              <p:cNvPr id="23" name="Frasers logo">
                <a:extLst>
                  <a:ext uri="{FF2B5EF4-FFF2-40B4-BE49-F238E27FC236}">
                    <a16:creationId xmlns:a16="http://schemas.microsoft.com/office/drawing/2014/main" id="{3E2AC1B3-2773-45AD-9FE2-D6348C7187F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7689057" y="125770"/>
                <a:ext cx="1332336" cy="642320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9671635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1024121"/>
            <a:ext cx="964998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D00828F-3B02-49C1-B056-0E3269336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38425890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2"/>
            <a:chOff x="3105" y="746"/>
            <a:chExt cx="9137790" cy="514200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9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225234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1"/>
            <a:chOff x="3105" y="746"/>
            <a:chExt cx="9137790" cy="514200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8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46703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757"/>
          <a:stretch/>
        </p:blipFill>
        <p:spPr>
          <a:xfrm>
            <a:off x="0" y="2932259"/>
            <a:ext cx="12192000" cy="3925741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56" y="2489061"/>
            <a:ext cx="11531011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6556" y="2958001"/>
            <a:ext cx="11531011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191995" lvl="0" indent="-191995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52F64EF-413A-47FE-BA58-70EAF46333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064056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out 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758209" y="3707038"/>
            <a:ext cx="2880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Established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Singapore 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since 1996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237174" y="3707038"/>
            <a:ext cx="35342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Our Solutions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Learning, Consulting, Coaching and Blended Learning Solutions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392847" y="3707038"/>
            <a:ext cx="2880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Operations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China and India With </a:t>
            </a:r>
            <a:br>
              <a:rPr lang="en-US" sz="1600" dirty="0" smtClean="0">
                <a:solidFill>
                  <a:prstClr val="black"/>
                </a:solidFill>
              </a:rPr>
            </a:br>
            <a:r>
              <a:rPr lang="en-US" sz="1600" dirty="0" smtClean="0">
                <a:solidFill>
                  <a:prstClr val="black"/>
                </a:solidFill>
              </a:rPr>
              <a:t>a Global Partner footprint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280160" y="1622032"/>
            <a:ext cx="1719072" cy="1719072"/>
            <a:chOff x="1280160" y="1622032"/>
            <a:chExt cx="1719072" cy="1719072"/>
          </a:xfrm>
        </p:grpSpPr>
        <p:sp>
          <p:nvSpPr>
            <p:cNvPr id="14" name="Oval 13"/>
            <p:cNvSpPr/>
            <p:nvPr/>
          </p:nvSpPr>
          <p:spPr>
            <a:xfrm>
              <a:off x="1280160" y="1622032"/>
              <a:ext cx="1719072" cy="1719072"/>
            </a:xfrm>
            <a:prstGeom prst="ellipse">
              <a:avLst/>
            </a:prstGeom>
            <a:gradFill>
              <a:gsLst>
                <a:gs pos="0">
                  <a:srgbClr val="060554"/>
                </a:gs>
                <a:gs pos="51000">
                  <a:srgbClr val="0D117D"/>
                </a:gs>
                <a:gs pos="100000">
                  <a:srgbClr val="3562A7"/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7538" y="2006249"/>
              <a:ext cx="844317" cy="844317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 userDrawn="1"/>
        </p:nvGrpSpPr>
        <p:grpSpPr>
          <a:xfrm>
            <a:off x="5126736" y="1622032"/>
            <a:ext cx="1719072" cy="1719072"/>
            <a:chOff x="5126736" y="1622032"/>
            <a:chExt cx="1719072" cy="1719072"/>
          </a:xfrm>
          <a:gradFill>
            <a:gsLst>
              <a:gs pos="33000">
                <a:srgbClr val="036CB7"/>
              </a:gs>
              <a:gs pos="11000">
                <a:srgbClr val="0455A6"/>
              </a:gs>
              <a:gs pos="84000">
                <a:srgbClr val="08B6BA"/>
              </a:gs>
              <a:gs pos="62000">
                <a:schemeClr val="accent2"/>
              </a:gs>
            </a:gsLst>
            <a:lin ang="18900000" scaled="1"/>
          </a:gradFill>
        </p:grpSpPr>
        <p:sp>
          <p:nvSpPr>
            <p:cNvPr id="17" name="Oval 16"/>
            <p:cNvSpPr/>
            <p:nvPr/>
          </p:nvSpPr>
          <p:spPr>
            <a:xfrm>
              <a:off x="5126736" y="1622032"/>
              <a:ext cx="1719072" cy="1719072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2150" y="2006248"/>
              <a:ext cx="844317" cy="844317"/>
            </a:xfrm>
            <a:prstGeom prst="rect">
              <a:avLst/>
            </a:prstGeom>
            <a:grpFill/>
          </p:spPr>
        </p:pic>
      </p:grpSp>
      <p:grpSp>
        <p:nvGrpSpPr>
          <p:cNvPr id="19" name="Group 18"/>
          <p:cNvGrpSpPr/>
          <p:nvPr userDrawn="1"/>
        </p:nvGrpSpPr>
        <p:grpSpPr>
          <a:xfrm>
            <a:off x="8973312" y="1622032"/>
            <a:ext cx="1719072" cy="1719072"/>
            <a:chOff x="8973312" y="1622032"/>
            <a:chExt cx="1719072" cy="1719072"/>
          </a:xfrm>
        </p:grpSpPr>
        <p:sp>
          <p:nvSpPr>
            <p:cNvPr id="20" name="Oval 19"/>
            <p:cNvSpPr/>
            <p:nvPr/>
          </p:nvSpPr>
          <p:spPr>
            <a:xfrm>
              <a:off x="8973312" y="1622032"/>
              <a:ext cx="1719072" cy="1719072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7804" y="2056524"/>
              <a:ext cx="850087" cy="850087"/>
            </a:xfrm>
            <a:prstGeom prst="rect">
              <a:avLst/>
            </a:prstGeom>
          </p:spPr>
        </p:pic>
      </p:grpSp>
      <p:sp>
        <p:nvSpPr>
          <p:cNvPr id="83" name="TextBox 82"/>
          <p:cNvSpPr txBox="1"/>
          <p:nvPr userDrawn="1"/>
        </p:nvSpPr>
        <p:spPr>
          <a:xfrm>
            <a:off x="1901773" y="440359"/>
            <a:ext cx="8388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3200" dirty="0" smtClean="0">
                <a:solidFill>
                  <a:srgbClr val="FF0000"/>
                </a:solidFill>
              </a:rPr>
              <a:t>About ODE Consulting®</a:t>
            </a:r>
            <a:endParaRPr lang="en-SG" dirty="0">
              <a:solidFill>
                <a:srgbClr val="FF0000"/>
              </a:solidFill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240" y="5121024"/>
            <a:ext cx="822788" cy="72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724" y="5307378"/>
            <a:ext cx="1410753" cy="584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4234" y="5169425"/>
            <a:ext cx="1148132" cy="7934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Image result for advantexe logo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695" y="5183846"/>
            <a:ext cx="813102" cy="81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Image result for apsn logo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691" y="5344813"/>
            <a:ext cx="2143511" cy="54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989896" y="5144068"/>
            <a:ext cx="751766" cy="75176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221632" y="5254387"/>
            <a:ext cx="1188631" cy="57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5992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67754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03380" y="1822591"/>
            <a:ext cx="3491566" cy="1239557"/>
          </a:xfrm>
        </p:spPr>
        <p:txBody>
          <a:bodyPr>
            <a:normAutofit/>
          </a:bodyPr>
          <a:lstStyle>
            <a:lvl1pPr>
              <a:defRPr sz="3200" b="1" spc="300" baseline="0">
                <a:solidFill>
                  <a:srgbClr val="FF0000"/>
                </a:solidFill>
              </a:defRPr>
            </a:lvl1pPr>
          </a:lstStyle>
          <a:p>
            <a:r>
              <a:rPr lang="en-SG" dirty="0" smtClean="0"/>
              <a:t>Insert title here</a:t>
            </a:r>
            <a:endParaRPr lang="en-SG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8303380" y="3361765"/>
            <a:ext cx="3491566" cy="1120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 smtClean="0"/>
              <a:t>Insert subtitle text body here (if any) Calibri, 20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58139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154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10515600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9565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EE4576B-3F72-4B4E-AE0D-EBEA67441E3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288200" y="1484314"/>
            <a:ext cx="5472000" cy="4824412"/>
          </a:xfrm>
        </p:spPr>
        <p:txBody>
          <a:bodyPr/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431800" y="1484314"/>
            <a:ext cx="5472000" cy="4824412"/>
          </a:xfrm>
        </p:spPr>
        <p:txBody>
          <a:bodyPr/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902FFB-F3B1-4225-8964-3242DC85FB1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defTabSz="914394"/>
            <a:endParaRPr lang="en-AU">
              <a:solidFill>
                <a:srgbClr val="000000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C90FC3-D9F1-498E-A530-866B15C3554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defTabSz="914394"/>
            <a:fld id="{E917DE0E-AFB1-41FD-BC35-27DB61CA125F}" type="slidenum">
              <a:rPr lang="en-AU" smtClean="0">
                <a:solidFill>
                  <a:srgbClr val="000000"/>
                </a:solidFill>
              </a:rPr>
              <a:pPr defTabSz="914394"/>
              <a:t>‹#›</a:t>
            </a:fld>
            <a:endParaRPr lang="en-AU">
              <a:solidFill>
                <a:srgbClr val="000000"/>
              </a:solidFill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001F5879-06E3-4CD4-A9EC-8BCC0E217B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3" y="688602"/>
            <a:ext cx="805093" cy="39327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[Title]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6702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809253" y="876550"/>
            <a:ext cx="4329953" cy="38919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="1" baseline="0">
                <a:solidFill>
                  <a:srgbClr val="FF0000"/>
                </a:solidFill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/>
            </a:lvl3pPr>
          </a:lstStyle>
          <a:p>
            <a:pPr lvl="0"/>
            <a:r>
              <a:rPr lang="en-US" dirty="0" smtClean="0"/>
              <a:t>Title, Calibri, Bold, 48</a:t>
            </a:r>
          </a:p>
        </p:txBody>
      </p:sp>
    </p:spTree>
    <p:extLst>
      <p:ext uri="{BB962C8B-B14F-4D97-AF65-F5344CB8AC3E}">
        <p14:creationId xmlns:p14="http://schemas.microsoft.com/office/powerpoint/2010/main" val="9186849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199094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775012"/>
            <a:ext cx="6199094" cy="42498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2494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4075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3202B6-E526-440D-B90D-FAE6B833777A}" type="slidenum">
              <a:rPr lang="en-US" alt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1099854"/>
      </p:ext>
    </p:extLst>
  </p:cSld>
  <p:clrMapOvr>
    <a:masterClrMapping/>
  </p:clrMapOvr>
  <p:transition spd="slow">
    <p:wipe dir="r"/>
  </p:transition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508354" y="1572915"/>
            <a:ext cx="8322908" cy="4160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SG" dirty="0" smtClean="0"/>
              <a:t>Insert your photo here</a:t>
            </a:r>
            <a:endParaRPr lang="en-SG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354" y="553385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5014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619365" y="1858645"/>
            <a:ext cx="3600000" cy="3600000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30667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7011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21389" y="1303282"/>
            <a:ext cx="5404780" cy="4256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AutoShape 2" descr="Image result for map pin icon white 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SG">
              <a:solidFill>
                <a:prstClr val="black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70" r="24386" b="1392"/>
          <a:stretch/>
        </p:blipFill>
        <p:spPr>
          <a:xfrm rot="16200000">
            <a:off x="809925" y="347808"/>
            <a:ext cx="110628" cy="173047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399354" y="278791"/>
            <a:ext cx="4398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spc="300" dirty="0" smtClean="0">
                <a:solidFill>
                  <a:srgbClr val="0455A6"/>
                </a:solidFill>
              </a:rPr>
              <a:t>Contact Us</a:t>
            </a:r>
            <a:endParaRPr lang="en-SG" sz="3600" spc="300" dirty="0">
              <a:solidFill>
                <a:srgbClr val="0455A6"/>
              </a:solidFill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1605934" y="2119252"/>
            <a:ext cx="4044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enquiry@odeconsulting.com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605934" y="3552764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+65 6323 8020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457771" y="1819824"/>
            <a:ext cx="968188" cy="968188"/>
            <a:chOff x="457771" y="1819824"/>
            <a:chExt cx="968188" cy="968188"/>
          </a:xfrm>
        </p:grpSpPr>
        <p:sp>
          <p:nvSpPr>
            <p:cNvPr id="17" name="Oval 16"/>
            <p:cNvSpPr/>
            <p:nvPr userDrawn="1"/>
          </p:nvSpPr>
          <p:spPr>
            <a:xfrm>
              <a:off x="457771" y="1819824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260" y="2090313"/>
              <a:ext cx="427211" cy="427211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 userDrawn="1"/>
        </p:nvGrpSpPr>
        <p:grpSpPr>
          <a:xfrm>
            <a:off x="457771" y="3245218"/>
            <a:ext cx="968188" cy="968188"/>
            <a:chOff x="457771" y="3245218"/>
            <a:chExt cx="968188" cy="968188"/>
          </a:xfrm>
        </p:grpSpPr>
        <p:sp>
          <p:nvSpPr>
            <p:cNvPr id="20" name="Oval 19"/>
            <p:cNvSpPr/>
            <p:nvPr userDrawn="1"/>
          </p:nvSpPr>
          <p:spPr>
            <a:xfrm>
              <a:off x="457771" y="3245218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085" y="3538532"/>
              <a:ext cx="381560" cy="381560"/>
            </a:xfrm>
            <a:prstGeom prst="rect">
              <a:avLst/>
            </a:prstGeom>
          </p:spPr>
        </p:pic>
      </p:grpSp>
      <p:sp>
        <p:nvSpPr>
          <p:cNvPr id="28" name="TextBox 27"/>
          <p:cNvSpPr txBox="1"/>
          <p:nvPr userDrawn="1"/>
        </p:nvSpPr>
        <p:spPr>
          <a:xfrm>
            <a:off x="6039801" y="749284"/>
            <a:ext cx="5286368" cy="523220"/>
          </a:xfrm>
          <a:prstGeom prst="rect">
            <a:avLst/>
          </a:prstGeom>
          <a:solidFill>
            <a:srgbClr val="00206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en-US" sz="1400" b="1" spc="300" dirty="0" smtClean="0">
                <a:solidFill>
                  <a:prstClr val="white"/>
                </a:solidFill>
              </a:rPr>
              <a:t>Address: </a:t>
            </a:r>
            <a:r>
              <a:rPr lang="en-US" sz="1400" spc="300" dirty="0" smtClean="0">
                <a:solidFill>
                  <a:prstClr val="white"/>
                </a:solidFill>
              </a:rPr>
              <a:t>70 Shenton Way, EON Shenton </a:t>
            </a:r>
            <a:br>
              <a:rPr lang="en-US" sz="1400" spc="300" dirty="0" smtClean="0">
                <a:solidFill>
                  <a:prstClr val="white"/>
                </a:solidFill>
              </a:rPr>
            </a:br>
            <a:r>
              <a:rPr lang="en-US" sz="1400" spc="300" dirty="0" smtClean="0">
                <a:solidFill>
                  <a:prstClr val="white"/>
                </a:solidFill>
              </a:rPr>
              <a:t>#09-08 S(079118)</a:t>
            </a: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979" y="4057761"/>
            <a:ext cx="2147593" cy="2147593"/>
          </a:xfrm>
          <a:prstGeom prst="rect">
            <a:avLst/>
          </a:prstGeom>
          <a:ln w="57150">
            <a:noFill/>
          </a:ln>
          <a:effectLst>
            <a:outerShdw blurRad="50800" dist="38100" dir="5400000" algn="t" rotWithShape="0">
              <a:srgbClr val="3562A7">
                <a:alpha val="40000"/>
              </a:srgbClr>
            </a:outerShdw>
          </a:effectLst>
        </p:spPr>
      </p:pic>
      <p:sp>
        <p:nvSpPr>
          <p:cNvPr id="34" name="TextBox 33"/>
          <p:cNvSpPr txBox="1"/>
          <p:nvPr userDrawn="1"/>
        </p:nvSpPr>
        <p:spPr>
          <a:xfrm>
            <a:off x="1605934" y="4984272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www.odeconsulting.com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57771" y="4676726"/>
            <a:ext cx="968188" cy="968188"/>
            <a:chOff x="457771" y="4676726"/>
            <a:chExt cx="968188" cy="968188"/>
          </a:xfrm>
        </p:grpSpPr>
        <p:sp>
          <p:nvSpPr>
            <p:cNvPr id="33" name="Oval 32"/>
            <p:cNvSpPr/>
            <p:nvPr userDrawn="1"/>
          </p:nvSpPr>
          <p:spPr>
            <a:xfrm>
              <a:off x="457771" y="4676726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37" name="Picture 36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319" y="4907274"/>
              <a:ext cx="507093" cy="507093"/>
            </a:xfrm>
            <a:prstGeom prst="rect">
              <a:avLst/>
            </a:prstGeom>
          </p:spPr>
        </p:pic>
      </p:grpSp>
      <p:sp>
        <p:nvSpPr>
          <p:cNvPr id="38" name="TextBox 37"/>
          <p:cNvSpPr txBox="1"/>
          <p:nvPr userDrawn="1"/>
        </p:nvSpPr>
        <p:spPr>
          <a:xfrm>
            <a:off x="1605934" y="5436581"/>
            <a:ext cx="2971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i="1" spc="300" dirty="0" smtClean="0">
                <a:solidFill>
                  <a:srgbClr val="3562A7"/>
                </a:solidFill>
              </a:rPr>
              <a:t>Scan the QR code to visit our website</a:t>
            </a:r>
          </a:p>
        </p:txBody>
      </p:sp>
      <p:sp>
        <p:nvSpPr>
          <p:cNvPr id="39" name="Right Arrow 38"/>
          <p:cNvSpPr/>
          <p:nvPr userDrawn="1"/>
        </p:nvSpPr>
        <p:spPr>
          <a:xfrm>
            <a:off x="3834581" y="5792880"/>
            <a:ext cx="1177044" cy="20881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391" y="4793924"/>
            <a:ext cx="380695" cy="380695"/>
          </a:xfrm>
          <a:prstGeom prst="rect">
            <a:avLst/>
          </a:prstGeom>
        </p:spPr>
      </p:pic>
      <p:sp>
        <p:nvSpPr>
          <p:cNvPr id="35" name="TextBox 34"/>
          <p:cNvSpPr txBox="1"/>
          <p:nvPr userDrawn="1"/>
        </p:nvSpPr>
        <p:spPr>
          <a:xfrm>
            <a:off x="8409366" y="5131557"/>
            <a:ext cx="1739835" cy="268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100" b="1" dirty="0" smtClean="0">
                <a:solidFill>
                  <a:srgbClr val="0455A6"/>
                </a:solidFill>
              </a:rPr>
              <a:t>ODE Consulting®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731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0" y="6321145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234179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79327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3472" y="63211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1582925" y="6329363"/>
            <a:ext cx="6656387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+mj-lt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lacial Indifference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lacial Indifference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dirty="0" smtClean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Slide Number Placeholder 2"/>
          <p:cNvSpPr txBox="1">
            <a:spLocks/>
          </p:cNvSpPr>
          <p:nvPr userDrawn="1"/>
        </p:nvSpPr>
        <p:spPr>
          <a:xfrm>
            <a:off x="11277600" y="6462814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35285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40310D-42CA-6C45-80FA-39CE23EB66F6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4229A41-1E5A-EF45-B753-DBCE4255FA0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3BA7426-6952-634E-B4BE-B8FF8BB755A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249600" y="1316568"/>
            <a:ext cx="11692587" cy="5032633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AE29565-32D7-E945-A8AD-E5E0FE936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DAAAE302-FAFC-AA40-9A68-EC3AFEE406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192501-D7BF-495D-9A3C-18D45E44CA4D}"/>
              </a:ext>
            </a:extLst>
          </p:cNvPr>
          <p:cNvSpPr txBox="1"/>
          <p:nvPr userDrawn="1"/>
        </p:nvSpPr>
        <p:spPr bwMode="auto">
          <a:xfrm>
            <a:off x="10369298" y="6633053"/>
            <a:ext cx="126957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Retail</a:t>
            </a:r>
          </a:p>
        </p:txBody>
      </p:sp>
    </p:spTree>
    <p:extLst>
      <p:ext uri="{BB962C8B-B14F-4D97-AF65-F5344CB8AC3E}">
        <p14:creationId xmlns:p14="http://schemas.microsoft.com/office/powerpoint/2010/main" val="2487217447"/>
      </p:ext>
    </p:extLst>
  </p:cSld>
  <p:clrMapOvr>
    <a:masterClrMapping/>
  </p:clrMapOvr>
  <p:transition spd="med">
    <p:fade/>
  </p:transition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27000"/>
            </a:blip>
            <a:srcRect/>
            <a:stretch>
              <a:fillRect l="-50894" r="-1051" b="-59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031695"/>
            <a:ext cx="10515600" cy="80028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2407920"/>
            <a:ext cx="10515600" cy="3383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  <a:lvl2pPr marL="685800" indent="-228600" algn="ctr">
              <a:buSzPct val="70000"/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371600" indent="-457200" algn="ctr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endParaRPr lang="en-US" dirty="0" smtClean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76800" y="2083443"/>
            <a:ext cx="243840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57001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 rot="5400000">
            <a:off x="1275243" y="3041542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80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 userDrawn="1"/>
        </p:nvSpPr>
        <p:spPr>
          <a:xfrm rot="5400000">
            <a:off x="513742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34" name="Rounded Rectangle 33"/>
          <p:cNvSpPr/>
          <p:nvPr userDrawn="1"/>
        </p:nvSpPr>
        <p:spPr>
          <a:xfrm rot="5400000">
            <a:off x="886360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057275" y="3603625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919457" y="3600713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2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645636" y="3600712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3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41003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00287"/>
          </a:xfrm>
        </p:spPr>
        <p:txBody>
          <a:bodyPr>
            <a:normAutofit/>
          </a:bodyPr>
          <a:lstStyle>
            <a:lvl1pPr algn="ctr"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2" name="Rounded Rectangle 1"/>
          <p:cNvSpPr/>
          <p:nvPr userDrawn="1"/>
        </p:nvSpPr>
        <p:spPr>
          <a:xfrm>
            <a:off x="83820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 userDrawn="1"/>
        </p:nvSpPr>
        <p:spPr>
          <a:xfrm>
            <a:off x="449326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814832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 userDrawn="1"/>
        </p:nvSpPr>
        <p:spPr>
          <a:xfrm>
            <a:off x="113792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1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479298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0" name="Rounded Rectangle 19"/>
          <p:cNvSpPr/>
          <p:nvPr userDrawn="1"/>
        </p:nvSpPr>
        <p:spPr>
          <a:xfrm>
            <a:off x="844804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 userDrawn="1"/>
        </p:nvSpPr>
        <p:spPr>
          <a:xfrm flipV="1">
            <a:off x="113792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4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22" name="Rounded Rectangle 21"/>
          <p:cNvSpPr/>
          <p:nvPr userDrawn="1"/>
        </p:nvSpPr>
        <p:spPr>
          <a:xfrm flipV="1">
            <a:off x="479298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3" name="Rounded Rectangle 22"/>
          <p:cNvSpPr/>
          <p:nvPr userDrawn="1"/>
        </p:nvSpPr>
        <p:spPr>
          <a:xfrm flipV="1">
            <a:off x="844804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82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37919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792981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448041" y="4815523"/>
            <a:ext cx="2606039" cy="5080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138238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804569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8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470900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2217420" y="5577205"/>
            <a:ext cx="447040" cy="91757"/>
            <a:chOff x="2217420" y="5628323"/>
            <a:chExt cx="447040" cy="91757"/>
          </a:xfrm>
        </p:grpSpPr>
        <p:sp>
          <p:nvSpPr>
            <p:cNvPr id="29" name="Oval 28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0" name="Oval 29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1" name="Oval 30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5872480" y="5577205"/>
            <a:ext cx="447040" cy="91757"/>
            <a:chOff x="2217420" y="5628323"/>
            <a:chExt cx="447040" cy="91757"/>
          </a:xfrm>
        </p:grpSpPr>
        <p:sp>
          <p:nvSpPr>
            <p:cNvPr id="37" name="Oval 36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8" name="Oval 37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9" name="Oval 38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40" name="Group 39"/>
          <p:cNvGrpSpPr/>
          <p:nvPr userDrawn="1"/>
        </p:nvGrpSpPr>
        <p:grpSpPr>
          <a:xfrm>
            <a:off x="9527540" y="5577205"/>
            <a:ext cx="447040" cy="91757"/>
            <a:chOff x="2217420" y="5628323"/>
            <a:chExt cx="447040" cy="91757"/>
          </a:xfrm>
        </p:grpSpPr>
        <p:sp>
          <p:nvSpPr>
            <p:cNvPr id="41" name="Oval 40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3" name="Oval 42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sp>
        <p:nvSpPr>
          <p:cNvPr id="32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025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700463" y="1371600"/>
            <a:ext cx="4257675" cy="4257675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445994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7963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505743"/>
            <a:ext cx="356815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7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43400" y="3137436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8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8139954" y="1566703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0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343400" y="1531743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1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141495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1913800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3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3309321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3310862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 hasCustomPrompt="1"/>
          </p:nvPr>
        </p:nvSpPr>
        <p:spPr>
          <a:xfrm>
            <a:off x="6199542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6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201083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 hasCustomPrompt="1"/>
          </p:nvPr>
        </p:nvSpPr>
        <p:spPr>
          <a:xfrm>
            <a:off x="9089763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9091304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9" name="Slide Number Placeholder 2"/>
          <p:cNvSpPr>
            <a:spLocks noGrp="1"/>
          </p:cNvSpPr>
          <p:nvPr>
            <p:ph type="sldNum" sz="quarter" idx="2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2098322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997824" y="365125"/>
            <a:ext cx="6355975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97824" y="1855694"/>
            <a:ext cx="6355976" cy="41691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320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184684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SG" dirty="0"/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508000" y="1447800"/>
            <a:ext cx="10972800" cy="4724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987788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279895-DFFF-4EBF-9F22-3A021849A8D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9604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8513036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Half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1107C-37E7-8D4B-BECC-DE51B9133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517522"/>
            <a:ext cx="4249240" cy="38472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8110E10-9B11-AB41-9D32-2512CD9B44CF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BA8C9CB4-C6DE-9A40-857C-0FE6F5FCED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83571" y="6577502"/>
            <a:ext cx="3902172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4" name="Content Placeholder 6">
            <a:extLst>
              <a:ext uri="{FF2B5EF4-FFF2-40B4-BE49-F238E27FC236}">
                <a16:creationId xmlns:a16="http://schemas.microsoft.com/office/drawing/2014/main" id="{CECCA3D7-4922-F14D-A9DA-63BA35BEE74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" y="1070916"/>
            <a:ext cx="6096000" cy="5787084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media here using the icons</a:t>
            </a:r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6" name="Content Placeholder 14">
            <a:extLst>
              <a:ext uri="{FF2B5EF4-FFF2-40B4-BE49-F238E27FC236}">
                <a16:creationId xmlns:a16="http://schemas.microsoft.com/office/drawing/2014/main" id="{C024ACBC-F38B-FF4C-850A-85B2D6180D7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365632" y="1316567"/>
            <a:ext cx="5587187" cy="509675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57C2741-64FF-E343-AB0B-98772D41A9CA}"/>
              </a:ext>
            </a:extLst>
          </p:cNvPr>
          <p:cNvSpPr txBox="1"/>
          <p:nvPr userDrawn="1"/>
        </p:nvSpPr>
        <p:spPr bwMode="auto">
          <a:xfrm>
            <a:off x="10337240" y="6633053"/>
            <a:ext cx="1301638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Group</a:t>
            </a:r>
          </a:p>
        </p:txBody>
      </p:sp>
    </p:spTree>
    <p:extLst>
      <p:ext uri="{BB962C8B-B14F-4D97-AF65-F5344CB8AC3E}">
        <p14:creationId xmlns:p14="http://schemas.microsoft.com/office/powerpoint/2010/main" val="3046067266"/>
      </p:ext>
    </p:extLst>
  </p:cSld>
  <p:clrMapOvr>
    <a:masterClrMapping/>
  </p:clrMapOvr>
  <p:transition spd="med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 with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CB4C805-F1F2-4347-A531-7461745FA803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7B2A620-E8F5-864F-8C69-BACD73BFA85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725D199C-0017-BD42-A6C1-62ECF1838DE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9600" y="221129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E3D37D5-1CCF-7148-8230-D68A57EF7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546986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1804921A-AF17-2B45-88FA-59C234884E5E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249600" y="1316568"/>
            <a:ext cx="11692587" cy="5032633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785BEFE-4815-5346-87FF-B4BC6AC4E8BC}"/>
              </a:ext>
            </a:extLst>
          </p:cNvPr>
          <p:cNvSpPr txBox="1"/>
          <p:nvPr userDrawn="1"/>
        </p:nvSpPr>
        <p:spPr bwMode="auto">
          <a:xfrm>
            <a:off x="10337240" y="6633053"/>
            <a:ext cx="1301638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Group</a:t>
            </a:r>
          </a:p>
        </p:txBody>
      </p:sp>
    </p:spTree>
    <p:extLst>
      <p:ext uri="{BB962C8B-B14F-4D97-AF65-F5344CB8AC3E}">
        <p14:creationId xmlns:p14="http://schemas.microsoft.com/office/powerpoint/2010/main" val="3613038698"/>
      </p:ext>
    </p:extLst>
  </p:cSld>
  <p:clrMapOvr>
    <a:masterClrMapping/>
  </p:clrMapOvr>
  <p:transition spd="med">
    <p:fade/>
  </p:transition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8C15E88C-03D4-4DB3-A294-01AFD0238E6A}"/>
              </a:ext>
            </a:extLst>
          </p:cNvPr>
          <p:cNvGrpSpPr/>
          <p:nvPr/>
        </p:nvGrpSpPr>
        <p:grpSpPr>
          <a:xfrm>
            <a:off x="0" y="0"/>
            <a:ext cx="12201285" cy="3125387"/>
            <a:chOff x="0" y="0"/>
            <a:chExt cx="9150964" cy="2344040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6441D088-2608-489A-AFA7-12FB857C3D4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81" t="90" r="-1"/>
            <a:stretch/>
          </p:blipFill>
          <p:spPr>
            <a:xfrm>
              <a:off x="0" y="0"/>
              <a:ext cx="9150964" cy="1982539"/>
            </a:xfrm>
            <a:prstGeom prst="rect">
              <a:avLst/>
            </a:prstGeom>
          </p:spPr>
        </p:pic>
        <p:pic>
          <p:nvPicPr>
            <p:cNvPr id="36" name="Supergraphic 35">
              <a:extLst>
                <a:ext uri="{FF2B5EF4-FFF2-40B4-BE49-F238E27FC236}">
                  <a16:creationId xmlns:a16="http://schemas.microsoft.com/office/drawing/2014/main" id="{38ED6516-54EA-40DC-A3B9-12F312D5B7F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l="8161"/>
            <a:stretch/>
          </p:blipFill>
          <p:spPr>
            <a:xfrm>
              <a:off x="0" y="356654"/>
              <a:ext cx="5558576" cy="1987386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6936192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9" y="1024120"/>
            <a:ext cx="6920663" cy="205184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sz="1333" b="0">
                <a:latin typeface="Arial Black" panose="020B0A04020102020204" pitchFamily="34" charset="0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F33FAE9-5A77-4546-9E4F-8DB4789353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98694066"/>
      </p:ext>
    </p:extLst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6A84288-523C-468C-903D-37AE1A1DB582}"/>
              </a:ext>
            </a:extLst>
          </p:cNvPr>
          <p:cNvGrpSpPr/>
          <p:nvPr/>
        </p:nvGrpSpPr>
        <p:grpSpPr>
          <a:xfrm>
            <a:off x="1" y="3174"/>
            <a:ext cx="12192001" cy="3951183"/>
            <a:chOff x="0" y="2380"/>
            <a:chExt cx="9144001" cy="2963387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E775A16-290E-41A2-8A43-A04985C835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51" t="45547" r="39"/>
            <a:stretch/>
          </p:blipFill>
          <p:spPr>
            <a:xfrm>
              <a:off x="0" y="2380"/>
              <a:ext cx="9144000" cy="1984353"/>
            </a:xfrm>
            <a:prstGeom prst="rect">
              <a:avLst/>
            </a:prstGeom>
          </p:spPr>
        </p:pic>
        <p:pic>
          <p:nvPicPr>
            <p:cNvPr id="7" name="Supergraphic 6">
              <a:extLst>
                <a:ext uri="{FF2B5EF4-FFF2-40B4-BE49-F238E27FC236}">
                  <a16:creationId xmlns:a16="http://schemas.microsoft.com/office/drawing/2014/main" id="{A14DCB7B-2752-4E29-ABF6-7E00DCFE60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r="13965"/>
            <a:stretch/>
          </p:blipFill>
          <p:spPr>
            <a:xfrm>
              <a:off x="4038601" y="553853"/>
              <a:ext cx="5105400" cy="2411914"/>
            </a:xfrm>
            <a:prstGeom prst="rect">
              <a:avLst/>
            </a:prstGeom>
          </p:spPr>
        </p:pic>
        <p:pic>
          <p:nvPicPr>
            <p:cNvPr id="14" name="Frasers logo">
              <a:extLst>
                <a:ext uri="{FF2B5EF4-FFF2-40B4-BE49-F238E27FC236}">
                  <a16:creationId xmlns:a16="http://schemas.microsoft.com/office/drawing/2014/main" id="{22698AC3-2C23-4095-8A0D-4407CE65CC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70" y="1024121"/>
            <a:ext cx="692066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55181"/>
            <a:ext cx="6936191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8A9CB77-6A21-4007-A3A2-8B8C08DD90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76739534"/>
      </p:ext>
    </p:extLst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2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5ACB32D6-37F4-453D-9699-66028AE9508E}"/>
              </a:ext>
            </a:extLst>
          </p:cNvPr>
          <p:cNvGrpSpPr/>
          <p:nvPr/>
        </p:nvGrpSpPr>
        <p:grpSpPr>
          <a:xfrm>
            <a:off x="2595295" y="0"/>
            <a:ext cx="9596707" cy="6858000"/>
            <a:chOff x="1946471" y="0"/>
            <a:chExt cx="7197530" cy="5143500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8CCA5E0E-2F50-4B19-861A-B0979A5ACB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r="4097"/>
            <a:stretch/>
          </p:blipFill>
          <p:spPr>
            <a:xfrm>
              <a:off x="1946471" y="0"/>
              <a:ext cx="7197530" cy="5143500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5CEA7398-3960-401A-AF22-E24D249FF9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rcRect t="5774"/>
            <a:stretch/>
          </p:blipFill>
          <p:spPr>
            <a:xfrm>
              <a:off x="3397398" y="0"/>
              <a:ext cx="3101151" cy="4200526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srgbClr val="ED1C24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srgbClr val="ED1C24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11820" y="5994889"/>
            <a:ext cx="464574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5CA4945-3158-423A-A5F4-860969E5A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1820" y="4975837"/>
            <a:ext cx="4645747" cy="886396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AEFF863-D6C3-4BAA-9D46-9066F17DD3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35072460"/>
      </p:ext>
    </p:extLst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3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8337598-321F-451C-BF10-1EC48F825F8B}"/>
              </a:ext>
            </a:extLst>
          </p:cNvPr>
          <p:cNvGrpSpPr/>
          <p:nvPr/>
        </p:nvGrpSpPr>
        <p:grpSpPr>
          <a:xfrm>
            <a:off x="-3" y="2600666"/>
            <a:ext cx="12192003" cy="4260527"/>
            <a:chOff x="-2" y="1950499"/>
            <a:chExt cx="9144002" cy="3195395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AD51654-0AA4-4275-89E5-F65D83D31A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r="9861"/>
            <a:stretch/>
          </p:blipFill>
          <p:spPr>
            <a:xfrm>
              <a:off x="3374379" y="1950499"/>
              <a:ext cx="5769621" cy="246086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5DCE1DF-6B93-4E74-9805-860609A3A7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17270481"/>
      </p:ext>
    </p:extLst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4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3064C296-B90E-4762-82F5-0D6D7FB2B880}"/>
              </a:ext>
            </a:extLst>
          </p:cNvPr>
          <p:cNvGrpSpPr/>
          <p:nvPr/>
        </p:nvGrpSpPr>
        <p:grpSpPr>
          <a:xfrm>
            <a:off x="-2" y="2784728"/>
            <a:ext cx="12192004" cy="4076465"/>
            <a:chOff x="-2" y="2088545"/>
            <a:chExt cx="9144003" cy="3057349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DB12760D-26C5-459A-98CF-A856A96E3B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r="8717"/>
            <a:stretch/>
          </p:blipFill>
          <p:spPr>
            <a:xfrm>
              <a:off x="3882905" y="2088545"/>
              <a:ext cx="5261096" cy="199912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CCD481D-9B74-46B8-9F56-998633D332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875870"/>
      </p:ext>
    </p:extLst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489061"/>
            <a:ext cx="11320523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958001"/>
            <a:ext cx="11320523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b="0" dirty="0">
                <a:latin typeface="Arial Black" panose="020B0A04020102020204" pitchFamily="34" charset="0"/>
              </a:defRPr>
            </a:lvl1pPr>
          </a:lstStyle>
          <a:p>
            <a:pPr marL="191995" lvl="0" indent="-191995"/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17470303"/>
      </p:ext>
    </p:extLst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7" y="1267884"/>
            <a:ext cx="115038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E26B09-3B8C-4D1D-B688-D9601153D5F2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113083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06745"/>
            <a:ext cx="11425765" cy="557220"/>
          </a:xfrm>
        </p:spPr>
        <p:txBody>
          <a:bodyPr anchor="t" anchorCtr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503809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7002235"/>
      </p:ext>
    </p:extLst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ubtitle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702526"/>
            <a:ext cx="11409663" cy="369332"/>
          </a:xfrm>
        </p:spPr>
        <p:txBody>
          <a:bodyPr wrap="square" anchor="t" anchorCtr="0">
            <a:sp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4877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031EBBB4-82F7-4722-8871-FD14FF172B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407073"/>
            <a:ext cx="1140966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AU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76108635"/>
      </p:ext>
    </p:extLst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99">
            <a:extLst>
              <a:ext uri="{FF2B5EF4-FFF2-40B4-BE49-F238E27FC236}">
                <a16:creationId xmlns:a16="http://schemas.microsoft.com/office/drawing/2014/main" id="{5EDBAA30-1966-409D-A434-B2D7D27E2B97}"/>
              </a:ext>
            </a:extLst>
          </p:cNvPr>
          <p:cNvSpPr/>
          <p:nvPr/>
        </p:nvSpPr>
        <p:spPr>
          <a:xfrm>
            <a:off x="0" y="1286602"/>
            <a:ext cx="7870480" cy="49416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solidFill>
                <a:prstClr val="white"/>
              </a:solidFill>
            </a:endParaRPr>
          </a:p>
        </p:txBody>
      </p:sp>
      <p:pic>
        <p:nvPicPr>
          <p:cNvPr id="218" name="Graphic 217">
            <a:extLst>
              <a:ext uri="{FF2B5EF4-FFF2-40B4-BE49-F238E27FC236}">
                <a16:creationId xmlns:a16="http://schemas.microsoft.com/office/drawing/2014/main" id="{DA4B2B93-F7C6-4270-AA27-8D8512240D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33553"/>
          <a:stretch/>
        </p:blipFill>
        <p:spPr>
          <a:xfrm>
            <a:off x="-1" y="1331535"/>
            <a:ext cx="7472553" cy="517393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95340" y="3360580"/>
            <a:ext cx="3581197" cy="14643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6" name="Text Placeholder 16">
            <a:extLst>
              <a:ext uri="{FF2B5EF4-FFF2-40B4-BE49-F238E27FC236}">
                <a16:creationId xmlns:a16="http://schemas.microsoft.com/office/drawing/2014/main" id="{9F7DFDA2-E227-48C5-95C2-03C76A33A9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6021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5937C0C9-867E-4F9B-AE91-3494C718DE7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itle 1">
            <a:extLst>
              <a:ext uri="{FF2B5EF4-FFF2-40B4-BE49-F238E27FC236}">
                <a16:creationId xmlns:a16="http://schemas.microsoft.com/office/drawing/2014/main" id="{B52AF69C-500C-40F8-A28E-2B2CAAFC6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1" name="Text Placeholder 18">
            <a:extLst>
              <a:ext uri="{FF2B5EF4-FFF2-40B4-BE49-F238E27FC236}">
                <a16:creationId xmlns:a16="http://schemas.microsoft.com/office/drawing/2014/main" id="{B144788F-0211-477C-9B74-58F420928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0D76F93-3CB8-4044-9EC9-675391713D40}"/>
              </a:ext>
            </a:extLst>
          </p:cNvPr>
          <p:cNvGrpSpPr/>
          <p:nvPr/>
        </p:nvGrpSpPr>
        <p:grpSpPr>
          <a:xfrm>
            <a:off x="373482" y="5302629"/>
            <a:ext cx="1745468" cy="820738"/>
            <a:chOff x="2419492" y="3413386"/>
            <a:chExt cx="846335" cy="915735"/>
          </a:xfrm>
        </p:grpSpPr>
        <p:sp>
          <p:nvSpPr>
            <p:cNvPr id="105" name="TextBox 41">
              <a:extLst>
                <a:ext uri="{FF2B5EF4-FFF2-40B4-BE49-F238E27FC236}">
                  <a16:creationId xmlns:a16="http://schemas.microsoft.com/office/drawing/2014/main" id="{415E3E57-46A3-4D3C-AFCC-4C903EA0B5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8070" y="3413386"/>
              <a:ext cx="757757" cy="91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Residential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Commercial / Business Parks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Industrial &amp; Logistics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Hospitality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Retail</a:t>
              </a:r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BF94F5A-E719-4496-AF9F-234340D24ED3}"/>
                </a:ext>
              </a:extLst>
            </p:cNvPr>
            <p:cNvSpPr/>
            <p:nvPr/>
          </p:nvSpPr>
          <p:spPr bwMode="auto">
            <a:xfrm>
              <a:off x="2419492" y="3439675"/>
              <a:ext cx="44221" cy="101756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ABD0D790-45DD-4933-A860-63401E43FC16}"/>
                </a:ext>
              </a:extLst>
            </p:cNvPr>
            <p:cNvSpPr/>
            <p:nvPr/>
          </p:nvSpPr>
          <p:spPr bwMode="auto">
            <a:xfrm>
              <a:off x="2419492" y="3627766"/>
              <a:ext cx="44221" cy="101756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B5AAACF1-5F74-416C-8AA2-3E9C814BA79E}"/>
                </a:ext>
              </a:extLst>
            </p:cNvPr>
            <p:cNvSpPr/>
            <p:nvPr/>
          </p:nvSpPr>
          <p:spPr bwMode="auto">
            <a:xfrm>
              <a:off x="2419492" y="3815857"/>
              <a:ext cx="44221" cy="101756"/>
            </a:xfrm>
            <a:prstGeom prst="ellipse">
              <a:avLst/>
            </a:prstGeom>
            <a:solidFill>
              <a:schemeClr val="accent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BE1A761-3894-47DC-9973-C93F95672E6D}"/>
                </a:ext>
              </a:extLst>
            </p:cNvPr>
            <p:cNvSpPr/>
            <p:nvPr/>
          </p:nvSpPr>
          <p:spPr bwMode="auto">
            <a:xfrm>
              <a:off x="2419492" y="4009109"/>
              <a:ext cx="44221" cy="101756"/>
            </a:xfrm>
            <a:prstGeom prst="ellipse">
              <a:avLst/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 dirty="0">
                <a:solidFill>
                  <a:prstClr val="black"/>
                </a:solidFill>
              </a:endParaRP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501D7F4A-BACD-4B70-B62F-8296442B2CED}"/>
                </a:ext>
              </a:extLst>
            </p:cNvPr>
            <p:cNvSpPr/>
            <p:nvPr/>
          </p:nvSpPr>
          <p:spPr bwMode="auto">
            <a:xfrm>
              <a:off x="2419492" y="4205513"/>
              <a:ext cx="44221" cy="101756"/>
            </a:xfrm>
            <a:prstGeom prst="ellipse">
              <a:avLst/>
            </a:prstGeom>
            <a:solidFill>
              <a:srgbClr val="FF7F4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56603E6-EF90-4924-83A6-481582C34D50}"/>
              </a:ext>
            </a:extLst>
          </p:cNvPr>
          <p:cNvGrpSpPr/>
          <p:nvPr/>
        </p:nvGrpSpPr>
        <p:grpSpPr>
          <a:xfrm>
            <a:off x="981722" y="2370188"/>
            <a:ext cx="5409397" cy="3099726"/>
            <a:chOff x="821622" y="1745281"/>
            <a:chExt cx="4057048" cy="2324794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2F59246A-77D7-452C-9AA2-884CF3418CB3}"/>
                </a:ext>
              </a:extLst>
            </p:cNvPr>
            <p:cNvGrpSpPr/>
            <p:nvPr/>
          </p:nvGrpSpPr>
          <p:grpSpPr>
            <a:xfrm>
              <a:off x="4187047" y="3848079"/>
              <a:ext cx="394339" cy="221996"/>
              <a:chOff x="7928753" y="2037582"/>
              <a:chExt cx="394339" cy="221996"/>
            </a:xfrm>
          </p:grpSpPr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76CD4611-38D7-4664-93B2-C697F0063D8D}"/>
                  </a:ext>
                </a:extLst>
              </p:cNvPr>
              <p:cNvSpPr/>
              <p:nvPr/>
            </p:nvSpPr>
            <p:spPr bwMode="auto">
              <a:xfrm>
                <a:off x="7928753" y="2037582"/>
                <a:ext cx="394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Australia</a:t>
                </a:r>
              </a:p>
            </p:txBody>
          </p:sp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55016568-43E9-4B08-93C1-8BE2D27CEFBB}"/>
                  </a:ext>
                </a:extLst>
              </p:cNvPr>
              <p:cNvGrpSpPr/>
              <p:nvPr/>
            </p:nvGrpSpPr>
            <p:grpSpPr>
              <a:xfrm>
                <a:off x="7960853" y="2194446"/>
                <a:ext cx="330137" cy="65132"/>
                <a:chOff x="3961613" y="4186268"/>
                <a:chExt cx="273710" cy="54000"/>
              </a:xfrm>
            </p:grpSpPr>
            <p:sp>
              <p:nvSpPr>
                <p:cNvPr id="213" name="Oval 212">
                  <a:extLst>
                    <a:ext uri="{FF2B5EF4-FFF2-40B4-BE49-F238E27FC236}">
                      <a16:creationId xmlns:a16="http://schemas.microsoft.com/office/drawing/2014/main" id="{C4293C9D-A8B7-4881-A2EA-82ABC20FA3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4" name="Oval 213">
                  <a:extLst>
                    <a:ext uri="{FF2B5EF4-FFF2-40B4-BE49-F238E27FC236}">
                      <a16:creationId xmlns:a16="http://schemas.microsoft.com/office/drawing/2014/main" id="{D22D0234-FBF3-40A6-B286-E2E0B791EB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5" name="Oval 214">
                  <a:extLst>
                    <a:ext uri="{FF2B5EF4-FFF2-40B4-BE49-F238E27FC236}">
                      <a16:creationId xmlns:a16="http://schemas.microsoft.com/office/drawing/2014/main" id="{D76E4CE8-EB99-4A08-BF4C-E9401D9614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6" name="Oval 215">
                  <a:extLst>
                    <a:ext uri="{FF2B5EF4-FFF2-40B4-BE49-F238E27FC236}">
                      <a16:creationId xmlns:a16="http://schemas.microsoft.com/office/drawing/2014/main" id="{40BC8DBA-3AEC-443B-8C8C-43AB08B9D7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7" name="Oval 216">
                  <a:extLst>
                    <a:ext uri="{FF2B5EF4-FFF2-40B4-BE49-F238E27FC236}">
                      <a16:creationId xmlns:a16="http://schemas.microsoft.com/office/drawing/2014/main" id="{88885045-DD41-4E32-9DAB-A4A744FE811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8B1C2D96-E662-4AB4-901F-2E0916457B59}"/>
                </a:ext>
              </a:extLst>
            </p:cNvPr>
            <p:cNvGrpSpPr/>
            <p:nvPr/>
          </p:nvGrpSpPr>
          <p:grpSpPr>
            <a:xfrm>
              <a:off x="3775252" y="3474735"/>
              <a:ext cx="393136" cy="177771"/>
              <a:chOff x="7271871" y="1394500"/>
              <a:chExt cx="393136" cy="177771"/>
            </a:xfrm>
          </p:grpSpPr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E524DA48-423D-4409-9679-2FCB45BC06D2}"/>
                  </a:ext>
                </a:extLst>
              </p:cNvPr>
              <p:cNvSpPr/>
              <p:nvPr/>
            </p:nvSpPr>
            <p:spPr bwMode="auto">
              <a:xfrm>
                <a:off x="7271871" y="1464597"/>
                <a:ext cx="39313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Indonesia</a:t>
                </a:r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FFEFCA8C-9022-438E-BB06-C9216CD178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72547" y="1394500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427F6FA6-11EE-472C-A579-7996754D1BD8}"/>
                </a:ext>
              </a:extLst>
            </p:cNvPr>
            <p:cNvGrpSpPr/>
            <p:nvPr/>
          </p:nvGrpSpPr>
          <p:grpSpPr>
            <a:xfrm>
              <a:off x="3621419" y="3328513"/>
              <a:ext cx="721119" cy="107674"/>
              <a:chOff x="7403331" y="1139322"/>
              <a:chExt cx="721119" cy="107674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D2ED7A9A-27D3-4D47-B559-F495C800D56E}"/>
                  </a:ext>
                </a:extLst>
              </p:cNvPr>
              <p:cNvSpPr/>
              <p:nvPr/>
            </p:nvSpPr>
            <p:spPr bwMode="auto">
              <a:xfrm>
                <a:off x="7710875" y="1139322"/>
                <a:ext cx="41357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Singapore</a:t>
                </a:r>
              </a:p>
            </p:txBody>
          </p: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FB649A49-DA4E-47CF-9568-36420D106984}"/>
                  </a:ext>
                </a:extLst>
              </p:cNvPr>
              <p:cNvGrpSpPr/>
              <p:nvPr/>
            </p:nvGrpSpPr>
            <p:grpSpPr>
              <a:xfrm>
                <a:off x="7403331" y="1156102"/>
                <a:ext cx="266510" cy="65132"/>
                <a:chOff x="3680259" y="3430130"/>
                <a:chExt cx="220958" cy="54000"/>
              </a:xfrm>
            </p:grpSpPr>
            <p:sp>
              <p:nvSpPr>
                <p:cNvPr id="205" name="Oval 204">
                  <a:extLst>
                    <a:ext uri="{FF2B5EF4-FFF2-40B4-BE49-F238E27FC236}">
                      <a16:creationId xmlns:a16="http://schemas.microsoft.com/office/drawing/2014/main" id="{B1A33D23-D332-46D1-A0A4-9C2EBBAD477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5187" y="3430130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6" name="Oval 205">
                  <a:extLst>
                    <a:ext uri="{FF2B5EF4-FFF2-40B4-BE49-F238E27FC236}">
                      <a16:creationId xmlns:a16="http://schemas.microsoft.com/office/drawing/2014/main" id="{1D29F7D9-64F2-48C6-9C68-FD74C144188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7" name="Oval 206">
                  <a:extLst>
                    <a:ext uri="{FF2B5EF4-FFF2-40B4-BE49-F238E27FC236}">
                      <a16:creationId xmlns:a16="http://schemas.microsoft.com/office/drawing/2014/main" id="{0A618BD5-780F-434F-8BC0-4DF0DA85A6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92291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8" name="Oval 207">
                  <a:extLst>
                    <a:ext uri="{FF2B5EF4-FFF2-40B4-BE49-F238E27FC236}">
                      <a16:creationId xmlns:a16="http://schemas.microsoft.com/office/drawing/2014/main" id="{CD301EE0-7CAA-4338-9E07-67B6A9A123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47217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68FABD63-718C-4135-BE78-B08C23BF62E4}"/>
                </a:ext>
              </a:extLst>
            </p:cNvPr>
            <p:cNvGrpSpPr/>
            <p:nvPr/>
          </p:nvGrpSpPr>
          <p:grpSpPr>
            <a:xfrm>
              <a:off x="3105554" y="3199961"/>
              <a:ext cx="593265" cy="107674"/>
              <a:chOff x="6815465" y="980731"/>
              <a:chExt cx="593265" cy="107674"/>
            </a:xfrm>
          </p:grpSpPr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6F47B08D-A74A-487F-8050-ADF3D88D5C76}"/>
                  </a:ext>
                </a:extLst>
              </p:cNvPr>
              <p:cNvSpPr/>
              <p:nvPr/>
            </p:nvSpPr>
            <p:spPr bwMode="auto">
              <a:xfrm>
                <a:off x="6815465" y="980731"/>
                <a:ext cx="35586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Malaysia</a:t>
                </a:r>
              </a:p>
            </p:txBody>
          </p:sp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319ACEB5-28E2-4A29-BEF5-47A614876049}"/>
                  </a:ext>
                </a:extLst>
              </p:cNvPr>
              <p:cNvGrpSpPr/>
              <p:nvPr/>
            </p:nvGrpSpPr>
            <p:grpSpPr>
              <a:xfrm>
                <a:off x="7214688" y="1007265"/>
                <a:ext cx="194042" cy="65132"/>
                <a:chOff x="3680259" y="3430130"/>
                <a:chExt cx="160876" cy="54000"/>
              </a:xfrm>
            </p:grpSpPr>
            <p:sp>
              <p:nvSpPr>
                <p:cNvPr id="200" name="Oval 199">
                  <a:extLst>
                    <a:ext uri="{FF2B5EF4-FFF2-40B4-BE49-F238E27FC236}">
                      <a16:creationId xmlns:a16="http://schemas.microsoft.com/office/drawing/2014/main" id="{F5ACB297-66C4-4C02-A31C-8FB30E09A3B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1" name="Oval 200">
                  <a:extLst>
                    <a:ext uri="{FF2B5EF4-FFF2-40B4-BE49-F238E27FC236}">
                      <a16:creationId xmlns:a16="http://schemas.microsoft.com/office/drawing/2014/main" id="{B2EBFD43-E5C4-48A1-9A6E-F97D0D91EF7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2212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2" name="Oval 201">
                  <a:extLst>
                    <a:ext uri="{FF2B5EF4-FFF2-40B4-BE49-F238E27FC236}">
                      <a16:creationId xmlns:a16="http://schemas.microsoft.com/office/drawing/2014/main" id="{4C9E2F54-2E6C-4CB4-85C1-A618791443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87135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DC9DEECE-6BCC-4FD5-84FF-8B21BEF1F70C}"/>
                </a:ext>
              </a:extLst>
            </p:cNvPr>
            <p:cNvGrpSpPr/>
            <p:nvPr/>
          </p:nvGrpSpPr>
          <p:grpSpPr>
            <a:xfrm>
              <a:off x="4183061" y="2321258"/>
              <a:ext cx="620211" cy="88480"/>
              <a:chOff x="7856310" y="192759"/>
              <a:chExt cx="620211" cy="88480"/>
            </a:xfrm>
          </p:grpSpPr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F23DFC57-E65E-4272-9F83-1746D15E0F1B}"/>
                  </a:ext>
                </a:extLst>
              </p:cNvPr>
              <p:cNvSpPr/>
              <p:nvPr/>
            </p:nvSpPr>
            <p:spPr bwMode="auto">
              <a:xfrm>
                <a:off x="7972777" y="195109"/>
                <a:ext cx="503744" cy="86130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South Korea</a:t>
                </a:r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30343DDE-AC7A-4493-93DB-281FFB2A6D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56310" y="19275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B8FEF01E-B62C-4D08-AB9F-5E466760037C}"/>
                </a:ext>
              </a:extLst>
            </p:cNvPr>
            <p:cNvGrpSpPr/>
            <p:nvPr/>
          </p:nvGrpSpPr>
          <p:grpSpPr>
            <a:xfrm>
              <a:off x="4523102" y="2193944"/>
              <a:ext cx="355568" cy="107674"/>
              <a:chOff x="7962681" y="43208"/>
              <a:chExt cx="355568" cy="107674"/>
            </a:xfrm>
          </p:grpSpPr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E38477BF-022E-45F8-AB7E-7D918A3536FB}"/>
                  </a:ext>
                </a:extLst>
              </p:cNvPr>
              <p:cNvSpPr/>
              <p:nvPr/>
            </p:nvSpPr>
            <p:spPr bwMode="auto">
              <a:xfrm>
                <a:off x="8071787" y="43208"/>
                <a:ext cx="24646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Japan</a:t>
                </a:r>
              </a:p>
            </p:txBody>
          </p:sp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id="{A61EDE5C-1117-436B-8DBF-B186731904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62681" y="6248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3D756E39-027A-4282-B3DB-4EA102690567}"/>
                </a:ext>
              </a:extLst>
            </p:cNvPr>
            <p:cNvGrpSpPr/>
            <p:nvPr/>
          </p:nvGrpSpPr>
          <p:grpSpPr>
            <a:xfrm>
              <a:off x="3151161" y="2951109"/>
              <a:ext cx="724642" cy="107674"/>
              <a:chOff x="6678689" y="751823"/>
              <a:chExt cx="724642" cy="107674"/>
            </a:xfrm>
          </p:grpSpPr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910D434A-FFD8-4B5B-8255-B33F911013FA}"/>
                  </a:ext>
                </a:extLst>
              </p:cNvPr>
              <p:cNvSpPr/>
              <p:nvPr/>
            </p:nvSpPr>
            <p:spPr bwMode="auto">
              <a:xfrm>
                <a:off x="6678689" y="751823"/>
                <a:ext cx="34865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Thailand</a:t>
                </a:r>
              </a:p>
            </p:txBody>
          </p:sp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9B346F65-851C-4F82-B6CA-1185D10FD61B}"/>
                  </a:ext>
                </a:extLst>
              </p:cNvPr>
              <p:cNvGrpSpPr/>
              <p:nvPr/>
            </p:nvGrpSpPr>
            <p:grpSpPr>
              <a:xfrm>
                <a:off x="7073194" y="784736"/>
                <a:ext cx="330137" cy="65132"/>
                <a:chOff x="3961613" y="4186268"/>
                <a:chExt cx="273710" cy="54000"/>
              </a:xfrm>
            </p:grpSpPr>
            <p:sp>
              <p:nvSpPr>
                <p:cNvPr id="189" name="Oval 188">
                  <a:extLst>
                    <a:ext uri="{FF2B5EF4-FFF2-40B4-BE49-F238E27FC236}">
                      <a16:creationId xmlns:a16="http://schemas.microsoft.com/office/drawing/2014/main" id="{B5E98587-09EC-469C-9AE9-3C7AC5DC9D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0" name="Oval 189">
                  <a:extLst>
                    <a:ext uri="{FF2B5EF4-FFF2-40B4-BE49-F238E27FC236}">
                      <a16:creationId xmlns:a16="http://schemas.microsoft.com/office/drawing/2014/main" id="{C1F79BC8-AEFC-474B-802B-B4EA9639813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1" name="Oval 190">
                  <a:extLst>
                    <a:ext uri="{FF2B5EF4-FFF2-40B4-BE49-F238E27FC236}">
                      <a16:creationId xmlns:a16="http://schemas.microsoft.com/office/drawing/2014/main" id="{E6775623-E6AC-4867-BD58-BA55AFB53B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2" name="Oval 191">
                  <a:extLst>
                    <a:ext uri="{FF2B5EF4-FFF2-40B4-BE49-F238E27FC236}">
                      <a16:creationId xmlns:a16="http://schemas.microsoft.com/office/drawing/2014/main" id="{DFC4EEBD-3CB2-4505-A674-323DD022A6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3" name="Oval 192">
                  <a:extLst>
                    <a:ext uri="{FF2B5EF4-FFF2-40B4-BE49-F238E27FC236}">
                      <a16:creationId xmlns:a16="http://schemas.microsoft.com/office/drawing/2014/main" id="{4F1300D2-4FED-4BCA-AC4E-EE3D85965A3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E47FD3D7-9C5F-47A7-BF6E-CEAA851B7E30}"/>
                </a:ext>
              </a:extLst>
            </p:cNvPr>
            <p:cNvGrpSpPr/>
            <p:nvPr/>
          </p:nvGrpSpPr>
          <p:grpSpPr>
            <a:xfrm>
              <a:off x="2520701" y="2609274"/>
              <a:ext cx="276527" cy="107674"/>
              <a:chOff x="6172681" y="402472"/>
              <a:chExt cx="276527" cy="107674"/>
            </a:xfrm>
          </p:grpSpPr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E4BDC01B-5F77-4248-9B86-AA882A24DE2D}"/>
                  </a:ext>
                </a:extLst>
              </p:cNvPr>
              <p:cNvSpPr/>
              <p:nvPr/>
            </p:nvSpPr>
            <p:spPr bwMode="auto">
              <a:xfrm>
                <a:off x="6264061" y="402472"/>
                <a:ext cx="18514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UAE</a:t>
                </a:r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D2E84963-8831-4683-9633-3BE625EE2E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72681" y="418585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F63FF920-D0FA-4C1C-A248-CB082C935E3F}"/>
                </a:ext>
              </a:extLst>
            </p:cNvPr>
            <p:cNvGrpSpPr/>
            <p:nvPr/>
          </p:nvGrpSpPr>
          <p:grpSpPr>
            <a:xfrm>
              <a:off x="2149774" y="2564597"/>
              <a:ext cx="324126" cy="107674"/>
              <a:chOff x="5783097" y="294352"/>
              <a:chExt cx="324126" cy="107674"/>
            </a:xfrm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73D1F7AC-6A61-4F49-A6CD-AD22AB1BF9EF}"/>
                  </a:ext>
                </a:extLst>
              </p:cNvPr>
              <p:cNvSpPr/>
              <p:nvPr/>
            </p:nvSpPr>
            <p:spPr bwMode="auto">
              <a:xfrm>
                <a:off x="5783097" y="294352"/>
                <a:ext cx="22602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Qatar</a:t>
                </a:r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216D850A-D679-4D8A-B8A6-390D9917BA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42091" y="31895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040EC2E7-CE75-4A78-9190-5BDBF5645F76}"/>
                </a:ext>
              </a:extLst>
            </p:cNvPr>
            <p:cNvGrpSpPr/>
            <p:nvPr/>
          </p:nvGrpSpPr>
          <p:grpSpPr>
            <a:xfrm>
              <a:off x="2392906" y="2482049"/>
              <a:ext cx="427327" cy="107674"/>
              <a:chOff x="6015103" y="197183"/>
              <a:chExt cx="427327" cy="107674"/>
            </a:xfrm>
          </p:grpSpPr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75FFB7B8-2F76-4DB4-8DEF-E4A5090A5E25}"/>
                  </a:ext>
                </a:extLst>
              </p:cNvPr>
              <p:cNvSpPr/>
              <p:nvPr/>
            </p:nvSpPr>
            <p:spPr bwMode="auto">
              <a:xfrm>
                <a:off x="6129844" y="197183"/>
                <a:ext cx="31258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Bahrain</a:t>
                </a:r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43FD3B1C-DACB-4FCB-B366-570AB09215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15103" y="21847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B81B2D9C-4C5D-4DEF-8F4C-A70EE9CF9494}"/>
                </a:ext>
              </a:extLst>
            </p:cNvPr>
            <p:cNvGrpSpPr/>
            <p:nvPr/>
          </p:nvGrpSpPr>
          <p:grpSpPr>
            <a:xfrm>
              <a:off x="1966099" y="2086345"/>
              <a:ext cx="373447" cy="107674"/>
              <a:chOff x="5662200" y="-254452"/>
              <a:chExt cx="373447" cy="107674"/>
            </a:xfrm>
          </p:grpSpPr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0D671B2D-D58E-45A3-B88E-57E143D2D6EE}"/>
                  </a:ext>
                </a:extLst>
              </p:cNvPr>
              <p:cNvSpPr/>
              <p:nvPr/>
            </p:nvSpPr>
            <p:spPr bwMode="auto">
              <a:xfrm>
                <a:off x="5760331" y="-254452"/>
                <a:ext cx="27531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Turkey</a:t>
                </a:r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4B36B9F4-49AB-4D72-AA6E-35AE25F134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662200" y="-227908"/>
                <a:ext cx="64800" cy="64800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5EDBED69-3165-427E-A66E-519D087102CE}"/>
                </a:ext>
              </a:extLst>
            </p:cNvPr>
            <p:cNvGrpSpPr/>
            <p:nvPr/>
          </p:nvGrpSpPr>
          <p:grpSpPr>
            <a:xfrm>
              <a:off x="3077322" y="2346117"/>
              <a:ext cx="301080" cy="107674"/>
              <a:chOff x="6899146" y="515370"/>
              <a:chExt cx="301080" cy="107674"/>
            </a:xfrm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2C55BC70-968D-4C78-B0F2-0ADA8AE5C382}"/>
                  </a:ext>
                </a:extLst>
              </p:cNvPr>
              <p:cNvSpPr/>
              <p:nvPr/>
            </p:nvSpPr>
            <p:spPr bwMode="auto">
              <a:xfrm>
                <a:off x="7003057" y="515370"/>
                <a:ext cx="19716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India</a:t>
                </a:r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6758FE29-CDA8-4576-8E42-781FE1F198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899146" y="54718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44963F09-623B-4A41-A419-6988D0F77120}"/>
                </a:ext>
              </a:extLst>
            </p:cNvPr>
            <p:cNvGrpSpPr/>
            <p:nvPr/>
          </p:nvGrpSpPr>
          <p:grpSpPr>
            <a:xfrm>
              <a:off x="1066858" y="3068200"/>
              <a:ext cx="388682" cy="107674"/>
              <a:chOff x="4525888" y="618672"/>
              <a:chExt cx="388682" cy="107674"/>
            </a:xfrm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138DCF06-5548-4098-822E-B4FD5151A804}"/>
                  </a:ext>
                </a:extLst>
              </p:cNvPr>
              <p:cNvSpPr/>
              <p:nvPr/>
            </p:nvSpPr>
            <p:spPr bwMode="auto">
              <a:xfrm>
                <a:off x="4525888" y="618672"/>
                <a:ext cx="287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Nigeria</a:t>
                </a:r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80612317-43D1-4E5D-AA05-4AB2450035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49438" y="640673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DA302428-F528-4466-A49C-D81D60D2C7A0}"/>
                </a:ext>
              </a:extLst>
            </p:cNvPr>
            <p:cNvGrpSpPr/>
            <p:nvPr/>
          </p:nvGrpSpPr>
          <p:grpSpPr>
            <a:xfrm>
              <a:off x="891803" y="2122236"/>
              <a:ext cx="326077" cy="107674"/>
              <a:chOff x="4647980" y="-263150"/>
              <a:chExt cx="326077" cy="107674"/>
            </a:xfrm>
          </p:grpSpPr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194C85F3-12EF-49DD-9530-F1921A5DFC5B}"/>
                  </a:ext>
                </a:extLst>
              </p:cNvPr>
              <p:cNvSpPr/>
              <p:nvPr/>
            </p:nvSpPr>
            <p:spPr bwMode="auto">
              <a:xfrm>
                <a:off x="4647980" y="-263150"/>
                <a:ext cx="23203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Spain</a:t>
                </a:r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F4BBE173-0658-4CFF-AA57-5497B0E018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08925" y="-238834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1EE7ABAA-0E5A-426E-8EC5-5DA2AC864D2F}"/>
                </a:ext>
              </a:extLst>
            </p:cNvPr>
            <p:cNvGrpSpPr/>
            <p:nvPr/>
          </p:nvGrpSpPr>
          <p:grpSpPr>
            <a:xfrm>
              <a:off x="973425" y="1951168"/>
              <a:ext cx="380873" cy="107674"/>
              <a:chOff x="4904239" y="-456229"/>
              <a:chExt cx="380873" cy="107674"/>
            </a:xfrm>
          </p:grpSpPr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8B964F48-112A-4986-9269-C9BD7301481E}"/>
                  </a:ext>
                </a:extLst>
              </p:cNvPr>
              <p:cNvSpPr/>
              <p:nvPr/>
            </p:nvSpPr>
            <p:spPr bwMode="auto">
              <a:xfrm>
                <a:off x="4904239" y="-456229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France</a:t>
                </a:r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0027D7CF-9F2C-4C94-9B0D-9D27C95B57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19980" y="-43164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67ADF3CF-BEF1-4D77-BDF2-B6FCD06C9479}"/>
                </a:ext>
              </a:extLst>
            </p:cNvPr>
            <p:cNvGrpSpPr/>
            <p:nvPr/>
          </p:nvGrpSpPr>
          <p:grpSpPr>
            <a:xfrm>
              <a:off x="911146" y="1745281"/>
              <a:ext cx="373030" cy="107674"/>
              <a:chOff x="4881786" y="-656239"/>
              <a:chExt cx="373030" cy="107674"/>
            </a:xfrm>
          </p:grpSpPr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AC5E2636-ED16-4D98-A47C-B783CE78E4F5}"/>
                  </a:ext>
                </a:extLst>
              </p:cNvPr>
              <p:cNvSpPr/>
              <p:nvPr/>
            </p:nvSpPr>
            <p:spPr bwMode="auto">
              <a:xfrm>
                <a:off x="4881786" y="-656239"/>
                <a:ext cx="12503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UK</a:t>
                </a:r>
              </a:p>
            </p:txBody>
          </p: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43FF0D84-756E-4BDC-8AEB-DF6B3C47EA9E}"/>
                  </a:ext>
                </a:extLst>
              </p:cNvPr>
              <p:cNvGrpSpPr/>
              <p:nvPr/>
            </p:nvGrpSpPr>
            <p:grpSpPr>
              <a:xfrm>
                <a:off x="5044089" y="-640655"/>
                <a:ext cx="210727" cy="65132"/>
                <a:chOff x="3961613" y="4186268"/>
                <a:chExt cx="174710" cy="54000"/>
              </a:xfrm>
            </p:grpSpPr>
            <p:sp>
              <p:nvSpPr>
                <p:cNvPr id="168" name="Oval 167">
                  <a:extLst>
                    <a:ext uri="{FF2B5EF4-FFF2-40B4-BE49-F238E27FC236}">
                      <a16:creationId xmlns:a16="http://schemas.microsoft.com/office/drawing/2014/main" id="{9EB29569-EC88-4152-9E56-11F8206E86A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3F0A280B-4FD5-4E2E-9E6C-DF0DBF0537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70" name="Oval 169">
                  <a:extLst>
                    <a:ext uri="{FF2B5EF4-FFF2-40B4-BE49-F238E27FC236}">
                      <a16:creationId xmlns:a16="http://schemas.microsoft.com/office/drawing/2014/main" id="{5ABA8A4C-85BB-406F-A8A8-80DD21F059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82323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935F5DAE-FFC1-4E72-85B2-E5C4CD781188}"/>
                </a:ext>
              </a:extLst>
            </p:cNvPr>
            <p:cNvGrpSpPr/>
            <p:nvPr/>
          </p:nvGrpSpPr>
          <p:grpSpPr>
            <a:xfrm>
              <a:off x="821622" y="1853017"/>
              <a:ext cx="633918" cy="107674"/>
              <a:chOff x="4698327" y="-550237"/>
              <a:chExt cx="633918" cy="107674"/>
            </a:xfrm>
          </p:grpSpPr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B8BC378-4946-43BD-BDBD-E4232CF403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67113" y="-531906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F47ACCDC-F900-4202-B7C8-BAEF06214B96}"/>
                  </a:ext>
                </a:extLst>
              </p:cNvPr>
              <p:cNvSpPr/>
              <p:nvPr/>
            </p:nvSpPr>
            <p:spPr bwMode="auto">
              <a:xfrm>
                <a:off x="4698327" y="-550237"/>
                <a:ext cx="543418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Netherlands</a:t>
                </a: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BDBE83AA-F455-498E-81DD-B7D8EFBC3BA9}"/>
                </a:ext>
              </a:extLst>
            </p:cNvPr>
            <p:cNvGrpSpPr/>
            <p:nvPr/>
          </p:nvGrpSpPr>
          <p:grpSpPr>
            <a:xfrm>
              <a:off x="1448754" y="1765301"/>
              <a:ext cx="544050" cy="107674"/>
              <a:chOff x="5374777" y="-556757"/>
              <a:chExt cx="544050" cy="107674"/>
            </a:xfrm>
          </p:grpSpPr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16315E39-62CC-4474-863B-19CD89E77DB6}"/>
                  </a:ext>
                </a:extLst>
              </p:cNvPr>
              <p:cNvSpPr/>
              <p:nvPr/>
            </p:nvSpPr>
            <p:spPr bwMode="auto">
              <a:xfrm>
                <a:off x="5548533" y="-556757"/>
                <a:ext cx="37029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Germany</a:t>
                </a:r>
              </a:p>
            </p:txBody>
          </p: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9006438E-6EAE-4C6C-820E-60CC4AD39C15}"/>
                  </a:ext>
                </a:extLst>
              </p:cNvPr>
              <p:cNvGrpSpPr/>
              <p:nvPr/>
            </p:nvGrpSpPr>
            <p:grpSpPr>
              <a:xfrm>
                <a:off x="5374777" y="-535517"/>
                <a:ext cx="131384" cy="65132"/>
                <a:chOff x="4071469" y="4186268"/>
                <a:chExt cx="108928" cy="54000"/>
              </a:xfrm>
            </p:grpSpPr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8B8F3974-8D85-4AAE-8473-1F4CB87825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3" name="Oval 162">
                  <a:extLst>
                    <a:ext uri="{FF2B5EF4-FFF2-40B4-BE49-F238E27FC236}">
                      <a16:creationId xmlns:a16="http://schemas.microsoft.com/office/drawing/2014/main" id="{360CA1FE-2ED7-48CD-A126-C7A1A74DB4E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E7768120-5A07-411C-BD4C-E30B7D27E740}"/>
                </a:ext>
              </a:extLst>
            </p:cNvPr>
            <p:cNvGrpSpPr/>
            <p:nvPr/>
          </p:nvGrpSpPr>
          <p:grpSpPr>
            <a:xfrm>
              <a:off x="1549131" y="1995326"/>
              <a:ext cx="382474" cy="107674"/>
              <a:chOff x="5345180" y="-430320"/>
              <a:chExt cx="382474" cy="107674"/>
            </a:xfrm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58269B82-90CB-4954-A017-AC546DC35F4A}"/>
                  </a:ext>
                </a:extLst>
              </p:cNvPr>
              <p:cNvSpPr/>
              <p:nvPr/>
            </p:nvSpPr>
            <p:spPr bwMode="auto">
              <a:xfrm>
                <a:off x="5446327" y="-430320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Austria</a:t>
                </a:r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3775349D-1EDD-43C0-86EB-59A158B409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345180" y="-409572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9EC222CB-EB5E-48A1-8135-171B9CEABD3D}"/>
                </a:ext>
              </a:extLst>
            </p:cNvPr>
            <p:cNvGrpSpPr/>
            <p:nvPr/>
          </p:nvGrpSpPr>
          <p:grpSpPr>
            <a:xfrm>
              <a:off x="1455540" y="1915429"/>
              <a:ext cx="611958" cy="107674"/>
              <a:chOff x="5134159" y="-349121"/>
              <a:chExt cx="611958" cy="107674"/>
            </a:xfrm>
          </p:grpSpPr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31F1B1FE-38B6-445F-8FC8-9FE2E345483E}"/>
                  </a:ext>
                </a:extLst>
              </p:cNvPr>
              <p:cNvSpPr/>
              <p:nvPr/>
            </p:nvSpPr>
            <p:spPr bwMode="auto">
              <a:xfrm>
                <a:off x="5278440" y="-349121"/>
                <a:ext cx="46767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Switzerland</a:t>
                </a:r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9EF72797-C557-49F9-A018-30639E6005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34159" y="-332652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ABCAF638-304E-4BF9-9FA9-F010C65E75A5}"/>
                </a:ext>
              </a:extLst>
            </p:cNvPr>
            <p:cNvGrpSpPr/>
            <p:nvPr/>
          </p:nvGrpSpPr>
          <p:grpSpPr>
            <a:xfrm>
              <a:off x="3706860" y="2828663"/>
              <a:ext cx="561776" cy="107674"/>
              <a:chOff x="7519638" y="687135"/>
              <a:chExt cx="561776" cy="107674"/>
            </a:xfrm>
          </p:grpSpPr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4C3E60F5-4237-4377-902D-446AB9AE4270}"/>
                  </a:ext>
                </a:extLst>
              </p:cNvPr>
              <p:cNvSpPr/>
              <p:nvPr/>
            </p:nvSpPr>
            <p:spPr bwMode="auto">
              <a:xfrm>
                <a:off x="7749592" y="687135"/>
                <a:ext cx="33182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Vietnam</a:t>
                </a:r>
              </a:p>
            </p:txBody>
          </p: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C319ACEE-B80F-45BE-81E4-6279CA8FF35F}"/>
                  </a:ext>
                </a:extLst>
              </p:cNvPr>
              <p:cNvGrpSpPr/>
              <p:nvPr/>
            </p:nvGrpSpPr>
            <p:grpSpPr>
              <a:xfrm>
                <a:off x="7519638" y="708430"/>
                <a:ext cx="200261" cy="65132"/>
                <a:chOff x="3961613" y="4186268"/>
                <a:chExt cx="166032" cy="54000"/>
              </a:xfrm>
            </p:grpSpPr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9EEC94AA-1969-4FCD-BBE5-ECD6F3FA6B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AA2618F3-8003-4981-A2D4-F1655EE0870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B4514BEA-B73D-4641-B25D-BC007239B84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3645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FDA59173-9A94-47ED-8720-34A320303A54}"/>
                </a:ext>
              </a:extLst>
            </p:cNvPr>
            <p:cNvGrpSpPr/>
            <p:nvPr/>
          </p:nvGrpSpPr>
          <p:grpSpPr>
            <a:xfrm>
              <a:off x="1702158" y="2449679"/>
              <a:ext cx="634236" cy="107674"/>
              <a:chOff x="5361787" y="110756"/>
              <a:chExt cx="634236" cy="107674"/>
            </a:xfrm>
          </p:grpSpPr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0160B0D7-0D7C-4AD0-9EB4-65D365A62C7C}"/>
                  </a:ext>
                </a:extLst>
              </p:cNvPr>
              <p:cNvSpPr/>
              <p:nvPr/>
            </p:nvSpPr>
            <p:spPr bwMode="auto">
              <a:xfrm>
                <a:off x="5361787" y="110756"/>
                <a:ext cx="51937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Saudi Arabia</a:t>
                </a:r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DDF03EEA-A97A-48C4-A57B-6E60F16394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0891" y="13747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7AFD3846-B4C7-41E6-8F6F-6B26AF482187}"/>
                </a:ext>
              </a:extLst>
            </p:cNvPr>
            <p:cNvGrpSpPr/>
            <p:nvPr/>
          </p:nvGrpSpPr>
          <p:grpSpPr>
            <a:xfrm>
              <a:off x="2264504" y="2714862"/>
              <a:ext cx="344907" cy="107674"/>
              <a:chOff x="5860340" y="550092"/>
              <a:chExt cx="344907" cy="107674"/>
            </a:xfrm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DD08528E-A9EA-4431-9017-493521AFCA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40115" y="564831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1FEFC92E-B764-4370-8D39-BD864F534E14}"/>
                  </a:ext>
                </a:extLst>
              </p:cNvPr>
              <p:cNvSpPr/>
              <p:nvPr/>
            </p:nvSpPr>
            <p:spPr bwMode="auto">
              <a:xfrm>
                <a:off x="5860340" y="550092"/>
                <a:ext cx="245260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Oman</a:t>
                </a: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9EB01FB0-B028-4704-B875-C20F01DB9943}"/>
                </a:ext>
              </a:extLst>
            </p:cNvPr>
            <p:cNvGrpSpPr/>
            <p:nvPr/>
          </p:nvGrpSpPr>
          <p:grpSpPr>
            <a:xfrm>
              <a:off x="3733924" y="2077725"/>
              <a:ext cx="263888" cy="217578"/>
              <a:chOff x="7323604" y="-31142"/>
              <a:chExt cx="263888" cy="217578"/>
            </a:xfrm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24BA6133-6252-43F5-81BF-41F1E9B79667}"/>
                  </a:ext>
                </a:extLst>
              </p:cNvPr>
              <p:cNvSpPr/>
              <p:nvPr/>
            </p:nvSpPr>
            <p:spPr bwMode="auto">
              <a:xfrm>
                <a:off x="7337822" y="-31142"/>
                <a:ext cx="23684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China</a:t>
                </a:r>
              </a:p>
            </p:txBody>
          </p:sp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17EA11A2-DDF6-4836-B2BD-08234ACE05BB}"/>
                  </a:ext>
                </a:extLst>
              </p:cNvPr>
              <p:cNvGrpSpPr/>
              <p:nvPr/>
            </p:nvGrpSpPr>
            <p:grpSpPr>
              <a:xfrm>
                <a:off x="7323604" y="121304"/>
                <a:ext cx="263888" cy="65132"/>
                <a:chOff x="3961613" y="4186268"/>
                <a:chExt cx="218784" cy="54000"/>
              </a:xfrm>
            </p:grpSpPr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6E3E56C9-EED5-42FA-9CE2-2F923E3F0C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4" name="Oval 143">
                  <a:extLst>
                    <a:ext uri="{FF2B5EF4-FFF2-40B4-BE49-F238E27FC236}">
                      <a16:creationId xmlns:a16="http://schemas.microsoft.com/office/drawing/2014/main" id="{9A023BAA-2661-43C0-BF4B-283BCAAE9F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AC15D8FA-A63F-4DD3-A0A6-F90E0CCE90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6" name="Oval 145">
                  <a:extLst>
                    <a:ext uri="{FF2B5EF4-FFF2-40B4-BE49-F238E27FC236}">
                      <a16:creationId xmlns:a16="http://schemas.microsoft.com/office/drawing/2014/main" id="{6CBE408F-E927-4C6D-9017-54BB724EB4E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29BAB079-1734-4396-BCF5-AAB04031C628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8262922" y="1298389"/>
            <a:ext cx="3590481" cy="1839768"/>
          </a:xfrm>
          <a:solidFill>
            <a:schemeClr val="bg2"/>
          </a:solidFill>
        </p:spPr>
        <p:txBody>
          <a:bodyPr vert="horz" lIns="0" tIns="540000" rIns="0" bIns="0" rtlCol="0" anchor="ctr" anchorCtr="0">
            <a:noAutofit/>
          </a:bodyPr>
          <a:lstStyle>
            <a:lvl1pPr marL="0" indent="0" algn="ctr">
              <a:buNone/>
              <a:defRPr lang="en-AU">
                <a:latin typeface="Arial" panose="020B0604020202020204" pitchFamily="34" charset="0"/>
              </a:defRPr>
            </a:lvl1pPr>
          </a:lstStyle>
          <a:p>
            <a:pPr marL="191995" lvl="0" indent="-191995" algn="ctr"/>
            <a:r>
              <a:rPr lang="en-AU" dirty="0"/>
              <a:t>Highlight box</a:t>
            </a:r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6234F6BF-CE90-824E-BB2A-75200AC913B4}"/>
              </a:ext>
            </a:extLst>
          </p:cNvPr>
          <p:cNvSpPr>
            <a:spLocks noChangeAspect="1"/>
          </p:cNvSpPr>
          <p:nvPr/>
        </p:nvSpPr>
        <p:spPr>
          <a:xfrm>
            <a:off x="4734132" y="3843091"/>
            <a:ext cx="86843" cy="86843"/>
          </a:xfrm>
          <a:prstGeom prst="ellipse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9839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Half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1107C-37E7-8D4B-BECC-DE51B9133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517522"/>
            <a:ext cx="4249240" cy="38472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8110E10-9B11-AB41-9D32-2512CD9B44CF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BA8C9CB4-C6DE-9A40-857C-0FE6F5FCED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83571" y="6577502"/>
            <a:ext cx="3902172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4" name="Content Placeholder 6">
            <a:extLst>
              <a:ext uri="{FF2B5EF4-FFF2-40B4-BE49-F238E27FC236}">
                <a16:creationId xmlns:a16="http://schemas.microsoft.com/office/drawing/2014/main" id="{CECCA3D7-4922-F14D-A9DA-63BA35BEE74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" y="1070916"/>
            <a:ext cx="6096000" cy="5787084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media here using the icons</a:t>
            </a:r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6" name="Content Placeholder 14">
            <a:extLst>
              <a:ext uri="{FF2B5EF4-FFF2-40B4-BE49-F238E27FC236}">
                <a16:creationId xmlns:a16="http://schemas.microsoft.com/office/drawing/2014/main" id="{C024ACBC-F38B-FF4C-850A-85B2D6180D7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365632" y="1316567"/>
            <a:ext cx="5587187" cy="509675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57C2741-64FF-E343-AB0B-98772D41A9CA}"/>
              </a:ext>
            </a:extLst>
          </p:cNvPr>
          <p:cNvSpPr txBox="1"/>
          <p:nvPr userDrawn="1"/>
        </p:nvSpPr>
        <p:spPr bwMode="auto">
          <a:xfrm>
            <a:off x="10337240" y="6633053"/>
            <a:ext cx="1301638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Group</a:t>
            </a:r>
          </a:p>
        </p:txBody>
      </p:sp>
    </p:spTree>
    <p:extLst>
      <p:ext uri="{BB962C8B-B14F-4D97-AF65-F5344CB8AC3E}">
        <p14:creationId xmlns:p14="http://schemas.microsoft.com/office/powerpoint/2010/main" val="1155934667"/>
      </p:ext>
    </p:extLst>
  </p:cSld>
  <p:clrMapOvr>
    <a:masterClrMapping/>
  </p:clrMapOvr>
  <p:transition spd="med">
    <p:fade/>
  </p:transition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sset classes and RE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2314E80-FEC8-41FD-85C9-5C3A6A70F167}"/>
              </a:ext>
            </a:extLst>
          </p:cNvPr>
          <p:cNvSpPr/>
          <p:nvPr/>
        </p:nvSpPr>
        <p:spPr>
          <a:xfrm>
            <a:off x="334434" y="1725638"/>
            <a:ext cx="11523133" cy="382513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1348D93-B37A-4425-AD04-78CB4882F608}"/>
              </a:ext>
            </a:extLst>
          </p:cNvPr>
          <p:cNvSpPr/>
          <p:nvPr/>
        </p:nvSpPr>
        <p:spPr>
          <a:xfrm>
            <a:off x="4761714" y="5186845"/>
            <a:ext cx="2668575" cy="184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A0B8479-81A9-4C48-8B7E-D0346509C3EF}"/>
              </a:ext>
            </a:extLst>
          </p:cNvPr>
          <p:cNvSpPr/>
          <p:nvPr/>
        </p:nvSpPr>
        <p:spPr>
          <a:xfrm>
            <a:off x="900589" y="4948057"/>
            <a:ext cx="10390825" cy="1116959"/>
          </a:xfrm>
          <a:prstGeom prst="rect">
            <a:avLst/>
          </a:prstGeom>
          <a:solidFill>
            <a:schemeClr val="bg2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63CB9A3-4A2C-4F38-AD40-8D3D4510A9D3}"/>
              </a:ext>
            </a:extLst>
          </p:cNvPr>
          <p:cNvSpPr txBox="1"/>
          <p:nvPr/>
        </p:nvSpPr>
        <p:spPr>
          <a:xfrm>
            <a:off x="3421899" y="5084483"/>
            <a:ext cx="3257983" cy="246221"/>
          </a:xfrm>
          <a:prstGeom prst="rect">
            <a:avLst/>
          </a:prstGeom>
          <a:noFill/>
        </p:spPr>
        <p:txBody>
          <a:bodyPr wrap="none" lIns="96000" tIns="0" rIns="96000" bIns="0" rtlCol="0">
            <a:spAutoFit/>
          </a:bodyPr>
          <a:lstStyle/>
          <a:p>
            <a:pPr algn="ctr" defTabSz="609585">
              <a:defRPr/>
            </a:pPr>
            <a:r>
              <a:rPr lang="en-US" altLang="en-US" sz="1600" b="1" dirty="0">
                <a:solidFill>
                  <a:prstClr val="black"/>
                </a:solidFill>
              </a:rPr>
              <a:t>5 REITs</a:t>
            </a:r>
            <a:r>
              <a:rPr lang="en-US" altLang="en-US" sz="1600" dirty="0">
                <a:solidFill>
                  <a:prstClr val="black"/>
                </a:solidFill>
              </a:rPr>
              <a:t> across </a:t>
            </a:r>
            <a:r>
              <a:rPr lang="en-US" altLang="en-US" sz="1600" b="1" dirty="0">
                <a:solidFill>
                  <a:prstClr val="black"/>
                </a:solidFill>
              </a:rPr>
              <a:t>4 assets classes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05A81F1-3254-4AE5-BE0E-156BFD611240}"/>
              </a:ext>
            </a:extLst>
          </p:cNvPr>
          <p:cNvCxnSpPr/>
          <p:nvPr/>
        </p:nvCxnSpPr>
        <p:spPr>
          <a:xfrm flipV="1">
            <a:off x="9245600" y="4948057"/>
            <a:ext cx="0" cy="1116959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5AB0BB1-B968-44E2-95E0-449C8C7670A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7629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E5F0ECFC-CF01-46B9-862F-6BA884C4AE1F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75711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C75D6561-942E-4202-8EEC-04C24C4DD64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03793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0B35F484-B964-4D21-BF60-64693C8388D3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1875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69B67840-6B57-41D4-8B9E-7915896ED428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59957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30D324FA-B471-4E11-97B6-E106EE313B5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84574" y="1476159"/>
            <a:ext cx="3222852" cy="43272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>
            <a:spAutoFit/>
          </a:bodyPr>
          <a:lstStyle>
            <a:lvl1pPr marL="0" indent="0" algn="ctr">
              <a:buNone/>
              <a:defRPr lang="en-GB" sz="1867" spc="-2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191995" lvl="0" indent="-191995" algn="ctr" defTabSz="609585"/>
            <a:r>
              <a:rPr lang="en-US" smtClean="0"/>
              <a:t>Click to edit Master text styles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848A7EB9-DFBD-4765-AC08-81731455A8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B9301B7-F9B4-4C25-BF30-A806A0508544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0022FEA5-5CAD-48B8-A2F8-2FAA00E80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0" name="Text Placeholder 18">
            <a:extLst>
              <a:ext uri="{FF2B5EF4-FFF2-40B4-BE49-F238E27FC236}">
                <a16:creationId xmlns:a16="http://schemas.microsoft.com/office/drawing/2014/main" id="{289E1322-6D66-4D1A-9188-B53DA540BA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63B4E12-5E7B-466A-9A4E-C8B1A582853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898848" y="5018969"/>
            <a:ext cx="780663" cy="328231"/>
          </a:xfrm>
          <a:noFill/>
        </p:spPr>
        <p:txBody>
          <a:bodyPr wrap="none" lIns="0" tIns="0" rIns="0" bIns="0" anchor="t">
            <a:spAutoFit/>
          </a:bodyPr>
          <a:lstStyle>
            <a:lvl1pPr marL="0" indent="0">
              <a:buNone/>
              <a:defRPr lang="en-US" sz="2133" b="1" smtClean="0">
                <a:latin typeface="+mj-lt"/>
                <a:ea typeface="MS PGothic"/>
                <a:cs typeface="Arial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S$[•]b</a:t>
            </a:r>
            <a:endParaRPr lang="en-AU" dirty="0"/>
          </a:p>
        </p:txBody>
      </p:sp>
      <p:sp>
        <p:nvSpPr>
          <p:cNvPr id="65" name="Text Placeholder 5">
            <a:extLst>
              <a:ext uri="{FF2B5EF4-FFF2-40B4-BE49-F238E27FC236}">
                <a16:creationId xmlns:a16="http://schemas.microsoft.com/office/drawing/2014/main" id="{C1729B94-1CDA-4C72-ADEA-E2A5BE88271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01468" y="5404513"/>
            <a:ext cx="1575421" cy="205121"/>
          </a:xfrm>
          <a:noFill/>
        </p:spPr>
        <p:txBody>
          <a:bodyPr wrap="square" lIns="0" tIns="0" rIns="0" bIns="0" anchor="t">
            <a:spAutoFit/>
          </a:bodyPr>
          <a:lstStyle>
            <a:lvl1pPr marL="0" indent="0" algn="ctr">
              <a:buNone/>
              <a:defRPr lang="en-AU" sz="1333" kern="1200" spc="-20" dirty="0">
                <a:solidFill>
                  <a:schemeClr val="tx1"/>
                </a:solidFill>
                <a:latin typeface="+mn-lt"/>
                <a:ea typeface="MS PGothic"/>
                <a:cs typeface="Arial Black" panose="020B0604020202020204" pitchFamily="34" charset="0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[•]</a:t>
            </a:r>
            <a:endParaRPr lang="en-AU" dirty="0"/>
          </a:p>
        </p:txBody>
      </p:sp>
      <p:sp>
        <p:nvSpPr>
          <p:cNvPr id="10" name="Text Placeholder 118">
            <a:extLst>
              <a:ext uri="{FF2B5EF4-FFF2-40B4-BE49-F238E27FC236}">
                <a16:creationId xmlns:a16="http://schemas.microsoft.com/office/drawing/2014/main" id="{2AAA7A1C-A340-4FF1-A558-21E745B69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76295" y="4171217"/>
            <a:ext cx="2122805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9" name="Text Placeholder 118">
            <a:extLst>
              <a:ext uri="{FF2B5EF4-FFF2-40B4-BE49-F238E27FC236}">
                <a16:creationId xmlns:a16="http://schemas.microsoft.com/office/drawing/2014/main" id="{CBC3F1D9-3661-4FD9-9401-F63CA7FE2C8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754395" y="4171217"/>
            <a:ext cx="213270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0" name="Text Placeholder 118">
            <a:extLst>
              <a:ext uri="{FF2B5EF4-FFF2-40B4-BE49-F238E27FC236}">
                <a16:creationId xmlns:a16="http://schemas.microsoft.com/office/drawing/2014/main" id="{10EFCFA7-781C-4B88-B35D-84F7A856EF9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044689" y="4171217"/>
            <a:ext cx="2126848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1" name="Text Placeholder 118">
            <a:extLst>
              <a:ext uri="{FF2B5EF4-FFF2-40B4-BE49-F238E27FC236}">
                <a16:creationId xmlns:a16="http://schemas.microsoft.com/office/drawing/2014/main" id="{B4AF8C55-0F6F-4623-862F-F88AE89B267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321050" y="4171217"/>
            <a:ext cx="212552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2" name="Text Placeholder 118">
            <a:extLst>
              <a:ext uri="{FF2B5EF4-FFF2-40B4-BE49-F238E27FC236}">
                <a16:creationId xmlns:a16="http://schemas.microsoft.com/office/drawing/2014/main" id="{D33B323C-98E2-4C62-B69A-2C2EA9A5E4D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07651" y="4149499"/>
            <a:ext cx="2117451" cy="500139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pic>
        <p:nvPicPr>
          <p:cNvPr id="48" name="Picture 44">
            <a:extLst>
              <a:ext uri="{FF2B5EF4-FFF2-40B4-BE49-F238E27FC236}">
                <a16:creationId xmlns:a16="http://schemas.microsoft.com/office/drawing/2014/main" id="{4EFDA4D6-4741-49AC-93F9-98A012E5E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 bwMode="auto">
          <a:xfrm>
            <a:off x="6182382" y="5495950"/>
            <a:ext cx="1128741" cy="30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5">
            <a:extLst>
              <a:ext uri="{FF2B5EF4-FFF2-40B4-BE49-F238E27FC236}">
                <a16:creationId xmlns:a16="http://schemas.microsoft.com/office/drawing/2014/main" id="{94EF6EFC-D754-497B-8677-73473941E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/>
        </p:blipFill>
        <p:spPr bwMode="auto">
          <a:xfrm>
            <a:off x="4617992" y="5500015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7">
            <a:extLst>
              <a:ext uri="{FF2B5EF4-FFF2-40B4-BE49-F238E27FC236}">
                <a16:creationId xmlns:a16="http://schemas.microsoft.com/office/drawing/2014/main" id="{E642D8F6-2075-4283-B317-0CC21B2374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 bwMode="auto">
          <a:xfrm>
            <a:off x="1249061" y="5507027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44B74018-11CB-4799-940E-3984A576C9C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986615" y="5485857"/>
            <a:ext cx="846587" cy="327347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95E7DA29-6231-4AAB-9A0F-89D33916C9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742314" y="5498778"/>
            <a:ext cx="1271327" cy="31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671547"/>
      </p:ext>
    </p:extLst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49194" y="1596809"/>
            <a:ext cx="4808373" cy="42100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7C3D992-3EDC-4DA6-B49D-9859A750888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1596809"/>
            <a:ext cx="6766560" cy="4210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AFB1FF4F-2214-4FED-BA3A-3C2C37D502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DA55558-0DB0-4A4C-89B0-BE0EDE0AD407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E5AD37DD-7BEE-4348-81DA-5F1E6D368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3838ABF-9C90-4355-A358-5C96ECA47F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26906775"/>
      </p:ext>
    </p:extLst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63D87694-BFBC-406D-A720-C33572435F3E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5053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F0C5EA9-3BF7-4738-9EFA-E7D36D3E879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35053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2" name="Text Placeholder 118">
            <a:extLst>
              <a:ext uri="{FF2B5EF4-FFF2-40B4-BE49-F238E27FC236}">
                <a16:creationId xmlns:a16="http://schemas.microsoft.com/office/drawing/2014/main" id="{2FD1B914-91DB-4DC9-B0CC-60955F40087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053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3" name="Text Placeholder 118">
            <a:extLst>
              <a:ext uri="{FF2B5EF4-FFF2-40B4-BE49-F238E27FC236}">
                <a16:creationId xmlns:a16="http://schemas.microsoft.com/office/drawing/2014/main" id="{CDB98613-33B9-46E9-9999-99B26F1D979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5053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6D10A808-85F2-4206-8E24-077A1FE1754F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276510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CA870DCE-C088-42AD-A5EC-3801BA1347AC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276510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8" name="Text Placeholder 118">
            <a:extLst>
              <a:ext uri="{FF2B5EF4-FFF2-40B4-BE49-F238E27FC236}">
                <a16:creationId xmlns:a16="http://schemas.microsoft.com/office/drawing/2014/main" id="{165797EB-FEEF-47EF-8502-B72A8115377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276510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0" name="Text Placeholder 118">
            <a:extLst>
              <a:ext uri="{FF2B5EF4-FFF2-40B4-BE49-F238E27FC236}">
                <a16:creationId xmlns:a16="http://schemas.microsoft.com/office/drawing/2014/main" id="{8EB49760-03F6-4502-9544-B2D63410427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276510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550FAAC1-2CBF-4FA4-95C6-9E0E72562AC0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620248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F942DD5B-E49C-43EF-94BC-2182C44DE02D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620248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3" name="Text Placeholder 118">
            <a:extLst>
              <a:ext uri="{FF2B5EF4-FFF2-40B4-BE49-F238E27FC236}">
                <a16:creationId xmlns:a16="http://schemas.microsoft.com/office/drawing/2014/main" id="{610AA8F6-DEC8-47EF-83DA-D4263C06C24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20248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4" name="Text Placeholder 118">
            <a:extLst>
              <a:ext uri="{FF2B5EF4-FFF2-40B4-BE49-F238E27FC236}">
                <a16:creationId xmlns:a16="http://schemas.microsoft.com/office/drawing/2014/main" id="{8F135920-E78E-417A-8E9D-AF55AE3B804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20248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0088E2D3-D55E-4B0B-AB89-0DBAB3F9E207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9128459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3333ECB0-93E4-49DC-9F56-632D2FD361FE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9128459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7" name="Text Placeholder 118">
            <a:extLst>
              <a:ext uri="{FF2B5EF4-FFF2-40B4-BE49-F238E27FC236}">
                <a16:creationId xmlns:a16="http://schemas.microsoft.com/office/drawing/2014/main" id="{DB27BD4D-28DC-4AEF-8E25-AC3A7CECE82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128459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8" name="Text Placeholder 118">
            <a:extLst>
              <a:ext uri="{FF2B5EF4-FFF2-40B4-BE49-F238E27FC236}">
                <a16:creationId xmlns:a16="http://schemas.microsoft.com/office/drawing/2014/main" id="{36C2E9E7-24FC-4E85-9B95-031592E2F75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128459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A412B6CE-7B20-49DF-862B-AA172006F3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09E4129-D281-4E0C-8C7A-D614B14496BD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>
            <a:extLst>
              <a:ext uri="{FF2B5EF4-FFF2-40B4-BE49-F238E27FC236}">
                <a16:creationId xmlns:a16="http://schemas.microsoft.com/office/drawing/2014/main" id="{245E5802-6415-4231-8868-862514160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02C83258-A6C9-4D9A-A0BE-8460CDFF57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57106304"/>
      </p:ext>
    </p:extLst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7986" y="1596809"/>
            <a:ext cx="3929581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C16D6C69-6746-4030-A6CA-D2D7D01DB0C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3758" y="1596811"/>
            <a:ext cx="4307941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DB9FB400-2762-43CB-BBBA-CCA5AF2F4C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3757" y="4129911"/>
            <a:ext cx="186944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677B9744-3888-4297-B60E-F8474779CD0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742153" y="1596810"/>
            <a:ext cx="2924924" cy="42289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5402519B-6C59-4C7A-87FF-23750777EF5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332747" y="4129911"/>
            <a:ext cx="2328951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4FAEE446-BB6D-4939-8846-14E0581137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D6B6CEE-97CD-4872-BC14-C0DC3C1F8AAB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74ECCE9E-9D89-4C3D-8AC3-F701E3278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3FCD2C4B-BF44-4459-9FD1-F5DCAB95DC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95026488"/>
      </p:ext>
    </p:extLst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8182" y="1606972"/>
            <a:ext cx="4054660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C3BB95A7-32EA-43AD-86BC-01E522CD29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2610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C2D62157-C00F-40C8-BE62-BF8F4FC8015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70914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ADC8E922-511B-4612-85D6-BED47CA9AC4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0914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4EDABAC8-3301-4BFB-B19C-2AFF95DEB38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3230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7D7773D1-B32B-43D8-AE7C-C6641A15E2C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5546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3BCBB88D-B843-4E62-813A-DBBBD7950D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08AB0-00AA-4107-9D97-08CD10212A2A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02AC979-5B2C-4F33-B647-BC7C479F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A4C77FD-E6B9-4C2A-9A05-1D00CFB247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62651477"/>
      </p:ext>
    </p:extLst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sid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BCC1821B-86E6-4064-BE58-723BDBDA10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3188" y="1444190"/>
            <a:ext cx="6655053" cy="43275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79F222-F030-4D07-A7E6-56EA58D2C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444189"/>
            <a:ext cx="4496881" cy="738664"/>
          </a:xfrm>
        </p:spPr>
        <p:txBody>
          <a:bodyPr wrap="square" anchor="b" anchorCtr="0">
            <a:sp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6F56361-CE01-46E4-A5B3-D3F94FD0CD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77C5E15A-8F57-4A35-86DF-60D487601B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90" y="2285003"/>
            <a:ext cx="4490588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69927825"/>
      </p:ext>
    </p:extLst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screen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9309CFE8-8D57-40B7-AAB0-183E8140F9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9FE78BF-F3D2-4AB9-A102-AE5FEFEDE4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b="10791"/>
          <a:stretch/>
        </p:blipFill>
        <p:spPr>
          <a:xfrm flipV="1">
            <a:off x="0" y="1"/>
            <a:ext cx="12192000" cy="140434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045C24-02FE-4318-95D3-B7AD00DC75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09C9D11E-47DA-48F3-9287-8DAE6DD04F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734E1928-8E39-412D-8549-824B678262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576865"/>
            <a:ext cx="4150468" cy="1448896"/>
          </a:xfrm>
          <a:solidFill>
            <a:schemeClr val="bg2">
              <a:alpha val="85000"/>
            </a:schemeClr>
          </a:solidFill>
        </p:spPr>
        <p:txBody>
          <a:bodyPr wrap="square"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720FCA-9297-4B96-AB32-2A6CB23A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7D5520E5-BD31-415B-85BE-BBA5018881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E13D265-C885-4591-B23D-C9F467333998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7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0326091"/>
      </p:ext>
    </p:extLst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screen image no 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E5559850-DADC-4AE7-ADAF-FF0F60D4C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300253"/>
            <a:ext cx="5131724" cy="1448896"/>
          </a:xfrm>
          <a:solidFill>
            <a:schemeClr val="bg2">
              <a:alpha val="85000"/>
            </a:schemeClr>
          </a:solidFill>
        </p:spPr>
        <p:txBody>
          <a:bodyPr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91A1A7E-A87E-455E-90C1-4F1A616DA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130A69F6-DCA0-45A6-B4E3-EFAA5F703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</p:spTree>
    <p:extLst>
      <p:ext uri="{BB962C8B-B14F-4D97-AF65-F5344CB8AC3E}">
        <p14:creationId xmlns:p14="http://schemas.microsoft.com/office/powerpoint/2010/main" val="1979869765"/>
      </p:ext>
    </p:extLst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colou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434" y="1274134"/>
            <a:ext cx="11523133" cy="1231107"/>
          </a:xfrm>
        </p:spPr>
        <p:txBody>
          <a:bodyPr wrap="square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EF46AB-C08B-4C4F-A03C-9E96D7D9E1EF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16FB219F-36A2-4DE3-AD0D-06D5E20106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Example charts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CDBF5156-2C16-4850-835F-5BAF58C1CE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 err="1"/>
              <a:t>Multicoloured</a:t>
            </a:r>
            <a:endParaRPr lang="en-AU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4C1A78-F61A-4300-A882-08A5E21EF722}"/>
              </a:ext>
            </a:extLst>
          </p:cNvPr>
          <p:cNvSpPr/>
          <p:nvPr/>
        </p:nvSpPr>
        <p:spPr>
          <a:xfrm>
            <a:off x="12326974" y="2866085"/>
            <a:ext cx="1025484" cy="443312"/>
          </a:xfrm>
          <a:prstGeom prst="rect">
            <a:avLst/>
          </a:prstGeom>
          <a:solidFill>
            <a:srgbClr val="FF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Tangerine #FF7F41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51E4C5-F5C2-41BA-B3CF-224F68E78F47}"/>
              </a:ext>
            </a:extLst>
          </p:cNvPr>
          <p:cNvSpPr/>
          <p:nvPr/>
        </p:nvSpPr>
        <p:spPr>
          <a:xfrm>
            <a:off x="12326977" y="1720709"/>
            <a:ext cx="1025484" cy="443312"/>
          </a:xfrm>
          <a:prstGeom prst="rect">
            <a:avLst/>
          </a:prstGeom>
          <a:solidFill>
            <a:srgbClr val="52A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Sea Green #52AFA4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B18888-061A-4451-AF90-DD9B860E96B2}"/>
              </a:ext>
            </a:extLst>
          </p:cNvPr>
          <p:cNvSpPr/>
          <p:nvPr/>
        </p:nvSpPr>
        <p:spPr>
          <a:xfrm>
            <a:off x="12326977" y="575333"/>
            <a:ext cx="1025484" cy="443312"/>
          </a:xfrm>
          <a:prstGeom prst="rect">
            <a:avLst/>
          </a:prstGeom>
          <a:solidFill>
            <a:srgbClr val="007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Ocean Blue #0076A8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2E77F4-2B91-4A44-8BA5-1D6044F9EF22}"/>
              </a:ext>
            </a:extLst>
          </p:cNvPr>
          <p:cNvSpPr/>
          <p:nvPr/>
        </p:nvSpPr>
        <p:spPr>
          <a:xfrm>
            <a:off x="12326974" y="4584149"/>
            <a:ext cx="1025484" cy="443312"/>
          </a:xfrm>
          <a:prstGeom prst="rect">
            <a:avLst/>
          </a:prstGeom>
          <a:solidFill>
            <a:srgbClr val="DEBD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Lilac #DEBDDA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BA66EEF-E5A6-4370-A5D3-C360D3DA7CB8}"/>
              </a:ext>
            </a:extLst>
          </p:cNvPr>
          <p:cNvSpPr/>
          <p:nvPr/>
        </p:nvSpPr>
        <p:spPr>
          <a:xfrm>
            <a:off x="12326977" y="2645"/>
            <a:ext cx="1025484" cy="443312"/>
          </a:xfrm>
          <a:prstGeom prst="rect">
            <a:avLst/>
          </a:prstGeom>
          <a:solidFill>
            <a:srgbClr val="6332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Plum #633260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2C3BBB-1C2E-4F15-894D-BEF47CA065C3}"/>
              </a:ext>
            </a:extLst>
          </p:cNvPr>
          <p:cNvSpPr/>
          <p:nvPr/>
        </p:nvSpPr>
        <p:spPr>
          <a:xfrm>
            <a:off x="12326977" y="1148021"/>
            <a:ext cx="1025484" cy="443312"/>
          </a:xfrm>
          <a:prstGeom prst="rect">
            <a:avLst/>
          </a:prstGeom>
          <a:solidFill>
            <a:srgbClr val="E4AA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Butterscotch #E4AA17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55EE247-AD98-4AA5-9E25-BA256C499668}"/>
              </a:ext>
            </a:extLst>
          </p:cNvPr>
          <p:cNvSpPr/>
          <p:nvPr/>
        </p:nvSpPr>
        <p:spPr>
          <a:xfrm>
            <a:off x="12326975" y="2293397"/>
            <a:ext cx="1025484" cy="443312"/>
          </a:xfrm>
          <a:prstGeom prst="rect">
            <a:avLst/>
          </a:prstGeom>
          <a:solidFill>
            <a:srgbClr val="B5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Champagne #B59E7A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E8625AA-68B3-469A-9D3A-7F0D43EE76FD}"/>
              </a:ext>
            </a:extLst>
          </p:cNvPr>
          <p:cNvSpPr/>
          <p:nvPr/>
        </p:nvSpPr>
        <p:spPr>
          <a:xfrm>
            <a:off x="12326974" y="5156837"/>
            <a:ext cx="1025484" cy="443312"/>
          </a:xfrm>
          <a:prstGeom prst="rect">
            <a:avLst/>
          </a:prstGeom>
          <a:solidFill>
            <a:srgbClr val="436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Pine #43695B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5761130-AD59-4B04-A874-54D01F669B2F}"/>
              </a:ext>
            </a:extLst>
          </p:cNvPr>
          <p:cNvSpPr/>
          <p:nvPr/>
        </p:nvSpPr>
        <p:spPr>
          <a:xfrm>
            <a:off x="12326974" y="3438773"/>
            <a:ext cx="1025484" cy="443312"/>
          </a:xfrm>
          <a:prstGeom prst="rect">
            <a:avLst/>
          </a:prstGeom>
          <a:solidFill>
            <a:srgbClr val="4625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Burgundy #46252F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994CDE-9C21-4E02-A0A2-52949EDBC7D7}"/>
              </a:ext>
            </a:extLst>
          </p:cNvPr>
          <p:cNvSpPr/>
          <p:nvPr/>
        </p:nvSpPr>
        <p:spPr>
          <a:xfrm>
            <a:off x="12326974" y="4011461"/>
            <a:ext cx="1025484" cy="443312"/>
          </a:xfrm>
          <a:prstGeom prst="rect">
            <a:avLst/>
          </a:prstGeom>
          <a:solidFill>
            <a:srgbClr val="84C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Mint #84C661</a:t>
            </a:r>
          </a:p>
        </p:txBody>
      </p:sp>
    </p:spTree>
    <p:extLst>
      <p:ext uri="{BB962C8B-B14F-4D97-AF65-F5344CB8AC3E}">
        <p14:creationId xmlns:p14="http://schemas.microsoft.com/office/powerpoint/2010/main" val="200261538"/>
      </p:ext>
    </p:extLst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76A3032-2C65-478E-921E-FB3DD497370F}"/>
              </a:ext>
            </a:extLst>
          </p:cNvPr>
          <p:cNvGrpSpPr/>
          <p:nvPr/>
        </p:nvGrpSpPr>
        <p:grpSpPr>
          <a:xfrm>
            <a:off x="-1" y="0"/>
            <a:ext cx="12201287" cy="6858000"/>
            <a:chOff x="-1" y="0"/>
            <a:chExt cx="9150965" cy="5143500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7373235-3773-4C6E-B7BB-7D9383E6000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r="15033" b="39271"/>
            <a:stretch/>
          </p:blipFill>
          <p:spPr>
            <a:xfrm>
              <a:off x="-1" y="4259358"/>
              <a:ext cx="9150965" cy="884142"/>
            </a:xfrm>
            <a:prstGeom prst="rect">
              <a:avLst/>
            </a:prstGeom>
          </p:spPr>
        </p:pic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C15E88C-03D4-4DB3-A294-01AFD0238E6A}"/>
                </a:ext>
              </a:extLst>
            </p:cNvPr>
            <p:cNvGrpSpPr/>
            <p:nvPr userDrawn="1"/>
          </p:nvGrpSpPr>
          <p:grpSpPr>
            <a:xfrm>
              <a:off x="0" y="0"/>
              <a:ext cx="9150964" cy="2344040"/>
              <a:chOff x="0" y="0"/>
              <a:chExt cx="9150964" cy="2344040"/>
            </a:xfrm>
          </p:grpSpPr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6441D088-2608-489A-AFA7-12FB857C3D4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5"/>
                  </a:ext>
                </a:extLst>
              </a:blip>
              <a:srcRect l="81" t="90" r="-1"/>
              <a:stretch/>
            </p:blipFill>
            <p:spPr>
              <a:xfrm>
                <a:off x="0" y="0"/>
                <a:ext cx="9150964" cy="1982539"/>
              </a:xfrm>
              <a:prstGeom prst="rect">
                <a:avLst/>
              </a:prstGeom>
            </p:spPr>
          </p:pic>
          <p:pic>
            <p:nvPicPr>
              <p:cNvPr id="36" name="Supergraphic 35">
                <a:extLst>
                  <a:ext uri="{FF2B5EF4-FFF2-40B4-BE49-F238E27FC236}">
                    <a16:creationId xmlns:a16="http://schemas.microsoft.com/office/drawing/2014/main" id="{38ED6516-54EA-40DC-A3B9-12F312D5B7F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rcRect l="8161"/>
              <a:stretch/>
            </p:blipFill>
            <p:spPr>
              <a:xfrm>
                <a:off x="0" y="356654"/>
                <a:ext cx="5558576" cy="1987386"/>
              </a:xfrm>
              <a:prstGeom prst="rect">
                <a:avLst/>
              </a:prstGeom>
            </p:spPr>
          </p:pic>
          <p:pic>
            <p:nvPicPr>
              <p:cNvPr id="23" name="Frasers logo">
                <a:extLst>
                  <a:ext uri="{FF2B5EF4-FFF2-40B4-BE49-F238E27FC236}">
                    <a16:creationId xmlns:a16="http://schemas.microsoft.com/office/drawing/2014/main" id="{3E2AC1B3-2773-45AD-9FE2-D6348C7187F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7689057" y="125770"/>
                <a:ext cx="1332336" cy="642320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9671635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1024121"/>
            <a:ext cx="964998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D00828F-3B02-49C1-B056-0E3269336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2183306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irds with small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1107C-37E7-8D4B-BECC-DE51B9133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D0F5AB9-52A7-9D46-A78A-C71E63BBC77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CB4C805-F1F2-4347-A531-7461745FA803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7B2A620-E8F5-864F-8C69-BACD73BFA85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2DE5BFC-533F-BC42-A0FB-94BA19C5F30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703235" y="1316568"/>
            <a:ext cx="7249584" cy="516413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media here using the icons</a:t>
            </a:r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A2480F00-78C0-0C43-9840-C00D0FC782B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249599" y="1316565"/>
            <a:ext cx="3973152" cy="512844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F35D8D5-8ABD-4947-8E8B-5E5DE9F5B7BD}"/>
              </a:ext>
            </a:extLst>
          </p:cNvPr>
          <p:cNvSpPr txBox="1"/>
          <p:nvPr userDrawn="1"/>
        </p:nvSpPr>
        <p:spPr bwMode="auto">
          <a:xfrm>
            <a:off x="10337240" y="6633053"/>
            <a:ext cx="1301638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Group</a:t>
            </a:r>
          </a:p>
        </p:txBody>
      </p:sp>
    </p:spTree>
    <p:extLst>
      <p:ext uri="{BB962C8B-B14F-4D97-AF65-F5344CB8AC3E}">
        <p14:creationId xmlns:p14="http://schemas.microsoft.com/office/powerpoint/2010/main" val="902513593"/>
      </p:ext>
    </p:extLst>
  </p:cSld>
  <p:clrMapOvr>
    <a:masterClrMapping/>
  </p:clrMapOvr>
  <p:transition spd="med">
    <p:fade/>
  </p:transition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2"/>
            <a:chOff x="3105" y="746"/>
            <a:chExt cx="9137790" cy="514200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9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648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1"/>
            <a:chOff x="3105" y="746"/>
            <a:chExt cx="9137790" cy="514200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8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096116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757"/>
          <a:stretch/>
        </p:blipFill>
        <p:spPr>
          <a:xfrm>
            <a:off x="0" y="2932259"/>
            <a:ext cx="12192000" cy="3925741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56" y="2489061"/>
            <a:ext cx="11531011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6556" y="2958001"/>
            <a:ext cx="11531011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191995" lvl="0" indent="-191995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52F64EF-413A-47FE-BA58-70EAF46333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568766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out 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758209" y="3707038"/>
            <a:ext cx="2880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Established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Singapore 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since 1996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237174" y="3707038"/>
            <a:ext cx="35342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Our Solutions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Learning, Consulting, Coaching and Blended Learning Solutions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392847" y="3707038"/>
            <a:ext cx="2880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Operations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China and India With </a:t>
            </a:r>
            <a:br>
              <a:rPr lang="en-US" sz="1600" dirty="0" smtClean="0">
                <a:solidFill>
                  <a:prstClr val="black"/>
                </a:solidFill>
              </a:rPr>
            </a:br>
            <a:r>
              <a:rPr lang="en-US" sz="1600" dirty="0" smtClean="0">
                <a:solidFill>
                  <a:prstClr val="black"/>
                </a:solidFill>
              </a:rPr>
              <a:t>a Global Partner footprint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280160" y="1622032"/>
            <a:ext cx="1719072" cy="1719072"/>
            <a:chOff x="1280160" y="1622032"/>
            <a:chExt cx="1719072" cy="1719072"/>
          </a:xfrm>
        </p:grpSpPr>
        <p:sp>
          <p:nvSpPr>
            <p:cNvPr id="14" name="Oval 13"/>
            <p:cNvSpPr/>
            <p:nvPr/>
          </p:nvSpPr>
          <p:spPr>
            <a:xfrm>
              <a:off x="1280160" y="1622032"/>
              <a:ext cx="1719072" cy="1719072"/>
            </a:xfrm>
            <a:prstGeom prst="ellipse">
              <a:avLst/>
            </a:prstGeom>
            <a:gradFill>
              <a:gsLst>
                <a:gs pos="0">
                  <a:srgbClr val="060554"/>
                </a:gs>
                <a:gs pos="51000">
                  <a:srgbClr val="0D117D"/>
                </a:gs>
                <a:gs pos="100000">
                  <a:srgbClr val="3562A7"/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7538" y="2006249"/>
              <a:ext cx="844317" cy="844317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 userDrawn="1"/>
        </p:nvGrpSpPr>
        <p:grpSpPr>
          <a:xfrm>
            <a:off x="5126736" y="1622032"/>
            <a:ext cx="1719072" cy="1719072"/>
            <a:chOff x="5126736" y="1622032"/>
            <a:chExt cx="1719072" cy="1719072"/>
          </a:xfrm>
          <a:gradFill>
            <a:gsLst>
              <a:gs pos="33000">
                <a:srgbClr val="036CB7"/>
              </a:gs>
              <a:gs pos="11000">
                <a:srgbClr val="0455A6"/>
              </a:gs>
              <a:gs pos="84000">
                <a:srgbClr val="08B6BA"/>
              </a:gs>
              <a:gs pos="62000">
                <a:schemeClr val="accent2"/>
              </a:gs>
            </a:gsLst>
            <a:lin ang="18900000" scaled="1"/>
          </a:gradFill>
        </p:grpSpPr>
        <p:sp>
          <p:nvSpPr>
            <p:cNvPr id="17" name="Oval 16"/>
            <p:cNvSpPr/>
            <p:nvPr/>
          </p:nvSpPr>
          <p:spPr>
            <a:xfrm>
              <a:off x="5126736" y="1622032"/>
              <a:ext cx="1719072" cy="1719072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2150" y="2006248"/>
              <a:ext cx="844317" cy="844317"/>
            </a:xfrm>
            <a:prstGeom prst="rect">
              <a:avLst/>
            </a:prstGeom>
            <a:grpFill/>
          </p:spPr>
        </p:pic>
      </p:grpSp>
      <p:grpSp>
        <p:nvGrpSpPr>
          <p:cNvPr id="19" name="Group 18"/>
          <p:cNvGrpSpPr/>
          <p:nvPr userDrawn="1"/>
        </p:nvGrpSpPr>
        <p:grpSpPr>
          <a:xfrm>
            <a:off x="8973312" y="1622032"/>
            <a:ext cx="1719072" cy="1719072"/>
            <a:chOff x="8973312" y="1622032"/>
            <a:chExt cx="1719072" cy="1719072"/>
          </a:xfrm>
        </p:grpSpPr>
        <p:sp>
          <p:nvSpPr>
            <p:cNvPr id="20" name="Oval 19"/>
            <p:cNvSpPr/>
            <p:nvPr/>
          </p:nvSpPr>
          <p:spPr>
            <a:xfrm>
              <a:off x="8973312" y="1622032"/>
              <a:ext cx="1719072" cy="1719072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7804" y="2056524"/>
              <a:ext cx="850087" cy="850087"/>
            </a:xfrm>
            <a:prstGeom prst="rect">
              <a:avLst/>
            </a:prstGeom>
          </p:spPr>
        </p:pic>
      </p:grpSp>
      <p:sp>
        <p:nvSpPr>
          <p:cNvPr id="83" name="TextBox 82"/>
          <p:cNvSpPr txBox="1"/>
          <p:nvPr userDrawn="1"/>
        </p:nvSpPr>
        <p:spPr>
          <a:xfrm>
            <a:off x="1901773" y="440359"/>
            <a:ext cx="8388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3200" dirty="0" smtClean="0">
                <a:solidFill>
                  <a:srgbClr val="FF0000"/>
                </a:solidFill>
              </a:rPr>
              <a:t>About ODE Consulting®</a:t>
            </a:r>
            <a:endParaRPr lang="en-SG" dirty="0">
              <a:solidFill>
                <a:srgbClr val="FF0000"/>
              </a:solidFill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240" y="5121024"/>
            <a:ext cx="822788" cy="72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724" y="5307378"/>
            <a:ext cx="1410753" cy="584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4234" y="5169425"/>
            <a:ext cx="1148132" cy="7934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Image result for advantexe logo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695" y="5183846"/>
            <a:ext cx="813102" cy="81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Image result for apsn logo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691" y="5344813"/>
            <a:ext cx="2143511" cy="54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989896" y="5144068"/>
            <a:ext cx="751766" cy="75176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221632" y="5254387"/>
            <a:ext cx="1188631" cy="57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038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9504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03380" y="1822591"/>
            <a:ext cx="3491566" cy="1239557"/>
          </a:xfrm>
        </p:spPr>
        <p:txBody>
          <a:bodyPr>
            <a:normAutofit/>
          </a:bodyPr>
          <a:lstStyle>
            <a:lvl1pPr>
              <a:defRPr sz="3200" b="1" spc="300" baseline="0">
                <a:solidFill>
                  <a:srgbClr val="FF0000"/>
                </a:solidFill>
              </a:defRPr>
            </a:lvl1pPr>
          </a:lstStyle>
          <a:p>
            <a:r>
              <a:rPr lang="en-SG" dirty="0" smtClean="0"/>
              <a:t>Insert title here</a:t>
            </a:r>
            <a:endParaRPr lang="en-SG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8303380" y="3361765"/>
            <a:ext cx="3491566" cy="1120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 smtClean="0"/>
              <a:t>Insert subtitle text body here (if any) Calibri, 20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58139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0533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10515600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1996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809253" y="876550"/>
            <a:ext cx="4329953" cy="38919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="1" baseline="0">
                <a:solidFill>
                  <a:srgbClr val="FF0000"/>
                </a:solidFill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/>
            </a:lvl3pPr>
          </a:lstStyle>
          <a:p>
            <a:pPr lvl="0"/>
            <a:r>
              <a:rPr lang="en-US" dirty="0" smtClean="0"/>
              <a:t>Title, Calibri, Bold, 48</a:t>
            </a:r>
          </a:p>
        </p:txBody>
      </p:sp>
    </p:spTree>
    <p:extLst>
      <p:ext uri="{BB962C8B-B14F-4D97-AF65-F5344CB8AC3E}">
        <p14:creationId xmlns:p14="http://schemas.microsoft.com/office/powerpoint/2010/main" val="928196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199094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775012"/>
            <a:ext cx="6199094" cy="42498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73992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34259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ves with pictu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63FAC199-2A74-6940-8482-B2DCBBCB96BA}"/>
              </a:ext>
            </a:extLst>
          </p:cNvPr>
          <p:cNvSpPr/>
          <p:nvPr userDrawn="1"/>
        </p:nvSpPr>
        <p:spPr>
          <a:xfrm>
            <a:off x="239184" y="4884209"/>
            <a:ext cx="5856816" cy="1504351"/>
          </a:xfrm>
          <a:prstGeom prst="rect">
            <a:avLst/>
          </a:prstGeom>
          <a:solidFill>
            <a:srgbClr val="817979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" name="Picture Placeholder 9">
            <a:extLst>
              <a:ext uri="{FF2B5EF4-FFF2-40B4-BE49-F238E27FC236}">
                <a16:creationId xmlns:a16="http://schemas.microsoft.com/office/drawing/2014/main" id="{0001EFFB-7B60-0B49-B31B-77017904415A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239182" y="1316569"/>
            <a:ext cx="5856819" cy="356373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A1107C-37E7-8D4B-BECC-DE51B9133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9521"/>
            <a:ext cx="4249240" cy="38472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D0F5AB9-52A7-9D46-A78A-C71E63BBC77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1"/>
            <a:ext cx="2477688" cy="266740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D3FB9D0-4561-FF4C-B28B-F4D995FE6F42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CF82688-A796-F843-BBB2-306B9D7F90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4" name="Table Placeholder 8">
            <a:extLst>
              <a:ext uri="{FF2B5EF4-FFF2-40B4-BE49-F238E27FC236}">
                <a16:creationId xmlns:a16="http://schemas.microsoft.com/office/drawing/2014/main" id="{F9499645-F061-6B49-AADA-7C5446A0EC18}"/>
              </a:ext>
            </a:extLst>
          </p:cNvPr>
          <p:cNvSpPr>
            <a:spLocks noGrp="1"/>
          </p:cNvSpPr>
          <p:nvPr>
            <p:ph type="tbl" sz="quarter" idx="15" hasCustomPrompt="1"/>
          </p:nvPr>
        </p:nvSpPr>
        <p:spPr>
          <a:xfrm>
            <a:off x="6346545" y="4683761"/>
            <a:ext cx="5595640" cy="1704799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Paste a table from the Tables section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28989FC9-18E0-EA48-9CC7-824A9509DAE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11831" y="4973552"/>
            <a:ext cx="2058909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bg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 err="1"/>
              <a:t>S$XXb</a:t>
            </a:r>
            <a:endParaRPr lang="en-US" dirty="0"/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8DE1F9D5-F4CF-2543-82CA-790E70ED312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11831" y="5695838"/>
            <a:ext cx="2058909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bg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 err="1"/>
              <a:t>S$XXb</a:t>
            </a:r>
            <a:endParaRPr lang="en-US" dirty="0"/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BB0435B3-FB84-B140-97D8-EF4521C5463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224662" y="4973552"/>
            <a:ext cx="1707217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bg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 err="1"/>
              <a:t>S$XXb</a:t>
            </a:r>
            <a:endParaRPr lang="en-US" dirty="0"/>
          </a:p>
        </p:txBody>
      </p:sp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8C29354A-17DE-1E4D-B22F-67EB3F5F43D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224662" y="5695838"/>
            <a:ext cx="1707217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bg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 err="1"/>
              <a:t>S$XXb</a:t>
            </a:r>
            <a:endParaRPr lang="en-US" dirty="0"/>
          </a:p>
        </p:txBody>
      </p:sp>
      <p:sp>
        <p:nvSpPr>
          <p:cNvPr id="25" name="Text Placeholder 20">
            <a:extLst>
              <a:ext uri="{FF2B5EF4-FFF2-40B4-BE49-F238E27FC236}">
                <a16:creationId xmlns:a16="http://schemas.microsoft.com/office/drawing/2014/main" id="{B5EE7D42-070B-854D-AF5C-F576C9745CD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11831" y="5360593"/>
            <a:ext cx="2058909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bg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26" name="Text Placeholder 20">
            <a:extLst>
              <a:ext uri="{FF2B5EF4-FFF2-40B4-BE49-F238E27FC236}">
                <a16:creationId xmlns:a16="http://schemas.microsoft.com/office/drawing/2014/main" id="{6C6786DC-CA99-204C-9743-59EAD45E097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211831" y="6073709"/>
            <a:ext cx="2058909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bg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27" name="Text Placeholder 20">
            <a:extLst>
              <a:ext uri="{FF2B5EF4-FFF2-40B4-BE49-F238E27FC236}">
                <a16:creationId xmlns:a16="http://schemas.microsoft.com/office/drawing/2014/main" id="{9092B3E7-1533-2343-976B-47473691AE2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224662" y="5360591"/>
            <a:ext cx="1707217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bg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28" name="Text Placeholder 20">
            <a:extLst>
              <a:ext uri="{FF2B5EF4-FFF2-40B4-BE49-F238E27FC236}">
                <a16:creationId xmlns:a16="http://schemas.microsoft.com/office/drawing/2014/main" id="{18B8227A-4B4F-294F-918F-E8BD9AB21AA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224662" y="6073708"/>
            <a:ext cx="1707217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bg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36" name="Content Placeholder 35">
            <a:extLst>
              <a:ext uri="{FF2B5EF4-FFF2-40B4-BE49-F238E27FC236}">
                <a16:creationId xmlns:a16="http://schemas.microsoft.com/office/drawing/2014/main" id="{CAD4AA5A-B502-8F4F-A206-0142FC99E2DA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6346546" y="1316570"/>
            <a:ext cx="5606273" cy="336719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B7C7936A-3250-1B44-AF4B-6BCEB590AE2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1217" y="4971958"/>
            <a:ext cx="579323" cy="579323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D4AE8934-60E1-0C42-A81C-D5B3583F980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1215" y="5687778"/>
            <a:ext cx="618172" cy="61817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01B8A2BC-A872-E048-ACC6-464E9681967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415" y="4989701"/>
            <a:ext cx="563652" cy="592933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C3D0AC82-EA8E-4041-882F-7AA662431357}"/>
              </a:ext>
            </a:extLst>
          </p:cNvPr>
          <p:cNvGrpSpPr/>
          <p:nvPr userDrawn="1"/>
        </p:nvGrpSpPr>
        <p:grpSpPr>
          <a:xfrm>
            <a:off x="519422" y="5666240"/>
            <a:ext cx="481932" cy="619591"/>
            <a:chOff x="350562" y="4194122"/>
            <a:chExt cx="400454" cy="514839"/>
          </a:xfrm>
        </p:grpSpPr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C15D91F4-98E6-5D46-B478-A6F2CDA95A0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46951" b="-1"/>
            <a:stretch/>
          </p:blipFill>
          <p:spPr>
            <a:xfrm>
              <a:off x="350562" y="4485486"/>
              <a:ext cx="400454" cy="223475"/>
            </a:xfrm>
            <a:prstGeom prst="rect">
              <a:avLst/>
            </a:prstGeom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8442898E-6F91-8F48-98AD-E9175660FC0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screen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8531" y="4194122"/>
              <a:ext cx="295418" cy="295418"/>
            </a:xfrm>
            <a:prstGeom prst="rect">
              <a:avLst/>
            </a:prstGeom>
          </p:spPr>
        </p:pic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7B1FAB83-4FDE-8440-9F6E-ADBEEB14CFF9}"/>
              </a:ext>
            </a:extLst>
          </p:cNvPr>
          <p:cNvSpPr txBox="1"/>
          <p:nvPr userDrawn="1"/>
        </p:nvSpPr>
        <p:spPr bwMode="auto">
          <a:xfrm>
            <a:off x="10337240" y="6633053"/>
            <a:ext cx="1301638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Group</a:t>
            </a:r>
          </a:p>
        </p:txBody>
      </p:sp>
    </p:spTree>
    <p:extLst>
      <p:ext uri="{BB962C8B-B14F-4D97-AF65-F5344CB8AC3E}">
        <p14:creationId xmlns:p14="http://schemas.microsoft.com/office/powerpoint/2010/main" val="2456240978"/>
      </p:ext>
    </p:extLst>
  </p:cSld>
  <p:clrMapOvr>
    <a:masterClrMapping/>
  </p:clrMapOvr>
  <p:transition spd="med">
    <p:fade/>
  </p:transition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3202B6-E526-440D-B90D-FAE6B833777A}" type="slidenum">
              <a:rPr lang="en-US" alt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4360384"/>
      </p:ext>
    </p:extLst>
  </p:cSld>
  <p:clrMapOvr>
    <a:masterClrMapping/>
  </p:clrMapOvr>
  <p:transition spd="slow">
    <p:wipe dir="r"/>
  </p:transition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508354" y="1572915"/>
            <a:ext cx="8322908" cy="4160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SG" dirty="0" smtClean="0"/>
              <a:t>Insert your photo here</a:t>
            </a:r>
            <a:endParaRPr lang="en-SG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354" y="553385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84794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619365" y="1858645"/>
            <a:ext cx="3600000" cy="3600000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30667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39228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21389" y="1303282"/>
            <a:ext cx="5404780" cy="4256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AutoShape 2" descr="Image result for map pin icon white 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SG">
              <a:solidFill>
                <a:prstClr val="black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70" r="24386" b="1392"/>
          <a:stretch/>
        </p:blipFill>
        <p:spPr>
          <a:xfrm rot="16200000">
            <a:off x="809925" y="347808"/>
            <a:ext cx="110628" cy="173047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399354" y="278791"/>
            <a:ext cx="4398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spc="300" dirty="0" smtClean="0">
                <a:solidFill>
                  <a:srgbClr val="0455A6"/>
                </a:solidFill>
              </a:rPr>
              <a:t>Contact Us</a:t>
            </a:r>
            <a:endParaRPr lang="en-SG" sz="3600" spc="300" dirty="0">
              <a:solidFill>
                <a:srgbClr val="0455A6"/>
              </a:solidFill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1605934" y="2119252"/>
            <a:ext cx="4044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enquiry@odeconsulting.com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605934" y="3552764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+65 6323 8020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457771" y="1819824"/>
            <a:ext cx="968188" cy="968188"/>
            <a:chOff x="457771" y="1819824"/>
            <a:chExt cx="968188" cy="968188"/>
          </a:xfrm>
        </p:grpSpPr>
        <p:sp>
          <p:nvSpPr>
            <p:cNvPr id="17" name="Oval 16"/>
            <p:cNvSpPr/>
            <p:nvPr userDrawn="1"/>
          </p:nvSpPr>
          <p:spPr>
            <a:xfrm>
              <a:off x="457771" y="1819824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260" y="2090313"/>
              <a:ext cx="427211" cy="427211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 userDrawn="1"/>
        </p:nvGrpSpPr>
        <p:grpSpPr>
          <a:xfrm>
            <a:off x="457771" y="3245218"/>
            <a:ext cx="968188" cy="968188"/>
            <a:chOff x="457771" y="3245218"/>
            <a:chExt cx="968188" cy="968188"/>
          </a:xfrm>
        </p:grpSpPr>
        <p:sp>
          <p:nvSpPr>
            <p:cNvPr id="20" name="Oval 19"/>
            <p:cNvSpPr/>
            <p:nvPr userDrawn="1"/>
          </p:nvSpPr>
          <p:spPr>
            <a:xfrm>
              <a:off x="457771" y="3245218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085" y="3538532"/>
              <a:ext cx="381560" cy="381560"/>
            </a:xfrm>
            <a:prstGeom prst="rect">
              <a:avLst/>
            </a:prstGeom>
          </p:spPr>
        </p:pic>
      </p:grpSp>
      <p:sp>
        <p:nvSpPr>
          <p:cNvPr id="28" name="TextBox 27"/>
          <p:cNvSpPr txBox="1"/>
          <p:nvPr userDrawn="1"/>
        </p:nvSpPr>
        <p:spPr>
          <a:xfrm>
            <a:off x="6039801" y="749284"/>
            <a:ext cx="5286368" cy="523220"/>
          </a:xfrm>
          <a:prstGeom prst="rect">
            <a:avLst/>
          </a:prstGeom>
          <a:solidFill>
            <a:srgbClr val="00206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en-US" sz="1400" b="1" spc="300" dirty="0" smtClean="0">
                <a:solidFill>
                  <a:prstClr val="white"/>
                </a:solidFill>
              </a:rPr>
              <a:t>Address: </a:t>
            </a:r>
            <a:r>
              <a:rPr lang="en-US" sz="1400" spc="300" dirty="0" smtClean="0">
                <a:solidFill>
                  <a:prstClr val="white"/>
                </a:solidFill>
              </a:rPr>
              <a:t>70 Shenton Way, EON Shenton </a:t>
            </a:r>
            <a:br>
              <a:rPr lang="en-US" sz="1400" spc="300" dirty="0" smtClean="0">
                <a:solidFill>
                  <a:prstClr val="white"/>
                </a:solidFill>
              </a:rPr>
            </a:br>
            <a:r>
              <a:rPr lang="en-US" sz="1400" spc="300" dirty="0" smtClean="0">
                <a:solidFill>
                  <a:prstClr val="white"/>
                </a:solidFill>
              </a:rPr>
              <a:t>#09-08 S(079118)</a:t>
            </a: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979" y="4057761"/>
            <a:ext cx="2147593" cy="2147593"/>
          </a:xfrm>
          <a:prstGeom prst="rect">
            <a:avLst/>
          </a:prstGeom>
          <a:ln w="57150">
            <a:noFill/>
          </a:ln>
          <a:effectLst>
            <a:outerShdw blurRad="50800" dist="38100" dir="5400000" algn="t" rotWithShape="0">
              <a:srgbClr val="3562A7">
                <a:alpha val="40000"/>
              </a:srgbClr>
            </a:outerShdw>
          </a:effectLst>
        </p:spPr>
      </p:pic>
      <p:sp>
        <p:nvSpPr>
          <p:cNvPr id="34" name="TextBox 33"/>
          <p:cNvSpPr txBox="1"/>
          <p:nvPr userDrawn="1"/>
        </p:nvSpPr>
        <p:spPr>
          <a:xfrm>
            <a:off x="1605934" y="4984272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www.odeconsulting.com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57771" y="4676726"/>
            <a:ext cx="968188" cy="968188"/>
            <a:chOff x="457771" y="4676726"/>
            <a:chExt cx="968188" cy="968188"/>
          </a:xfrm>
        </p:grpSpPr>
        <p:sp>
          <p:nvSpPr>
            <p:cNvPr id="33" name="Oval 32"/>
            <p:cNvSpPr/>
            <p:nvPr userDrawn="1"/>
          </p:nvSpPr>
          <p:spPr>
            <a:xfrm>
              <a:off x="457771" y="4676726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37" name="Picture 36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319" y="4907274"/>
              <a:ext cx="507093" cy="507093"/>
            </a:xfrm>
            <a:prstGeom prst="rect">
              <a:avLst/>
            </a:prstGeom>
          </p:spPr>
        </p:pic>
      </p:grpSp>
      <p:sp>
        <p:nvSpPr>
          <p:cNvPr id="38" name="TextBox 37"/>
          <p:cNvSpPr txBox="1"/>
          <p:nvPr userDrawn="1"/>
        </p:nvSpPr>
        <p:spPr>
          <a:xfrm>
            <a:off x="1605934" y="5436581"/>
            <a:ext cx="2971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i="1" spc="300" dirty="0" smtClean="0">
                <a:solidFill>
                  <a:srgbClr val="3562A7"/>
                </a:solidFill>
              </a:rPr>
              <a:t>Scan the QR code to visit our website</a:t>
            </a:r>
          </a:p>
        </p:txBody>
      </p:sp>
      <p:sp>
        <p:nvSpPr>
          <p:cNvPr id="39" name="Right Arrow 38"/>
          <p:cNvSpPr/>
          <p:nvPr userDrawn="1"/>
        </p:nvSpPr>
        <p:spPr>
          <a:xfrm>
            <a:off x="3834581" y="5792880"/>
            <a:ext cx="1177044" cy="20881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391" y="4793924"/>
            <a:ext cx="380695" cy="380695"/>
          </a:xfrm>
          <a:prstGeom prst="rect">
            <a:avLst/>
          </a:prstGeom>
        </p:spPr>
      </p:pic>
      <p:sp>
        <p:nvSpPr>
          <p:cNvPr id="35" name="TextBox 34"/>
          <p:cNvSpPr txBox="1"/>
          <p:nvPr userDrawn="1"/>
        </p:nvSpPr>
        <p:spPr>
          <a:xfrm>
            <a:off x="8409366" y="5131557"/>
            <a:ext cx="1739835" cy="268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100" b="1" dirty="0" smtClean="0">
                <a:solidFill>
                  <a:srgbClr val="0455A6"/>
                </a:solidFill>
              </a:rPr>
              <a:t>ODE Consulting®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018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0" y="6321145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068035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86430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3472" y="63211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1582925" y="6329363"/>
            <a:ext cx="6656387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+mj-lt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lacial Indifference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lacial Indifference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dirty="0" smtClean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Slide Number Placeholder 2"/>
          <p:cNvSpPr txBox="1">
            <a:spLocks/>
          </p:cNvSpPr>
          <p:nvPr userDrawn="1"/>
        </p:nvSpPr>
        <p:spPr>
          <a:xfrm>
            <a:off x="11277600" y="6462814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428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27000"/>
            </a:blip>
            <a:srcRect/>
            <a:stretch>
              <a:fillRect l="-50894" r="-1051" b="-59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031695"/>
            <a:ext cx="10515600" cy="80028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2407920"/>
            <a:ext cx="10515600" cy="3383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  <a:lvl2pPr marL="685800" indent="-228600" algn="ctr">
              <a:buSzPct val="70000"/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371600" indent="-457200" algn="ctr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endParaRPr lang="en-US" dirty="0" smtClean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76800" y="2083443"/>
            <a:ext cx="243840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165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 rot="5400000">
            <a:off x="1275243" y="3041542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80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 userDrawn="1"/>
        </p:nvSpPr>
        <p:spPr>
          <a:xfrm rot="5400000">
            <a:off x="513742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34" name="Rounded Rectangle 33"/>
          <p:cNvSpPr/>
          <p:nvPr userDrawn="1"/>
        </p:nvSpPr>
        <p:spPr>
          <a:xfrm rot="5400000">
            <a:off x="886360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057275" y="3603625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919457" y="3600713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2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645636" y="3600712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3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6149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00287"/>
          </a:xfrm>
        </p:spPr>
        <p:txBody>
          <a:bodyPr>
            <a:normAutofit/>
          </a:bodyPr>
          <a:lstStyle>
            <a:lvl1pPr algn="ctr"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2" name="Rounded Rectangle 1"/>
          <p:cNvSpPr/>
          <p:nvPr userDrawn="1"/>
        </p:nvSpPr>
        <p:spPr>
          <a:xfrm>
            <a:off x="83820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 userDrawn="1"/>
        </p:nvSpPr>
        <p:spPr>
          <a:xfrm>
            <a:off x="449326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814832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 userDrawn="1"/>
        </p:nvSpPr>
        <p:spPr>
          <a:xfrm>
            <a:off x="113792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1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479298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0" name="Rounded Rectangle 19"/>
          <p:cNvSpPr/>
          <p:nvPr userDrawn="1"/>
        </p:nvSpPr>
        <p:spPr>
          <a:xfrm>
            <a:off x="844804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 userDrawn="1"/>
        </p:nvSpPr>
        <p:spPr>
          <a:xfrm flipV="1">
            <a:off x="113792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4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22" name="Rounded Rectangle 21"/>
          <p:cNvSpPr/>
          <p:nvPr userDrawn="1"/>
        </p:nvSpPr>
        <p:spPr>
          <a:xfrm flipV="1">
            <a:off x="479298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3" name="Rounded Rectangle 22"/>
          <p:cNvSpPr/>
          <p:nvPr userDrawn="1"/>
        </p:nvSpPr>
        <p:spPr>
          <a:xfrm flipV="1">
            <a:off x="844804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82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37919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792981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448041" y="4815523"/>
            <a:ext cx="2606039" cy="5080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138238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804569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8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470900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2217420" y="5577205"/>
            <a:ext cx="447040" cy="91757"/>
            <a:chOff x="2217420" y="5628323"/>
            <a:chExt cx="447040" cy="91757"/>
          </a:xfrm>
        </p:grpSpPr>
        <p:sp>
          <p:nvSpPr>
            <p:cNvPr id="29" name="Oval 28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0" name="Oval 29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1" name="Oval 30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5872480" y="5577205"/>
            <a:ext cx="447040" cy="91757"/>
            <a:chOff x="2217420" y="5628323"/>
            <a:chExt cx="447040" cy="91757"/>
          </a:xfrm>
        </p:grpSpPr>
        <p:sp>
          <p:nvSpPr>
            <p:cNvPr id="37" name="Oval 36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8" name="Oval 37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9" name="Oval 38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40" name="Group 39"/>
          <p:cNvGrpSpPr/>
          <p:nvPr userDrawn="1"/>
        </p:nvGrpSpPr>
        <p:grpSpPr>
          <a:xfrm>
            <a:off x="9527540" y="5577205"/>
            <a:ext cx="447040" cy="91757"/>
            <a:chOff x="2217420" y="5628323"/>
            <a:chExt cx="447040" cy="91757"/>
          </a:xfrm>
        </p:grpSpPr>
        <p:sp>
          <p:nvSpPr>
            <p:cNvPr id="41" name="Oval 40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3" name="Oval 42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sp>
        <p:nvSpPr>
          <p:cNvPr id="32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2367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llery and Text Horizont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E8166F9-B3F4-4541-8B3F-78EBFF83B2DF}"/>
              </a:ext>
            </a:extLst>
          </p:cNvPr>
          <p:cNvSpPr/>
          <p:nvPr userDrawn="1"/>
        </p:nvSpPr>
        <p:spPr>
          <a:xfrm>
            <a:off x="3242203" y="3976497"/>
            <a:ext cx="2853799" cy="2512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953037B-DF74-9244-8CF9-AFC3999800D6}"/>
              </a:ext>
            </a:extLst>
          </p:cNvPr>
          <p:cNvSpPr/>
          <p:nvPr userDrawn="1"/>
        </p:nvSpPr>
        <p:spPr>
          <a:xfrm>
            <a:off x="239184" y="3976497"/>
            <a:ext cx="2853799" cy="2512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403A8D3-7283-6D42-A26D-AB102595E2B6}"/>
              </a:ext>
            </a:extLst>
          </p:cNvPr>
          <p:cNvSpPr/>
          <p:nvPr userDrawn="1"/>
        </p:nvSpPr>
        <p:spPr>
          <a:xfrm>
            <a:off x="3241766" y="1316567"/>
            <a:ext cx="2853799" cy="251966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2C190FB-4BDB-154F-A026-93A7F03A787E}"/>
              </a:ext>
            </a:extLst>
          </p:cNvPr>
          <p:cNvSpPr/>
          <p:nvPr userDrawn="1"/>
        </p:nvSpPr>
        <p:spPr>
          <a:xfrm>
            <a:off x="239184" y="1316567"/>
            <a:ext cx="2853799" cy="251966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BA100486-76DA-824F-84BF-A32B7975C9B7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E9FF3207-B2B0-8A49-B96F-6247BFD2779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FB241B45-41D3-DD44-9F7D-3AB42B297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4DFD4802-C767-914F-8C37-FE7238051E7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9C41E033-CB46-8341-982E-73D0DEE213F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69282" y="1439514"/>
            <a:ext cx="2559683" cy="1758545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AB157B8F-ADF5-ED44-8F94-23E05E6BA95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389260" y="1439514"/>
            <a:ext cx="2559683" cy="1758545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7" name="Picture Placeholder 9">
            <a:extLst>
              <a:ext uri="{FF2B5EF4-FFF2-40B4-BE49-F238E27FC236}">
                <a16:creationId xmlns:a16="http://schemas.microsoft.com/office/drawing/2014/main" id="{C0D50242-BF96-1E42-AAD6-C291F8747AFB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86241" y="4126201"/>
            <a:ext cx="2559683" cy="1738180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8" name="Picture Placeholder 9">
            <a:extLst>
              <a:ext uri="{FF2B5EF4-FFF2-40B4-BE49-F238E27FC236}">
                <a16:creationId xmlns:a16="http://schemas.microsoft.com/office/drawing/2014/main" id="{8EFE933F-815B-234B-9A85-AD45781FD52D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89260" y="4126201"/>
            <a:ext cx="2559683" cy="1738180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D07BE16B-07C1-B746-997F-D0503F420D1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49599" y="3198058"/>
            <a:ext cx="2843383" cy="624124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1" name="Text Placeholder 8">
            <a:extLst>
              <a:ext uri="{FF2B5EF4-FFF2-40B4-BE49-F238E27FC236}">
                <a16:creationId xmlns:a16="http://schemas.microsoft.com/office/drawing/2014/main" id="{5D3E9A72-0A78-674A-89D7-1E01743C1A5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246974" y="3198058"/>
            <a:ext cx="2843383" cy="624124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A30F0FDF-E7FE-D14F-BFD9-AE8F612DC94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49599" y="5864382"/>
            <a:ext cx="2843383" cy="624124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6F03A208-664C-0042-A338-D1156709763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6974" y="5864382"/>
            <a:ext cx="2843383" cy="624124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C4728C29-400D-1847-8ABA-D0A3561FC000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6361289" y="1316567"/>
            <a:ext cx="5591528" cy="517193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D7D5E48-EE85-8C4C-A912-DC0E360F3E4A}"/>
              </a:ext>
            </a:extLst>
          </p:cNvPr>
          <p:cNvSpPr txBox="1"/>
          <p:nvPr userDrawn="1"/>
        </p:nvSpPr>
        <p:spPr bwMode="auto">
          <a:xfrm>
            <a:off x="10337240" y="6633053"/>
            <a:ext cx="1301638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Group</a:t>
            </a:r>
          </a:p>
        </p:txBody>
      </p:sp>
    </p:spTree>
    <p:extLst>
      <p:ext uri="{BB962C8B-B14F-4D97-AF65-F5344CB8AC3E}">
        <p14:creationId xmlns:p14="http://schemas.microsoft.com/office/powerpoint/2010/main" val="3427224435"/>
      </p:ext>
    </p:extLst>
  </p:cSld>
  <p:clrMapOvr>
    <a:masterClrMapping/>
  </p:clrMapOvr>
  <p:transition spd="med">
    <p:fade/>
  </p:transition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700463" y="1371600"/>
            <a:ext cx="4257675" cy="4257675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445994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3108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505743"/>
            <a:ext cx="356815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7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43400" y="3137436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8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8139954" y="1566703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0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343400" y="1531743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1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141495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9950866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3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3309321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3310862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 hasCustomPrompt="1"/>
          </p:nvPr>
        </p:nvSpPr>
        <p:spPr>
          <a:xfrm>
            <a:off x="6199542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6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201083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 hasCustomPrompt="1"/>
          </p:nvPr>
        </p:nvSpPr>
        <p:spPr>
          <a:xfrm>
            <a:off x="9089763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9091304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9" name="Slide Number Placeholder 2"/>
          <p:cNvSpPr>
            <a:spLocks noGrp="1"/>
          </p:cNvSpPr>
          <p:nvPr>
            <p:ph type="sldNum" sz="quarter" idx="2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42642166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997824" y="365125"/>
            <a:ext cx="6355975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97824" y="1855694"/>
            <a:ext cx="6355976" cy="41691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0683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447980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SG" dirty="0"/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508000" y="1447800"/>
            <a:ext cx="10972800" cy="4724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225335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279895-DFFF-4EBF-9F22-3A021849A8D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9604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834774974"/>
      </p:ext>
    </p:extLst>
  </p:cSld>
  <p:clrMapOvr>
    <a:masterClrMapping/>
  </p:clrMapOvr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8C15E88C-03D4-4DB3-A294-01AFD0238E6A}"/>
              </a:ext>
            </a:extLst>
          </p:cNvPr>
          <p:cNvGrpSpPr/>
          <p:nvPr/>
        </p:nvGrpSpPr>
        <p:grpSpPr>
          <a:xfrm>
            <a:off x="0" y="0"/>
            <a:ext cx="12201285" cy="3125387"/>
            <a:chOff x="0" y="0"/>
            <a:chExt cx="9150964" cy="2344040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6441D088-2608-489A-AFA7-12FB857C3D4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81" t="90" r="-1"/>
            <a:stretch/>
          </p:blipFill>
          <p:spPr>
            <a:xfrm>
              <a:off x="0" y="0"/>
              <a:ext cx="9150964" cy="1982539"/>
            </a:xfrm>
            <a:prstGeom prst="rect">
              <a:avLst/>
            </a:prstGeom>
          </p:spPr>
        </p:pic>
        <p:pic>
          <p:nvPicPr>
            <p:cNvPr id="36" name="Supergraphic 35">
              <a:extLst>
                <a:ext uri="{FF2B5EF4-FFF2-40B4-BE49-F238E27FC236}">
                  <a16:creationId xmlns:a16="http://schemas.microsoft.com/office/drawing/2014/main" id="{38ED6516-54EA-40DC-A3B9-12F312D5B7F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l="8161"/>
            <a:stretch/>
          </p:blipFill>
          <p:spPr>
            <a:xfrm>
              <a:off x="0" y="356654"/>
              <a:ext cx="5558576" cy="1987386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6936192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9" y="1024120"/>
            <a:ext cx="6920663" cy="205184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sz="1333" b="0">
                <a:latin typeface="Arial Black" panose="020B0A04020102020204" pitchFamily="34" charset="0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F33FAE9-5A77-4546-9E4F-8DB4789353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23301106"/>
      </p:ext>
    </p:extLst>
  </p:cSld>
  <p:clrMapOvr>
    <a:masterClrMapping/>
  </p:clrMapOvr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6A84288-523C-468C-903D-37AE1A1DB582}"/>
              </a:ext>
            </a:extLst>
          </p:cNvPr>
          <p:cNvGrpSpPr/>
          <p:nvPr/>
        </p:nvGrpSpPr>
        <p:grpSpPr>
          <a:xfrm>
            <a:off x="1" y="3174"/>
            <a:ext cx="12192001" cy="3951183"/>
            <a:chOff x="0" y="2380"/>
            <a:chExt cx="9144001" cy="2963387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E775A16-290E-41A2-8A43-A04985C835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51" t="45547" r="39"/>
            <a:stretch/>
          </p:blipFill>
          <p:spPr>
            <a:xfrm>
              <a:off x="0" y="2380"/>
              <a:ext cx="9144000" cy="1984353"/>
            </a:xfrm>
            <a:prstGeom prst="rect">
              <a:avLst/>
            </a:prstGeom>
          </p:spPr>
        </p:pic>
        <p:pic>
          <p:nvPicPr>
            <p:cNvPr id="7" name="Supergraphic 6">
              <a:extLst>
                <a:ext uri="{FF2B5EF4-FFF2-40B4-BE49-F238E27FC236}">
                  <a16:creationId xmlns:a16="http://schemas.microsoft.com/office/drawing/2014/main" id="{A14DCB7B-2752-4E29-ABF6-7E00DCFE60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r="13965"/>
            <a:stretch/>
          </p:blipFill>
          <p:spPr>
            <a:xfrm>
              <a:off x="4038601" y="553853"/>
              <a:ext cx="5105400" cy="2411914"/>
            </a:xfrm>
            <a:prstGeom prst="rect">
              <a:avLst/>
            </a:prstGeom>
          </p:spPr>
        </p:pic>
        <p:pic>
          <p:nvPicPr>
            <p:cNvPr id="14" name="Frasers logo">
              <a:extLst>
                <a:ext uri="{FF2B5EF4-FFF2-40B4-BE49-F238E27FC236}">
                  <a16:creationId xmlns:a16="http://schemas.microsoft.com/office/drawing/2014/main" id="{22698AC3-2C23-4095-8A0D-4407CE65CC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70" y="1024121"/>
            <a:ext cx="692066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55181"/>
            <a:ext cx="6936191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8A9CB77-6A21-4007-A3A2-8B8C08DD90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02797424"/>
      </p:ext>
    </p:extLst>
  </p:cSld>
  <p:clrMapOvr>
    <a:masterClrMapping/>
  </p:clrMapOvr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2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5ACB32D6-37F4-453D-9699-66028AE9508E}"/>
              </a:ext>
            </a:extLst>
          </p:cNvPr>
          <p:cNvGrpSpPr/>
          <p:nvPr/>
        </p:nvGrpSpPr>
        <p:grpSpPr>
          <a:xfrm>
            <a:off x="2595295" y="0"/>
            <a:ext cx="9596707" cy="6858000"/>
            <a:chOff x="1946471" y="0"/>
            <a:chExt cx="7197530" cy="5143500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8CCA5E0E-2F50-4B19-861A-B0979A5ACB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r="4097"/>
            <a:stretch/>
          </p:blipFill>
          <p:spPr>
            <a:xfrm>
              <a:off x="1946471" y="0"/>
              <a:ext cx="7197530" cy="5143500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5CEA7398-3960-401A-AF22-E24D249FF9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rcRect t="5774"/>
            <a:stretch/>
          </p:blipFill>
          <p:spPr>
            <a:xfrm>
              <a:off x="3397398" y="0"/>
              <a:ext cx="3101151" cy="4200526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srgbClr val="ED1C24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srgbClr val="ED1C24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11820" y="5994889"/>
            <a:ext cx="464574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5CA4945-3158-423A-A5F4-860969E5A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1820" y="4975837"/>
            <a:ext cx="4645747" cy="886396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AEFF863-D6C3-4BAA-9D46-9066F17DD3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4691302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llery and Text Vertic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itle 1">
            <a:extLst>
              <a:ext uri="{FF2B5EF4-FFF2-40B4-BE49-F238E27FC236}">
                <a16:creationId xmlns:a16="http://schemas.microsoft.com/office/drawing/2014/main" id="{AACF1D7D-93C2-864D-A7F9-ACBA4289D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E9248D81-DFD0-3C45-B3C2-2D69DEC87E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7A339494-18AE-D745-9DA5-72CDAA22EB84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39B5FCD0-25A1-E047-A02F-91C7BD5C57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1563D6A-05C7-5048-8247-2CBB00E33471}"/>
              </a:ext>
            </a:extLst>
          </p:cNvPr>
          <p:cNvSpPr/>
          <p:nvPr userDrawn="1"/>
        </p:nvSpPr>
        <p:spPr>
          <a:xfrm>
            <a:off x="239064" y="2373864"/>
            <a:ext cx="2820501" cy="2042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" name="Picture Placeholder 9">
            <a:extLst>
              <a:ext uri="{FF2B5EF4-FFF2-40B4-BE49-F238E27FC236}">
                <a16:creationId xmlns:a16="http://schemas.microsoft.com/office/drawing/2014/main" id="{54133917-1147-0F45-AD94-E703C62489B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56958" y="2515607"/>
            <a:ext cx="2567343" cy="1419599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979DEE6D-3299-2E44-B210-A27CA4B92BB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49477" y="3965131"/>
            <a:ext cx="2810088" cy="436745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32D0FA7-3E14-BE4C-B12E-84A3BD4480A3}"/>
              </a:ext>
            </a:extLst>
          </p:cNvPr>
          <p:cNvSpPr/>
          <p:nvPr userDrawn="1"/>
        </p:nvSpPr>
        <p:spPr>
          <a:xfrm>
            <a:off x="3196357" y="2373864"/>
            <a:ext cx="2820501" cy="2042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1" name="Picture Placeholder 9">
            <a:extLst>
              <a:ext uri="{FF2B5EF4-FFF2-40B4-BE49-F238E27FC236}">
                <a16:creationId xmlns:a16="http://schemas.microsoft.com/office/drawing/2014/main" id="{B0FFFAC0-33A7-0143-9D2A-8471340E1F8B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314251" y="2515607"/>
            <a:ext cx="2567343" cy="1419599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2" name="Text Placeholder 8">
            <a:extLst>
              <a:ext uri="{FF2B5EF4-FFF2-40B4-BE49-F238E27FC236}">
                <a16:creationId xmlns:a16="http://schemas.microsoft.com/office/drawing/2014/main" id="{7B756A03-143B-B745-9F33-2E9ABCB0281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206770" y="3965131"/>
            <a:ext cx="2810088" cy="436745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17489B3-A3FC-9740-81BB-C658574A49EC}"/>
              </a:ext>
            </a:extLst>
          </p:cNvPr>
          <p:cNvSpPr/>
          <p:nvPr userDrawn="1"/>
        </p:nvSpPr>
        <p:spPr>
          <a:xfrm>
            <a:off x="6185831" y="2373864"/>
            <a:ext cx="2820501" cy="2042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4" name="Picture Placeholder 9">
            <a:extLst>
              <a:ext uri="{FF2B5EF4-FFF2-40B4-BE49-F238E27FC236}">
                <a16:creationId xmlns:a16="http://schemas.microsoft.com/office/drawing/2014/main" id="{EE3AA8FB-53C5-F744-BE70-632C023F34C4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303724" y="2515607"/>
            <a:ext cx="2567343" cy="1419599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BB21859-CDC6-164C-A898-AB1962F1E90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196244" y="3965131"/>
            <a:ext cx="2810088" cy="436745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A25E753E-7D4B-5A48-8A87-D38E9C976703}"/>
              </a:ext>
            </a:extLst>
          </p:cNvPr>
          <p:cNvSpPr/>
          <p:nvPr userDrawn="1"/>
        </p:nvSpPr>
        <p:spPr>
          <a:xfrm>
            <a:off x="9143124" y="2373864"/>
            <a:ext cx="2820501" cy="2042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Picture Placeholder 9">
            <a:extLst>
              <a:ext uri="{FF2B5EF4-FFF2-40B4-BE49-F238E27FC236}">
                <a16:creationId xmlns:a16="http://schemas.microsoft.com/office/drawing/2014/main" id="{44E7B140-D4CD-154C-83D8-55C3B6835D29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9261018" y="2515607"/>
            <a:ext cx="2567343" cy="1419599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082158F3-D676-7D4E-806E-892361A8411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153537" y="3965131"/>
            <a:ext cx="2810088" cy="436745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58B6162F-7B0D-2845-8529-3091FABE7881}"/>
              </a:ext>
            </a:extLst>
          </p:cNvPr>
          <p:cNvSpPr/>
          <p:nvPr userDrawn="1"/>
        </p:nvSpPr>
        <p:spPr>
          <a:xfrm>
            <a:off x="239064" y="4548408"/>
            <a:ext cx="2820501" cy="2042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0" name="Picture Placeholder 9">
            <a:extLst>
              <a:ext uri="{FF2B5EF4-FFF2-40B4-BE49-F238E27FC236}">
                <a16:creationId xmlns:a16="http://schemas.microsoft.com/office/drawing/2014/main" id="{08E6F1D4-19ED-2E49-81B2-ABB0844109FF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356958" y="4690151"/>
            <a:ext cx="2567343" cy="1419599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3" name="Text Placeholder 8">
            <a:extLst>
              <a:ext uri="{FF2B5EF4-FFF2-40B4-BE49-F238E27FC236}">
                <a16:creationId xmlns:a16="http://schemas.microsoft.com/office/drawing/2014/main" id="{D40018BF-E69D-4440-92B7-75CE6BFA95F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49477" y="6139675"/>
            <a:ext cx="2810088" cy="436745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191D3813-9445-4F45-957A-D31984A60D65}"/>
              </a:ext>
            </a:extLst>
          </p:cNvPr>
          <p:cNvSpPr/>
          <p:nvPr userDrawn="1"/>
        </p:nvSpPr>
        <p:spPr>
          <a:xfrm>
            <a:off x="3196357" y="4548408"/>
            <a:ext cx="2820501" cy="2042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5" name="Picture Placeholder 9">
            <a:extLst>
              <a:ext uri="{FF2B5EF4-FFF2-40B4-BE49-F238E27FC236}">
                <a16:creationId xmlns:a16="http://schemas.microsoft.com/office/drawing/2014/main" id="{DA8BA657-5D1C-5D45-BFE4-933CD01C2B4D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3314251" y="4690151"/>
            <a:ext cx="2567343" cy="1419599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4" name="Text Placeholder 8">
            <a:extLst>
              <a:ext uri="{FF2B5EF4-FFF2-40B4-BE49-F238E27FC236}">
                <a16:creationId xmlns:a16="http://schemas.microsoft.com/office/drawing/2014/main" id="{85436B42-1DE4-6846-873D-CA1680F01180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206770" y="6139675"/>
            <a:ext cx="2810088" cy="436745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A5C61F83-30B6-1840-A96D-F0B6FBBEC4B3}"/>
              </a:ext>
            </a:extLst>
          </p:cNvPr>
          <p:cNvSpPr/>
          <p:nvPr userDrawn="1"/>
        </p:nvSpPr>
        <p:spPr>
          <a:xfrm>
            <a:off x="6185831" y="4548408"/>
            <a:ext cx="2820501" cy="2042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6" name="Picture Placeholder 9">
            <a:extLst>
              <a:ext uri="{FF2B5EF4-FFF2-40B4-BE49-F238E27FC236}">
                <a16:creationId xmlns:a16="http://schemas.microsoft.com/office/drawing/2014/main" id="{6D67B805-F319-B84F-90A1-CB9ABC57F606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6303724" y="4690151"/>
            <a:ext cx="2567343" cy="1419599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7" name="Text Placeholder 8">
            <a:extLst>
              <a:ext uri="{FF2B5EF4-FFF2-40B4-BE49-F238E27FC236}">
                <a16:creationId xmlns:a16="http://schemas.microsoft.com/office/drawing/2014/main" id="{13D4F03B-EB76-624C-9DF4-1CBA604A9DD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196244" y="6139675"/>
            <a:ext cx="2810088" cy="436745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F1DDE074-5C8F-7842-9C4A-2267D7822062}"/>
              </a:ext>
            </a:extLst>
          </p:cNvPr>
          <p:cNvSpPr/>
          <p:nvPr userDrawn="1"/>
        </p:nvSpPr>
        <p:spPr>
          <a:xfrm>
            <a:off x="9143124" y="4548408"/>
            <a:ext cx="2820501" cy="2042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9" name="Picture Placeholder 9">
            <a:extLst>
              <a:ext uri="{FF2B5EF4-FFF2-40B4-BE49-F238E27FC236}">
                <a16:creationId xmlns:a16="http://schemas.microsoft.com/office/drawing/2014/main" id="{9D1F7D8D-531B-A547-A7C7-5E8F1CB36AFF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9261018" y="4690151"/>
            <a:ext cx="2567343" cy="1419599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B95599E8-57AF-A442-B59F-983272C2A3B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153537" y="6139675"/>
            <a:ext cx="2810088" cy="436745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61" name="Text Placeholder 121">
            <a:extLst>
              <a:ext uri="{FF2B5EF4-FFF2-40B4-BE49-F238E27FC236}">
                <a16:creationId xmlns:a16="http://schemas.microsoft.com/office/drawing/2014/main" id="{0C14E317-8A13-3F41-BD38-57C045D47520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228376" y="1316569"/>
            <a:ext cx="11724443" cy="813611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  <a:endParaRPr lang="en-US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87AC070-D854-5040-82D6-A11B9952BD9E}"/>
              </a:ext>
            </a:extLst>
          </p:cNvPr>
          <p:cNvSpPr txBox="1"/>
          <p:nvPr userDrawn="1"/>
        </p:nvSpPr>
        <p:spPr bwMode="auto">
          <a:xfrm>
            <a:off x="10337240" y="6633053"/>
            <a:ext cx="1301638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Group</a:t>
            </a:r>
          </a:p>
        </p:txBody>
      </p:sp>
    </p:spTree>
    <p:extLst>
      <p:ext uri="{BB962C8B-B14F-4D97-AF65-F5344CB8AC3E}">
        <p14:creationId xmlns:p14="http://schemas.microsoft.com/office/powerpoint/2010/main" val="3182529954"/>
      </p:ext>
    </p:extLst>
  </p:cSld>
  <p:clrMapOvr>
    <a:masterClrMapping/>
  </p:clrMapOvr>
  <p:transition spd="med">
    <p:fade/>
  </p:transition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3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8337598-321F-451C-BF10-1EC48F825F8B}"/>
              </a:ext>
            </a:extLst>
          </p:cNvPr>
          <p:cNvGrpSpPr/>
          <p:nvPr/>
        </p:nvGrpSpPr>
        <p:grpSpPr>
          <a:xfrm>
            <a:off x="-3" y="2600666"/>
            <a:ext cx="12192003" cy="4260527"/>
            <a:chOff x="-2" y="1950499"/>
            <a:chExt cx="9144002" cy="3195395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AD51654-0AA4-4275-89E5-F65D83D31A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r="9861"/>
            <a:stretch/>
          </p:blipFill>
          <p:spPr>
            <a:xfrm>
              <a:off x="3374379" y="1950499"/>
              <a:ext cx="5769621" cy="246086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5DCE1DF-6B93-4E74-9805-860609A3A7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862121"/>
      </p:ext>
    </p:extLst>
  </p:cSld>
  <p:clrMapOvr>
    <a:masterClrMapping/>
  </p:clrMapOvr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4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3064C296-B90E-4762-82F5-0D6D7FB2B880}"/>
              </a:ext>
            </a:extLst>
          </p:cNvPr>
          <p:cNvGrpSpPr/>
          <p:nvPr/>
        </p:nvGrpSpPr>
        <p:grpSpPr>
          <a:xfrm>
            <a:off x="-2" y="2784728"/>
            <a:ext cx="12192004" cy="4076465"/>
            <a:chOff x="-2" y="2088545"/>
            <a:chExt cx="9144003" cy="3057349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DB12760D-26C5-459A-98CF-A856A96E3B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r="8717"/>
            <a:stretch/>
          </p:blipFill>
          <p:spPr>
            <a:xfrm>
              <a:off x="3882905" y="2088545"/>
              <a:ext cx="5261096" cy="199912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CCD481D-9B74-46B8-9F56-998633D332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799678127"/>
      </p:ext>
    </p:extLst>
  </p:cSld>
  <p:clrMapOvr>
    <a:masterClrMapping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489061"/>
            <a:ext cx="11320523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958001"/>
            <a:ext cx="11320523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b="0" dirty="0">
                <a:latin typeface="Arial Black" panose="020B0A04020102020204" pitchFamily="34" charset="0"/>
              </a:defRPr>
            </a:lvl1pPr>
          </a:lstStyle>
          <a:p>
            <a:pPr marL="191995" lvl="0" indent="-191995"/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34983845"/>
      </p:ext>
    </p:extLst>
  </p:cSld>
  <p:clrMapOvr>
    <a:masterClrMapping/>
  </p:clrMapOvr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7" y="1267884"/>
            <a:ext cx="115038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E26B09-3B8C-4D1D-B688-D9601153D5F2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499678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06745"/>
            <a:ext cx="11425765" cy="557220"/>
          </a:xfrm>
        </p:spPr>
        <p:txBody>
          <a:bodyPr anchor="t" anchorCtr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503809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3749671"/>
      </p:ext>
    </p:extLst>
  </p:cSld>
  <p:clrMapOvr>
    <a:masterClrMapping/>
  </p:clrMapOvr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ubtitle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702526"/>
            <a:ext cx="11409663" cy="369332"/>
          </a:xfrm>
        </p:spPr>
        <p:txBody>
          <a:bodyPr wrap="square" anchor="t" anchorCtr="0">
            <a:sp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4877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031EBBB4-82F7-4722-8871-FD14FF172B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407073"/>
            <a:ext cx="1140966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AU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70419316"/>
      </p:ext>
    </p:extLst>
  </p:cSld>
  <p:clrMapOvr>
    <a:masterClrMapping/>
  </p:clrMapOvr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99">
            <a:extLst>
              <a:ext uri="{FF2B5EF4-FFF2-40B4-BE49-F238E27FC236}">
                <a16:creationId xmlns:a16="http://schemas.microsoft.com/office/drawing/2014/main" id="{5EDBAA30-1966-409D-A434-B2D7D27E2B97}"/>
              </a:ext>
            </a:extLst>
          </p:cNvPr>
          <p:cNvSpPr/>
          <p:nvPr/>
        </p:nvSpPr>
        <p:spPr>
          <a:xfrm>
            <a:off x="0" y="1286602"/>
            <a:ext cx="7870480" cy="49416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solidFill>
                <a:prstClr val="white"/>
              </a:solidFill>
            </a:endParaRPr>
          </a:p>
        </p:txBody>
      </p:sp>
      <p:pic>
        <p:nvPicPr>
          <p:cNvPr id="218" name="Graphic 217">
            <a:extLst>
              <a:ext uri="{FF2B5EF4-FFF2-40B4-BE49-F238E27FC236}">
                <a16:creationId xmlns:a16="http://schemas.microsoft.com/office/drawing/2014/main" id="{DA4B2B93-F7C6-4270-AA27-8D8512240D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33553"/>
          <a:stretch/>
        </p:blipFill>
        <p:spPr>
          <a:xfrm>
            <a:off x="-1" y="1331535"/>
            <a:ext cx="7472553" cy="517393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95340" y="3360580"/>
            <a:ext cx="3581197" cy="14643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6" name="Text Placeholder 16">
            <a:extLst>
              <a:ext uri="{FF2B5EF4-FFF2-40B4-BE49-F238E27FC236}">
                <a16:creationId xmlns:a16="http://schemas.microsoft.com/office/drawing/2014/main" id="{9F7DFDA2-E227-48C5-95C2-03C76A33A9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6021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5937C0C9-867E-4F9B-AE91-3494C718DE7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itle 1">
            <a:extLst>
              <a:ext uri="{FF2B5EF4-FFF2-40B4-BE49-F238E27FC236}">
                <a16:creationId xmlns:a16="http://schemas.microsoft.com/office/drawing/2014/main" id="{B52AF69C-500C-40F8-A28E-2B2CAAFC6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1" name="Text Placeholder 18">
            <a:extLst>
              <a:ext uri="{FF2B5EF4-FFF2-40B4-BE49-F238E27FC236}">
                <a16:creationId xmlns:a16="http://schemas.microsoft.com/office/drawing/2014/main" id="{B144788F-0211-477C-9B74-58F420928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0D76F93-3CB8-4044-9EC9-675391713D40}"/>
              </a:ext>
            </a:extLst>
          </p:cNvPr>
          <p:cNvGrpSpPr/>
          <p:nvPr/>
        </p:nvGrpSpPr>
        <p:grpSpPr>
          <a:xfrm>
            <a:off x="373482" y="5302629"/>
            <a:ext cx="1745468" cy="820738"/>
            <a:chOff x="2419492" y="3413386"/>
            <a:chExt cx="846335" cy="915735"/>
          </a:xfrm>
        </p:grpSpPr>
        <p:sp>
          <p:nvSpPr>
            <p:cNvPr id="105" name="TextBox 41">
              <a:extLst>
                <a:ext uri="{FF2B5EF4-FFF2-40B4-BE49-F238E27FC236}">
                  <a16:creationId xmlns:a16="http://schemas.microsoft.com/office/drawing/2014/main" id="{415E3E57-46A3-4D3C-AFCC-4C903EA0B5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8070" y="3413386"/>
              <a:ext cx="757757" cy="91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Residential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Commercial / Business Parks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Industrial &amp; Logistics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Hospitality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Retail</a:t>
              </a:r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BF94F5A-E719-4496-AF9F-234340D24ED3}"/>
                </a:ext>
              </a:extLst>
            </p:cNvPr>
            <p:cNvSpPr/>
            <p:nvPr/>
          </p:nvSpPr>
          <p:spPr bwMode="auto">
            <a:xfrm>
              <a:off x="2419492" y="3439675"/>
              <a:ext cx="44221" cy="101756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ABD0D790-45DD-4933-A860-63401E43FC16}"/>
                </a:ext>
              </a:extLst>
            </p:cNvPr>
            <p:cNvSpPr/>
            <p:nvPr/>
          </p:nvSpPr>
          <p:spPr bwMode="auto">
            <a:xfrm>
              <a:off x="2419492" y="3627766"/>
              <a:ext cx="44221" cy="101756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B5AAACF1-5F74-416C-8AA2-3E9C814BA79E}"/>
                </a:ext>
              </a:extLst>
            </p:cNvPr>
            <p:cNvSpPr/>
            <p:nvPr/>
          </p:nvSpPr>
          <p:spPr bwMode="auto">
            <a:xfrm>
              <a:off x="2419492" y="3815857"/>
              <a:ext cx="44221" cy="101756"/>
            </a:xfrm>
            <a:prstGeom prst="ellipse">
              <a:avLst/>
            </a:prstGeom>
            <a:solidFill>
              <a:schemeClr val="accent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BE1A761-3894-47DC-9973-C93F95672E6D}"/>
                </a:ext>
              </a:extLst>
            </p:cNvPr>
            <p:cNvSpPr/>
            <p:nvPr/>
          </p:nvSpPr>
          <p:spPr bwMode="auto">
            <a:xfrm>
              <a:off x="2419492" y="4009109"/>
              <a:ext cx="44221" cy="101756"/>
            </a:xfrm>
            <a:prstGeom prst="ellipse">
              <a:avLst/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 dirty="0">
                <a:solidFill>
                  <a:prstClr val="black"/>
                </a:solidFill>
              </a:endParaRP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501D7F4A-BACD-4B70-B62F-8296442B2CED}"/>
                </a:ext>
              </a:extLst>
            </p:cNvPr>
            <p:cNvSpPr/>
            <p:nvPr/>
          </p:nvSpPr>
          <p:spPr bwMode="auto">
            <a:xfrm>
              <a:off x="2419492" y="4205513"/>
              <a:ext cx="44221" cy="101756"/>
            </a:xfrm>
            <a:prstGeom prst="ellipse">
              <a:avLst/>
            </a:prstGeom>
            <a:solidFill>
              <a:srgbClr val="FF7F4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56603E6-EF90-4924-83A6-481582C34D50}"/>
              </a:ext>
            </a:extLst>
          </p:cNvPr>
          <p:cNvGrpSpPr/>
          <p:nvPr/>
        </p:nvGrpSpPr>
        <p:grpSpPr>
          <a:xfrm>
            <a:off x="981722" y="2370188"/>
            <a:ext cx="5409397" cy="3099726"/>
            <a:chOff x="821622" y="1745281"/>
            <a:chExt cx="4057048" cy="2324794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2F59246A-77D7-452C-9AA2-884CF3418CB3}"/>
                </a:ext>
              </a:extLst>
            </p:cNvPr>
            <p:cNvGrpSpPr/>
            <p:nvPr/>
          </p:nvGrpSpPr>
          <p:grpSpPr>
            <a:xfrm>
              <a:off x="4187047" y="3848079"/>
              <a:ext cx="394339" cy="221996"/>
              <a:chOff x="7928753" y="2037582"/>
              <a:chExt cx="394339" cy="221996"/>
            </a:xfrm>
          </p:grpSpPr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76CD4611-38D7-4664-93B2-C697F0063D8D}"/>
                  </a:ext>
                </a:extLst>
              </p:cNvPr>
              <p:cNvSpPr/>
              <p:nvPr/>
            </p:nvSpPr>
            <p:spPr bwMode="auto">
              <a:xfrm>
                <a:off x="7928753" y="2037582"/>
                <a:ext cx="394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Australia</a:t>
                </a:r>
              </a:p>
            </p:txBody>
          </p:sp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55016568-43E9-4B08-93C1-8BE2D27CEFBB}"/>
                  </a:ext>
                </a:extLst>
              </p:cNvPr>
              <p:cNvGrpSpPr/>
              <p:nvPr/>
            </p:nvGrpSpPr>
            <p:grpSpPr>
              <a:xfrm>
                <a:off x="7960853" y="2194446"/>
                <a:ext cx="330137" cy="65132"/>
                <a:chOff x="3961613" y="4186268"/>
                <a:chExt cx="273710" cy="54000"/>
              </a:xfrm>
            </p:grpSpPr>
            <p:sp>
              <p:nvSpPr>
                <p:cNvPr id="213" name="Oval 212">
                  <a:extLst>
                    <a:ext uri="{FF2B5EF4-FFF2-40B4-BE49-F238E27FC236}">
                      <a16:creationId xmlns:a16="http://schemas.microsoft.com/office/drawing/2014/main" id="{C4293C9D-A8B7-4881-A2EA-82ABC20FA3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4" name="Oval 213">
                  <a:extLst>
                    <a:ext uri="{FF2B5EF4-FFF2-40B4-BE49-F238E27FC236}">
                      <a16:creationId xmlns:a16="http://schemas.microsoft.com/office/drawing/2014/main" id="{D22D0234-FBF3-40A6-B286-E2E0B791EB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5" name="Oval 214">
                  <a:extLst>
                    <a:ext uri="{FF2B5EF4-FFF2-40B4-BE49-F238E27FC236}">
                      <a16:creationId xmlns:a16="http://schemas.microsoft.com/office/drawing/2014/main" id="{D76E4CE8-EB99-4A08-BF4C-E9401D9614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6" name="Oval 215">
                  <a:extLst>
                    <a:ext uri="{FF2B5EF4-FFF2-40B4-BE49-F238E27FC236}">
                      <a16:creationId xmlns:a16="http://schemas.microsoft.com/office/drawing/2014/main" id="{40BC8DBA-3AEC-443B-8C8C-43AB08B9D7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7" name="Oval 216">
                  <a:extLst>
                    <a:ext uri="{FF2B5EF4-FFF2-40B4-BE49-F238E27FC236}">
                      <a16:creationId xmlns:a16="http://schemas.microsoft.com/office/drawing/2014/main" id="{88885045-DD41-4E32-9DAB-A4A744FE811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8B1C2D96-E662-4AB4-901F-2E0916457B59}"/>
                </a:ext>
              </a:extLst>
            </p:cNvPr>
            <p:cNvGrpSpPr/>
            <p:nvPr/>
          </p:nvGrpSpPr>
          <p:grpSpPr>
            <a:xfrm>
              <a:off x="3775252" y="3474735"/>
              <a:ext cx="393136" cy="177771"/>
              <a:chOff x="7271871" y="1394500"/>
              <a:chExt cx="393136" cy="177771"/>
            </a:xfrm>
          </p:grpSpPr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E524DA48-423D-4409-9679-2FCB45BC06D2}"/>
                  </a:ext>
                </a:extLst>
              </p:cNvPr>
              <p:cNvSpPr/>
              <p:nvPr/>
            </p:nvSpPr>
            <p:spPr bwMode="auto">
              <a:xfrm>
                <a:off x="7271871" y="1464597"/>
                <a:ext cx="39313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Indonesia</a:t>
                </a:r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FFEFCA8C-9022-438E-BB06-C9216CD178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72547" y="1394500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427F6FA6-11EE-472C-A579-7996754D1BD8}"/>
                </a:ext>
              </a:extLst>
            </p:cNvPr>
            <p:cNvGrpSpPr/>
            <p:nvPr/>
          </p:nvGrpSpPr>
          <p:grpSpPr>
            <a:xfrm>
              <a:off x="3621419" y="3328513"/>
              <a:ext cx="721119" cy="107674"/>
              <a:chOff x="7403331" y="1139322"/>
              <a:chExt cx="721119" cy="107674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D2ED7A9A-27D3-4D47-B559-F495C800D56E}"/>
                  </a:ext>
                </a:extLst>
              </p:cNvPr>
              <p:cNvSpPr/>
              <p:nvPr/>
            </p:nvSpPr>
            <p:spPr bwMode="auto">
              <a:xfrm>
                <a:off x="7710875" y="1139322"/>
                <a:ext cx="41357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Singapore</a:t>
                </a:r>
              </a:p>
            </p:txBody>
          </p: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FB649A49-DA4E-47CF-9568-36420D106984}"/>
                  </a:ext>
                </a:extLst>
              </p:cNvPr>
              <p:cNvGrpSpPr/>
              <p:nvPr/>
            </p:nvGrpSpPr>
            <p:grpSpPr>
              <a:xfrm>
                <a:off x="7403331" y="1156102"/>
                <a:ext cx="266510" cy="65132"/>
                <a:chOff x="3680259" y="3430130"/>
                <a:chExt cx="220958" cy="54000"/>
              </a:xfrm>
            </p:grpSpPr>
            <p:sp>
              <p:nvSpPr>
                <p:cNvPr id="205" name="Oval 204">
                  <a:extLst>
                    <a:ext uri="{FF2B5EF4-FFF2-40B4-BE49-F238E27FC236}">
                      <a16:creationId xmlns:a16="http://schemas.microsoft.com/office/drawing/2014/main" id="{B1A33D23-D332-46D1-A0A4-9C2EBBAD477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5187" y="3430130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6" name="Oval 205">
                  <a:extLst>
                    <a:ext uri="{FF2B5EF4-FFF2-40B4-BE49-F238E27FC236}">
                      <a16:creationId xmlns:a16="http://schemas.microsoft.com/office/drawing/2014/main" id="{1D29F7D9-64F2-48C6-9C68-FD74C144188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7" name="Oval 206">
                  <a:extLst>
                    <a:ext uri="{FF2B5EF4-FFF2-40B4-BE49-F238E27FC236}">
                      <a16:creationId xmlns:a16="http://schemas.microsoft.com/office/drawing/2014/main" id="{0A618BD5-780F-434F-8BC0-4DF0DA85A6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92291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8" name="Oval 207">
                  <a:extLst>
                    <a:ext uri="{FF2B5EF4-FFF2-40B4-BE49-F238E27FC236}">
                      <a16:creationId xmlns:a16="http://schemas.microsoft.com/office/drawing/2014/main" id="{CD301EE0-7CAA-4338-9E07-67B6A9A123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47217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68FABD63-718C-4135-BE78-B08C23BF62E4}"/>
                </a:ext>
              </a:extLst>
            </p:cNvPr>
            <p:cNvGrpSpPr/>
            <p:nvPr/>
          </p:nvGrpSpPr>
          <p:grpSpPr>
            <a:xfrm>
              <a:off x="3105554" y="3199961"/>
              <a:ext cx="593265" cy="107674"/>
              <a:chOff x="6815465" y="980731"/>
              <a:chExt cx="593265" cy="107674"/>
            </a:xfrm>
          </p:grpSpPr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6F47B08D-A74A-487F-8050-ADF3D88D5C76}"/>
                  </a:ext>
                </a:extLst>
              </p:cNvPr>
              <p:cNvSpPr/>
              <p:nvPr/>
            </p:nvSpPr>
            <p:spPr bwMode="auto">
              <a:xfrm>
                <a:off x="6815465" y="980731"/>
                <a:ext cx="35586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Malaysia</a:t>
                </a:r>
              </a:p>
            </p:txBody>
          </p:sp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319ACEB5-28E2-4A29-BEF5-47A614876049}"/>
                  </a:ext>
                </a:extLst>
              </p:cNvPr>
              <p:cNvGrpSpPr/>
              <p:nvPr/>
            </p:nvGrpSpPr>
            <p:grpSpPr>
              <a:xfrm>
                <a:off x="7214688" y="1007265"/>
                <a:ext cx="194042" cy="65132"/>
                <a:chOff x="3680259" y="3430130"/>
                <a:chExt cx="160876" cy="54000"/>
              </a:xfrm>
            </p:grpSpPr>
            <p:sp>
              <p:nvSpPr>
                <p:cNvPr id="200" name="Oval 199">
                  <a:extLst>
                    <a:ext uri="{FF2B5EF4-FFF2-40B4-BE49-F238E27FC236}">
                      <a16:creationId xmlns:a16="http://schemas.microsoft.com/office/drawing/2014/main" id="{F5ACB297-66C4-4C02-A31C-8FB30E09A3B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1" name="Oval 200">
                  <a:extLst>
                    <a:ext uri="{FF2B5EF4-FFF2-40B4-BE49-F238E27FC236}">
                      <a16:creationId xmlns:a16="http://schemas.microsoft.com/office/drawing/2014/main" id="{B2EBFD43-E5C4-48A1-9A6E-F97D0D91EF7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2212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2" name="Oval 201">
                  <a:extLst>
                    <a:ext uri="{FF2B5EF4-FFF2-40B4-BE49-F238E27FC236}">
                      <a16:creationId xmlns:a16="http://schemas.microsoft.com/office/drawing/2014/main" id="{4C9E2F54-2E6C-4CB4-85C1-A618791443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87135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DC9DEECE-6BCC-4FD5-84FF-8B21BEF1F70C}"/>
                </a:ext>
              </a:extLst>
            </p:cNvPr>
            <p:cNvGrpSpPr/>
            <p:nvPr/>
          </p:nvGrpSpPr>
          <p:grpSpPr>
            <a:xfrm>
              <a:off x="4183061" y="2321258"/>
              <a:ext cx="620211" cy="88480"/>
              <a:chOff x="7856310" y="192759"/>
              <a:chExt cx="620211" cy="88480"/>
            </a:xfrm>
          </p:grpSpPr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F23DFC57-E65E-4272-9F83-1746D15E0F1B}"/>
                  </a:ext>
                </a:extLst>
              </p:cNvPr>
              <p:cNvSpPr/>
              <p:nvPr/>
            </p:nvSpPr>
            <p:spPr bwMode="auto">
              <a:xfrm>
                <a:off x="7972777" y="195109"/>
                <a:ext cx="503744" cy="86130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South Korea</a:t>
                </a:r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30343DDE-AC7A-4493-93DB-281FFB2A6D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56310" y="19275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B8FEF01E-B62C-4D08-AB9F-5E466760037C}"/>
                </a:ext>
              </a:extLst>
            </p:cNvPr>
            <p:cNvGrpSpPr/>
            <p:nvPr/>
          </p:nvGrpSpPr>
          <p:grpSpPr>
            <a:xfrm>
              <a:off x="4523102" y="2193944"/>
              <a:ext cx="355568" cy="107674"/>
              <a:chOff x="7962681" y="43208"/>
              <a:chExt cx="355568" cy="107674"/>
            </a:xfrm>
          </p:grpSpPr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E38477BF-022E-45F8-AB7E-7D918A3536FB}"/>
                  </a:ext>
                </a:extLst>
              </p:cNvPr>
              <p:cNvSpPr/>
              <p:nvPr/>
            </p:nvSpPr>
            <p:spPr bwMode="auto">
              <a:xfrm>
                <a:off x="8071787" y="43208"/>
                <a:ext cx="24646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Japan</a:t>
                </a:r>
              </a:p>
            </p:txBody>
          </p:sp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id="{A61EDE5C-1117-436B-8DBF-B186731904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62681" y="6248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3D756E39-027A-4282-B3DB-4EA102690567}"/>
                </a:ext>
              </a:extLst>
            </p:cNvPr>
            <p:cNvGrpSpPr/>
            <p:nvPr/>
          </p:nvGrpSpPr>
          <p:grpSpPr>
            <a:xfrm>
              <a:off x="3151161" y="2951109"/>
              <a:ext cx="724642" cy="107674"/>
              <a:chOff x="6678689" y="751823"/>
              <a:chExt cx="724642" cy="107674"/>
            </a:xfrm>
          </p:grpSpPr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910D434A-FFD8-4B5B-8255-B33F911013FA}"/>
                  </a:ext>
                </a:extLst>
              </p:cNvPr>
              <p:cNvSpPr/>
              <p:nvPr/>
            </p:nvSpPr>
            <p:spPr bwMode="auto">
              <a:xfrm>
                <a:off x="6678689" y="751823"/>
                <a:ext cx="34865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Thailand</a:t>
                </a:r>
              </a:p>
            </p:txBody>
          </p:sp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9B346F65-851C-4F82-B6CA-1185D10FD61B}"/>
                  </a:ext>
                </a:extLst>
              </p:cNvPr>
              <p:cNvGrpSpPr/>
              <p:nvPr/>
            </p:nvGrpSpPr>
            <p:grpSpPr>
              <a:xfrm>
                <a:off x="7073194" y="784736"/>
                <a:ext cx="330137" cy="65132"/>
                <a:chOff x="3961613" y="4186268"/>
                <a:chExt cx="273710" cy="54000"/>
              </a:xfrm>
            </p:grpSpPr>
            <p:sp>
              <p:nvSpPr>
                <p:cNvPr id="189" name="Oval 188">
                  <a:extLst>
                    <a:ext uri="{FF2B5EF4-FFF2-40B4-BE49-F238E27FC236}">
                      <a16:creationId xmlns:a16="http://schemas.microsoft.com/office/drawing/2014/main" id="{B5E98587-09EC-469C-9AE9-3C7AC5DC9D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0" name="Oval 189">
                  <a:extLst>
                    <a:ext uri="{FF2B5EF4-FFF2-40B4-BE49-F238E27FC236}">
                      <a16:creationId xmlns:a16="http://schemas.microsoft.com/office/drawing/2014/main" id="{C1F79BC8-AEFC-474B-802B-B4EA9639813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1" name="Oval 190">
                  <a:extLst>
                    <a:ext uri="{FF2B5EF4-FFF2-40B4-BE49-F238E27FC236}">
                      <a16:creationId xmlns:a16="http://schemas.microsoft.com/office/drawing/2014/main" id="{E6775623-E6AC-4867-BD58-BA55AFB53B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2" name="Oval 191">
                  <a:extLst>
                    <a:ext uri="{FF2B5EF4-FFF2-40B4-BE49-F238E27FC236}">
                      <a16:creationId xmlns:a16="http://schemas.microsoft.com/office/drawing/2014/main" id="{DFC4EEBD-3CB2-4505-A674-323DD022A6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3" name="Oval 192">
                  <a:extLst>
                    <a:ext uri="{FF2B5EF4-FFF2-40B4-BE49-F238E27FC236}">
                      <a16:creationId xmlns:a16="http://schemas.microsoft.com/office/drawing/2014/main" id="{4F1300D2-4FED-4BCA-AC4E-EE3D85965A3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E47FD3D7-9C5F-47A7-BF6E-CEAA851B7E30}"/>
                </a:ext>
              </a:extLst>
            </p:cNvPr>
            <p:cNvGrpSpPr/>
            <p:nvPr/>
          </p:nvGrpSpPr>
          <p:grpSpPr>
            <a:xfrm>
              <a:off x="2520701" y="2609274"/>
              <a:ext cx="276527" cy="107674"/>
              <a:chOff x="6172681" y="402472"/>
              <a:chExt cx="276527" cy="107674"/>
            </a:xfrm>
          </p:grpSpPr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E4BDC01B-5F77-4248-9B86-AA882A24DE2D}"/>
                  </a:ext>
                </a:extLst>
              </p:cNvPr>
              <p:cNvSpPr/>
              <p:nvPr/>
            </p:nvSpPr>
            <p:spPr bwMode="auto">
              <a:xfrm>
                <a:off x="6264061" y="402472"/>
                <a:ext cx="18514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UAE</a:t>
                </a:r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D2E84963-8831-4683-9633-3BE625EE2E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72681" y="418585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F63FF920-D0FA-4C1C-A248-CB082C935E3F}"/>
                </a:ext>
              </a:extLst>
            </p:cNvPr>
            <p:cNvGrpSpPr/>
            <p:nvPr/>
          </p:nvGrpSpPr>
          <p:grpSpPr>
            <a:xfrm>
              <a:off x="2149774" y="2564597"/>
              <a:ext cx="324126" cy="107674"/>
              <a:chOff x="5783097" y="294352"/>
              <a:chExt cx="324126" cy="107674"/>
            </a:xfrm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73D1F7AC-6A61-4F49-A6CD-AD22AB1BF9EF}"/>
                  </a:ext>
                </a:extLst>
              </p:cNvPr>
              <p:cNvSpPr/>
              <p:nvPr/>
            </p:nvSpPr>
            <p:spPr bwMode="auto">
              <a:xfrm>
                <a:off x="5783097" y="294352"/>
                <a:ext cx="22602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Qatar</a:t>
                </a:r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216D850A-D679-4D8A-B8A6-390D9917BA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42091" y="31895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040EC2E7-CE75-4A78-9190-5BDBF5645F76}"/>
                </a:ext>
              </a:extLst>
            </p:cNvPr>
            <p:cNvGrpSpPr/>
            <p:nvPr/>
          </p:nvGrpSpPr>
          <p:grpSpPr>
            <a:xfrm>
              <a:off x="2392906" y="2482049"/>
              <a:ext cx="427327" cy="107674"/>
              <a:chOff x="6015103" y="197183"/>
              <a:chExt cx="427327" cy="107674"/>
            </a:xfrm>
          </p:grpSpPr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75FFB7B8-2F76-4DB4-8DEF-E4A5090A5E25}"/>
                  </a:ext>
                </a:extLst>
              </p:cNvPr>
              <p:cNvSpPr/>
              <p:nvPr/>
            </p:nvSpPr>
            <p:spPr bwMode="auto">
              <a:xfrm>
                <a:off x="6129844" y="197183"/>
                <a:ext cx="31258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Bahrain</a:t>
                </a:r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43FD3B1C-DACB-4FCB-B366-570AB09215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15103" y="21847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B81B2D9C-4C5D-4DEF-8F4C-A70EE9CF9494}"/>
                </a:ext>
              </a:extLst>
            </p:cNvPr>
            <p:cNvGrpSpPr/>
            <p:nvPr/>
          </p:nvGrpSpPr>
          <p:grpSpPr>
            <a:xfrm>
              <a:off x="1966099" y="2086345"/>
              <a:ext cx="373447" cy="107674"/>
              <a:chOff x="5662200" y="-254452"/>
              <a:chExt cx="373447" cy="107674"/>
            </a:xfrm>
          </p:grpSpPr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0D671B2D-D58E-45A3-B88E-57E143D2D6EE}"/>
                  </a:ext>
                </a:extLst>
              </p:cNvPr>
              <p:cNvSpPr/>
              <p:nvPr/>
            </p:nvSpPr>
            <p:spPr bwMode="auto">
              <a:xfrm>
                <a:off x="5760331" y="-254452"/>
                <a:ext cx="27531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Turkey</a:t>
                </a:r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4B36B9F4-49AB-4D72-AA6E-35AE25F134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662200" y="-227908"/>
                <a:ext cx="64800" cy="64800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5EDBED69-3165-427E-A66E-519D087102CE}"/>
                </a:ext>
              </a:extLst>
            </p:cNvPr>
            <p:cNvGrpSpPr/>
            <p:nvPr/>
          </p:nvGrpSpPr>
          <p:grpSpPr>
            <a:xfrm>
              <a:off x="3077322" y="2346117"/>
              <a:ext cx="301080" cy="107674"/>
              <a:chOff x="6899146" y="515370"/>
              <a:chExt cx="301080" cy="107674"/>
            </a:xfrm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2C55BC70-968D-4C78-B0F2-0ADA8AE5C382}"/>
                  </a:ext>
                </a:extLst>
              </p:cNvPr>
              <p:cNvSpPr/>
              <p:nvPr/>
            </p:nvSpPr>
            <p:spPr bwMode="auto">
              <a:xfrm>
                <a:off x="7003057" y="515370"/>
                <a:ext cx="19716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India</a:t>
                </a:r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6758FE29-CDA8-4576-8E42-781FE1F198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899146" y="54718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44963F09-623B-4A41-A419-6988D0F77120}"/>
                </a:ext>
              </a:extLst>
            </p:cNvPr>
            <p:cNvGrpSpPr/>
            <p:nvPr/>
          </p:nvGrpSpPr>
          <p:grpSpPr>
            <a:xfrm>
              <a:off x="1066858" y="3068200"/>
              <a:ext cx="388682" cy="107674"/>
              <a:chOff x="4525888" y="618672"/>
              <a:chExt cx="388682" cy="107674"/>
            </a:xfrm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138DCF06-5548-4098-822E-B4FD5151A804}"/>
                  </a:ext>
                </a:extLst>
              </p:cNvPr>
              <p:cNvSpPr/>
              <p:nvPr/>
            </p:nvSpPr>
            <p:spPr bwMode="auto">
              <a:xfrm>
                <a:off x="4525888" y="618672"/>
                <a:ext cx="287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Nigeria</a:t>
                </a:r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80612317-43D1-4E5D-AA05-4AB2450035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49438" y="640673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DA302428-F528-4466-A49C-D81D60D2C7A0}"/>
                </a:ext>
              </a:extLst>
            </p:cNvPr>
            <p:cNvGrpSpPr/>
            <p:nvPr/>
          </p:nvGrpSpPr>
          <p:grpSpPr>
            <a:xfrm>
              <a:off x="891803" y="2122236"/>
              <a:ext cx="326077" cy="107674"/>
              <a:chOff x="4647980" y="-263150"/>
              <a:chExt cx="326077" cy="107674"/>
            </a:xfrm>
          </p:grpSpPr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194C85F3-12EF-49DD-9530-F1921A5DFC5B}"/>
                  </a:ext>
                </a:extLst>
              </p:cNvPr>
              <p:cNvSpPr/>
              <p:nvPr/>
            </p:nvSpPr>
            <p:spPr bwMode="auto">
              <a:xfrm>
                <a:off x="4647980" y="-263150"/>
                <a:ext cx="23203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Spain</a:t>
                </a:r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F4BBE173-0658-4CFF-AA57-5497B0E018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08925" y="-238834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1EE7ABAA-0E5A-426E-8EC5-5DA2AC864D2F}"/>
                </a:ext>
              </a:extLst>
            </p:cNvPr>
            <p:cNvGrpSpPr/>
            <p:nvPr/>
          </p:nvGrpSpPr>
          <p:grpSpPr>
            <a:xfrm>
              <a:off x="973425" y="1951168"/>
              <a:ext cx="380873" cy="107674"/>
              <a:chOff x="4904239" y="-456229"/>
              <a:chExt cx="380873" cy="107674"/>
            </a:xfrm>
          </p:grpSpPr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8B964F48-112A-4986-9269-C9BD7301481E}"/>
                  </a:ext>
                </a:extLst>
              </p:cNvPr>
              <p:cNvSpPr/>
              <p:nvPr/>
            </p:nvSpPr>
            <p:spPr bwMode="auto">
              <a:xfrm>
                <a:off x="4904239" y="-456229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France</a:t>
                </a:r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0027D7CF-9F2C-4C94-9B0D-9D27C95B57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19980" y="-43164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67ADF3CF-BEF1-4D77-BDF2-B6FCD06C9479}"/>
                </a:ext>
              </a:extLst>
            </p:cNvPr>
            <p:cNvGrpSpPr/>
            <p:nvPr/>
          </p:nvGrpSpPr>
          <p:grpSpPr>
            <a:xfrm>
              <a:off x="911146" y="1745281"/>
              <a:ext cx="373030" cy="107674"/>
              <a:chOff x="4881786" y="-656239"/>
              <a:chExt cx="373030" cy="107674"/>
            </a:xfrm>
          </p:grpSpPr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AC5E2636-ED16-4D98-A47C-B783CE78E4F5}"/>
                  </a:ext>
                </a:extLst>
              </p:cNvPr>
              <p:cNvSpPr/>
              <p:nvPr/>
            </p:nvSpPr>
            <p:spPr bwMode="auto">
              <a:xfrm>
                <a:off x="4881786" y="-656239"/>
                <a:ext cx="12503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UK</a:t>
                </a:r>
              </a:p>
            </p:txBody>
          </p: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43FF0D84-756E-4BDC-8AEB-DF6B3C47EA9E}"/>
                  </a:ext>
                </a:extLst>
              </p:cNvPr>
              <p:cNvGrpSpPr/>
              <p:nvPr/>
            </p:nvGrpSpPr>
            <p:grpSpPr>
              <a:xfrm>
                <a:off x="5044089" y="-640655"/>
                <a:ext cx="210727" cy="65132"/>
                <a:chOff x="3961613" y="4186268"/>
                <a:chExt cx="174710" cy="54000"/>
              </a:xfrm>
            </p:grpSpPr>
            <p:sp>
              <p:nvSpPr>
                <p:cNvPr id="168" name="Oval 167">
                  <a:extLst>
                    <a:ext uri="{FF2B5EF4-FFF2-40B4-BE49-F238E27FC236}">
                      <a16:creationId xmlns:a16="http://schemas.microsoft.com/office/drawing/2014/main" id="{9EB29569-EC88-4152-9E56-11F8206E86A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3F0A280B-4FD5-4E2E-9E6C-DF0DBF0537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70" name="Oval 169">
                  <a:extLst>
                    <a:ext uri="{FF2B5EF4-FFF2-40B4-BE49-F238E27FC236}">
                      <a16:creationId xmlns:a16="http://schemas.microsoft.com/office/drawing/2014/main" id="{5ABA8A4C-85BB-406F-A8A8-80DD21F059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82323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935F5DAE-FFC1-4E72-85B2-E5C4CD781188}"/>
                </a:ext>
              </a:extLst>
            </p:cNvPr>
            <p:cNvGrpSpPr/>
            <p:nvPr/>
          </p:nvGrpSpPr>
          <p:grpSpPr>
            <a:xfrm>
              <a:off x="821622" y="1853017"/>
              <a:ext cx="633918" cy="107674"/>
              <a:chOff x="4698327" y="-550237"/>
              <a:chExt cx="633918" cy="107674"/>
            </a:xfrm>
          </p:grpSpPr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B8BC378-4946-43BD-BDBD-E4232CF403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67113" y="-531906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F47ACCDC-F900-4202-B7C8-BAEF06214B96}"/>
                  </a:ext>
                </a:extLst>
              </p:cNvPr>
              <p:cNvSpPr/>
              <p:nvPr/>
            </p:nvSpPr>
            <p:spPr bwMode="auto">
              <a:xfrm>
                <a:off x="4698327" y="-550237"/>
                <a:ext cx="543418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Netherlands</a:t>
                </a: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BDBE83AA-F455-498E-81DD-B7D8EFBC3BA9}"/>
                </a:ext>
              </a:extLst>
            </p:cNvPr>
            <p:cNvGrpSpPr/>
            <p:nvPr/>
          </p:nvGrpSpPr>
          <p:grpSpPr>
            <a:xfrm>
              <a:off x="1448754" y="1765301"/>
              <a:ext cx="544050" cy="107674"/>
              <a:chOff x="5374777" y="-556757"/>
              <a:chExt cx="544050" cy="107674"/>
            </a:xfrm>
          </p:grpSpPr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16315E39-62CC-4474-863B-19CD89E77DB6}"/>
                  </a:ext>
                </a:extLst>
              </p:cNvPr>
              <p:cNvSpPr/>
              <p:nvPr/>
            </p:nvSpPr>
            <p:spPr bwMode="auto">
              <a:xfrm>
                <a:off x="5548533" y="-556757"/>
                <a:ext cx="37029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Germany</a:t>
                </a:r>
              </a:p>
            </p:txBody>
          </p: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9006438E-6EAE-4C6C-820E-60CC4AD39C15}"/>
                  </a:ext>
                </a:extLst>
              </p:cNvPr>
              <p:cNvGrpSpPr/>
              <p:nvPr/>
            </p:nvGrpSpPr>
            <p:grpSpPr>
              <a:xfrm>
                <a:off x="5374777" y="-535517"/>
                <a:ext cx="131384" cy="65132"/>
                <a:chOff x="4071469" y="4186268"/>
                <a:chExt cx="108928" cy="54000"/>
              </a:xfrm>
            </p:grpSpPr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8B8F3974-8D85-4AAE-8473-1F4CB87825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3" name="Oval 162">
                  <a:extLst>
                    <a:ext uri="{FF2B5EF4-FFF2-40B4-BE49-F238E27FC236}">
                      <a16:creationId xmlns:a16="http://schemas.microsoft.com/office/drawing/2014/main" id="{360CA1FE-2ED7-48CD-A126-C7A1A74DB4E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E7768120-5A07-411C-BD4C-E30B7D27E740}"/>
                </a:ext>
              </a:extLst>
            </p:cNvPr>
            <p:cNvGrpSpPr/>
            <p:nvPr/>
          </p:nvGrpSpPr>
          <p:grpSpPr>
            <a:xfrm>
              <a:off x="1549131" y="1995326"/>
              <a:ext cx="382474" cy="107674"/>
              <a:chOff x="5345180" y="-430320"/>
              <a:chExt cx="382474" cy="107674"/>
            </a:xfrm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58269B82-90CB-4954-A017-AC546DC35F4A}"/>
                  </a:ext>
                </a:extLst>
              </p:cNvPr>
              <p:cNvSpPr/>
              <p:nvPr/>
            </p:nvSpPr>
            <p:spPr bwMode="auto">
              <a:xfrm>
                <a:off x="5446327" y="-430320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Austria</a:t>
                </a:r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3775349D-1EDD-43C0-86EB-59A158B409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345180" y="-409572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9EC222CB-EB5E-48A1-8135-171B9CEABD3D}"/>
                </a:ext>
              </a:extLst>
            </p:cNvPr>
            <p:cNvGrpSpPr/>
            <p:nvPr/>
          </p:nvGrpSpPr>
          <p:grpSpPr>
            <a:xfrm>
              <a:off x="1455540" y="1915429"/>
              <a:ext cx="611958" cy="107674"/>
              <a:chOff x="5134159" y="-349121"/>
              <a:chExt cx="611958" cy="107674"/>
            </a:xfrm>
          </p:grpSpPr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31F1B1FE-38B6-445F-8FC8-9FE2E345483E}"/>
                  </a:ext>
                </a:extLst>
              </p:cNvPr>
              <p:cNvSpPr/>
              <p:nvPr/>
            </p:nvSpPr>
            <p:spPr bwMode="auto">
              <a:xfrm>
                <a:off x="5278440" y="-349121"/>
                <a:ext cx="46767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Switzerland</a:t>
                </a:r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9EF72797-C557-49F9-A018-30639E6005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34159" y="-332652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ABCAF638-304E-4BF9-9FA9-F010C65E75A5}"/>
                </a:ext>
              </a:extLst>
            </p:cNvPr>
            <p:cNvGrpSpPr/>
            <p:nvPr/>
          </p:nvGrpSpPr>
          <p:grpSpPr>
            <a:xfrm>
              <a:off x="3706860" y="2828663"/>
              <a:ext cx="561776" cy="107674"/>
              <a:chOff x="7519638" y="687135"/>
              <a:chExt cx="561776" cy="107674"/>
            </a:xfrm>
          </p:grpSpPr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4C3E60F5-4237-4377-902D-446AB9AE4270}"/>
                  </a:ext>
                </a:extLst>
              </p:cNvPr>
              <p:cNvSpPr/>
              <p:nvPr/>
            </p:nvSpPr>
            <p:spPr bwMode="auto">
              <a:xfrm>
                <a:off x="7749592" y="687135"/>
                <a:ext cx="33182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Vietnam</a:t>
                </a:r>
              </a:p>
            </p:txBody>
          </p: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C319ACEE-B80F-45BE-81E4-6279CA8FF35F}"/>
                  </a:ext>
                </a:extLst>
              </p:cNvPr>
              <p:cNvGrpSpPr/>
              <p:nvPr/>
            </p:nvGrpSpPr>
            <p:grpSpPr>
              <a:xfrm>
                <a:off x="7519638" y="708430"/>
                <a:ext cx="200261" cy="65132"/>
                <a:chOff x="3961613" y="4186268"/>
                <a:chExt cx="166032" cy="54000"/>
              </a:xfrm>
            </p:grpSpPr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9EEC94AA-1969-4FCD-BBE5-ECD6F3FA6B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AA2618F3-8003-4981-A2D4-F1655EE0870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B4514BEA-B73D-4641-B25D-BC007239B84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3645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FDA59173-9A94-47ED-8720-34A320303A54}"/>
                </a:ext>
              </a:extLst>
            </p:cNvPr>
            <p:cNvGrpSpPr/>
            <p:nvPr/>
          </p:nvGrpSpPr>
          <p:grpSpPr>
            <a:xfrm>
              <a:off x="1702158" y="2449679"/>
              <a:ext cx="634236" cy="107674"/>
              <a:chOff x="5361787" y="110756"/>
              <a:chExt cx="634236" cy="107674"/>
            </a:xfrm>
          </p:grpSpPr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0160B0D7-0D7C-4AD0-9EB4-65D365A62C7C}"/>
                  </a:ext>
                </a:extLst>
              </p:cNvPr>
              <p:cNvSpPr/>
              <p:nvPr/>
            </p:nvSpPr>
            <p:spPr bwMode="auto">
              <a:xfrm>
                <a:off x="5361787" y="110756"/>
                <a:ext cx="51937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Saudi Arabia</a:t>
                </a:r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DDF03EEA-A97A-48C4-A57B-6E60F16394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0891" y="13747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7AFD3846-B4C7-41E6-8F6F-6B26AF482187}"/>
                </a:ext>
              </a:extLst>
            </p:cNvPr>
            <p:cNvGrpSpPr/>
            <p:nvPr/>
          </p:nvGrpSpPr>
          <p:grpSpPr>
            <a:xfrm>
              <a:off x="2264504" y="2714862"/>
              <a:ext cx="344907" cy="107674"/>
              <a:chOff x="5860340" y="550092"/>
              <a:chExt cx="344907" cy="107674"/>
            </a:xfrm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DD08528E-A9EA-4431-9017-493521AFCA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40115" y="564831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1FEFC92E-B764-4370-8D39-BD864F534E14}"/>
                  </a:ext>
                </a:extLst>
              </p:cNvPr>
              <p:cNvSpPr/>
              <p:nvPr/>
            </p:nvSpPr>
            <p:spPr bwMode="auto">
              <a:xfrm>
                <a:off x="5860340" y="550092"/>
                <a:ext cx="245260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Oman</a:t>
                </a: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9EB01FB0-B028-4704-B875-C20F01DB9943}"/>
                </a:ext>
              </a:extLst>
            </p:cNvPr>
            <p:cNvGrpSpPr/>
            <p:nvPr/>
          </p:nvGrpSpPr>
          <p:grpSpPr>
            <a:xfrm>
              <a:off x="3733924" y="2077725"/>
              <a:ext cx="263888" cy="217578"/>
              <a:chOff x="7323604" y="-31142"/>
              <a:chExt cx="263888" cy="217578"/>
            </a:xfrm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24BA6133-6252-43F5-81BF-41F1E9B79667}"/>
                  </a:ext>
                </a:extLst>
              </p:cNvPr>
              <p:cNvSpPr/>
              <p:nvPr/>
            </p:nvSpPr>
            <p:spPr bwMode="auto">
              <a:xfrm>
                <a:off x="7337822" y="-31142"/>
                <a:ext cx="23684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China</a:t>
                </a:r>
              </a:p>
            </p:txBody>
          </p:sp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17EA11A2-DDF6-4836-B2BD-08234ACE05BB}"/>
                  </a:ext>
                </a:extLst>
              </p:cNvPr>
              <p:cNvGrpSpPr/>
              <p:nvPr/>
            </p:nvGrpSpPr>
            <p:grpSpPr>
              <a:xfrm>
                <a:off x="7323604" y="121304"/>
                <a:ext cx="263888" cy="65132"/>
                <a:chOff x="3961613" y="4186268"/>
                <a:chExt cx="218784" cy="54000"/>
              </a:xfrm>
            </p:grpSpPr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6E3E56C9-EED5-42FA-9CE2-2F923E3F0C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4" name="Oval 143">
                  <a:extLst>
                    <a:ext uri="{FF2B5EF4-FFF2-40B4-BE49-F238E27FC236}">
                      <a16:creationId xmlns:a16="http://schemas.microsoft.com/office/drawing/2014/main" id="{9A023BAA-2661-43C0-BF4B-283BCAAE9F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AC15D8FA-A63F-4DD3-A0A6-F90E0CCE90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6" name="Oval 145">
                  <a:extLst>
                    <a:ext uri="{FF2B5EF4-FFF2-40B4-BE49-F238E27FC236}">
                      <a16:creationId xmlns:a16="http://schemas.microsoft.com/office/drawing/2014/main" id="{6CBE408F-E927-4C6D-9017-54BB724EB4E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29BAB079-1734-4396-BCF5-AAB04031C628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8262922" y="1298389"/>
            <a:ext cx="3590481" cy="1839768"/>
          </a:xfrm>
          <a:solidFill>
            <a:schemeClr val="bg2"/>
          </a:solidFill>
        </p:spPr>
        <p:txBody>
          <a:bodyPr vert="horz" lIns="0" tIns="540000" rIns="0" bIns="0" rtlCol="0" anchor="ctr" anchorCtr="0">
            <a:noAutofit/>
          </a:bodyPr>
          <a:lstStyle>
            <a:lvl1pPr marL="0" indent="0" algn="ctr">
              <a:buNone/>
              <a:defRPr lang="en-AU">
                <a:latin typeface="Arial" panose="020B0604020202020204" pitchFamily="34" charset="0"/>
              </a:defRPr>
            </a:lvl1pPr>
          </a:lstStyle>
          <a:p>
            <a:pPr marL="191995" lvl="0" indent="-191995" algn="ctr"/>
            <a:r>
              <a:rPr lang="en-AU" dirty="0"/>
              <a:t>Highlight box</a:t>
            </a:r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6234F6BF-CE90-824E-BB2A-75200AC913B4}"/>
              </a:ext>
            </a:extLst>
          </p:cNvPr>
          <p:cNvSpPr>
            <a:spLocks noChangeAspect="1"/>
          </p:cNvSpPr>
          <p:nvPr/>
        </p:nvSpPr>
        <p:spPr>
          <a:xfrm>
            <a:off x="4734132" y="3843091"/>
            <a:ext cx="86843" cy="86843"/>
          </a:xfrm>
          <a:prstGeom prst="ellipse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612498"/>
      </p:ext>
    </p:extLst>
  </p:cSld>
  <p:clrMapOvr>
    <a:masterClrMapping/>
  </p:clrMapOvr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sset classes and RE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2314E80-FEC8-41FD-85C9-5C3A6A70F167}"/>
              </a:ext>
            </a:extLst>
          </p:cNvPr>
          <p:cNvSpPr/>
          <p:nvPr/>
        </p:nvSpPr>
        <p:spPr>
          <a:xfrm>
            <a:off x="334434" y="1725638"/>
            <a:ext cx="11523133" cy="382513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1348D93-B37A-4425-AD04-78CB4882F608}"/>
              </a:ext>
            </a:extLst>
          </p:cNvPr>
          <p:cNvSpPr/>
          <p:nvPr/>
        </p:nvSpPr>
        <p:spPr>
          <a:xfrm>
            <a:off x="4761714" y="5186845"/>
            <a:ext cx="2668575" cy="184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A0B8479-81A9-4C48-8B7E-D0346509C3EF}"/>
              </a:ext>
            </a:extLst>
          </p:cNvPr>
          <p:cNvSpPr/>
          <p:nvPr/>
        </p:nvSpPr>
        <p:spPr>
          <a:xfrm>
            <a:off x="900589" y="4948057"/>
            <a:ext cx="10390825" cy="1116959"/>
          </a:xfrm>
          <a:prstGeom prst="rect">
            <a:avLst/>
          </a:prstGeom>
          <a:solidFill>
            <a:schemeClr val="bg2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63CB9A3-4A2C-4F38-AD40-8D3D4510A9D3}"/>
              </a:ext>
            </a:extLst>
          </p:cNvPr>
          <p:cNvSpPr txBox="1"/>
          <p:nvPr/>
        </p:nvSpPr>
        <p:spPr>
          <a:xfrm>
            <a:off x="3421899" y="5084483"/>
            <a:ext cx="3257983" cy="246221"/>
          </a:xfrm>
          <a:prstGeom prst="rect">
            <a:avLst/>
          </a:prstGeom>
          <a:noFill/>
        </p:spPr>
        <p:txBody>
          <a:bodyPr wrap="none" lIns="96000" tIns="0" rIns="96000" bIns="0" rtlCol="0">
            <a:spAutoFit/>
          </a:bodyPr>
          <a:lstStyle/>
          <a:p>
            <a:pPr algn="ctr" defTabSz="609585">
              <a:defRPr/>
            </a:pPr>
            <a:r>
              <a:rPr lang="en-US" altLang="en-US" sz="1600" b="1" dirty="0">
                <a:solidFill>
                  <a:prstClr val="black"/>
                </a:solidFill>
              </a:rPr>
              <a:t>5 REITs</a:t>
            </a:r>
            <a:r>
              <a:rPr lang="en-US" altLang="en-US" sz="1600" dirty="0">
                <a:solidFill>
                  <a:prstClr val="black"/>
                </a:solidFill>
              </a:rPr>
              <a:t> across </a:t>
            </a:r>
            <a:r>
              <a:rPr lang="en-US" altLang="en-US" sz="1600" b="1" dirty="0">
                <a:solidFill>
                  <a:prstClr val="black"/>
                </a:solidFill>
              </a:rPr>
              <a:t>4 assets classes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05A81F1-3254-4AE5-BE0E-156BFD611240}"/>
              </a:ext>
            </a:extLst>
          </p:cNvPr>
          <p:cNvCxnSpPr/>
          <p:nvPr/>
        </p:nvCxnSpPr>
        <p:spPr>
          <a:xfrm flipV="1">
            <a:off x="9245600" y="4948057"/>
            <a:ext cx="0" cy="1116959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5AB0BB1-B968-44E2-95E0-449C8C7670A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7629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E5F0ECFC-CF01-46B9-862F-6BA884C4AE1F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75711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C75D6561-942E-4202-8EEC-04C24C4DD64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03793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0B35F484-B964-4D21-BF60-64693C8388D3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1875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69B67840-6B57-41D4-8B9E-7915896ED428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59957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30D324FA-B471-4E11-97B6-E106EE313B5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84574" y="1476159"/>
            <a:ext cx="3222852" cy="43272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>
            <a:spAutoFit/>
          </a:bodyPr>
          <a:lstStyle>
            <a:lvl1pPr marL="0" indent="0" algn="ctr">
              <a:buNone/>
              <a:defRPr lang="en-GB" sz="1867" spc="-2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191995" lvl="0" indent="-191995" algn="ctr" defTabSz="609585"/>
            <a:r>
              <a:rPr lang="en-US" smtClean="0"/>
              <a:t>Click to edit Master text styles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848A7EB9-DFBD-4765-AC08-81731455A8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B9301B7-F9B4-4C25-BF30-A806A0508544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0022FEA5-5CAD-48B8-A2F8-2FAA00E80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0" name="Text Placeholder 18">
            <a:extLst>
              <a:ext uri="{FF2B5EF4-FFF2-40B4-BE49-F238E27FC236}">
                <a16:creationId xmlns:a16="http://schemas.microsoft.com/office/drawing/2014/main" id="{289E1322-6D66-4D1A-9188-B53DA540BA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63B4E12-5E7B-466A-9A4E-C8B1A582853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898848" y="5018969"/>
            <a:ext cx="780663" cy="328231"/>
          </a:xfrm>
          <a:noFill/>
        </p:spPr>
        <p:txBody>
          <a:bodyPr wrap="none" lIns="0" tIns="0" rIns="0" bIns="0" anchor="t">
            <a:spAutoFit/>
          </a:bodyPr>
          <a:lstStyle>
            <a:lvl1pPr marL="0" indent="0">
              <a:buNone/>
              <a:defRPr lang="en-US" sz="2133" b="1" smtClean="0">
                <a:latin typeface="+mj-lt"/>
                <a:ea typeface="MS PGothic"/>
                <a:cs typeface="Arial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S$[•]b</a:t>
            </a:r>
            <a:endParaRPr lang="en-AU" dirty="0"/>
          </a:p>
        </p:txBody>
      </p:sp>
      <p:sp>
        <p:nvSpPr>
          <p:cNvPr id="65" name="Text Placeholder 5">
            <a:extLst>
              <a:ext uri="{FF2B5EF4-FFF2-40B4-BE49-F238E27FC236}">
                <a16:creationId xmlns:a16="http://schemas.microsoft.com/office/drawing/2014/main" id="{C1729B94-1CDA-4C72-ADEA-E2A5BE88271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01468" y="5404513"/>
            <a:ext cx="1575421" cy="205121"/>
          </a:xfrm>
          <a:noFill/>
        </p:spPr>
        <p:txBody>
          <a:bodyPr wrap="square" lIns="0" tIns="0" rIns="0" bIns="0" anchor="t">
            <a:spAutoFit/>
          </a:bodyPr>
          <a:lstStyle>
            <a:lvl1pPr marL="0" indent="0" algn="ctr">
              <a:buNone/>
              <a:defRPr lang="en-AU" sz="1333" kern="1200" spc="-20" dirty="0">
                <a:solidFill>
                  <a:schemeClr val="tx1"/>
                </a:solidFill>
                <a:latin typeface="+mn-lt"/>
                <a:ea typeface="MS PGothic"/>
                <a:cs typeface="Arial Black" panose="020B0604020202020204" pitchFamily="34" charset="0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[•]</a:t>
            </a:r>
            <a:endParaRPr lang="en-AU" dirty="0"/>
          </a:p>
        </p:txBody>
      </p:sp>
      <p:sp>
        <p:nvSpPr>
          <p:cNvPr id="10" name="Text Placeholder 118">
            <a:extLst>
              <a:ext uri="{FF2B5EF4-FFF2-40B4-BE49-F238E27FC236}">
                <a16:creationId xmlns:a16="http://schemas.microsoft.com/office/drawing/2014/main" id="{2AAA7A1C-A340-4FF1-A558-21E745B69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76295" y="4171217"/>
            <a:ext cx="2122805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9" name="Text Placeholder 118">
            <a:extLst>
              <a:ext uri="{FF2B5EF4-FFF2-40B4-BE49-F238E27FC236}">
                <a16:creationId xmlns:a16="http://schemas.microsoft.com/office/drawing/2014/main" id="{CBC3F1D9-3661-4FD9-9401-F63CA7FE2C8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754395" y="4171217"/>
            <a:ext cx="213270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0" name="Text Placeholder 118">
            <a:extLst>
              <a:ext uri="{FF2B5EF4-FFF2-40B4-BE49-F238E27FC236}">
                <a16:creationId xmlns:a16="http://schemas.microsoft.com/office/drawing/2014/main" id="{10EFCFA7-781C-4B88-B35D-84F7A856EF9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044689" y="4171217"/>
            <a:ext cx="2126848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1" name="Text Placeholder 118">
            <a:extLst>
              <a:ext uri="{FF2B5EF4-FFF2-40B4-BE49-F238E27FC236}">
                <a16:creationId xmlns:a16="http://schemas.microsoft.com/office/drawing/2014/main" id="{B4AF8C55-0F6F-4623-862F-F88AE89B267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321050" y="4171217"/>
            <a:ext cx="212552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2" name="Text Placeholder 118">
            <a:extLst>
              <a:ext uri="{FF2B5EF4-FFF2-40B4-BE49-F238E27FC236}">
                <a16:creationId xmlns:a16="http://schemas.microsoft.com/office/drawing/2014/main" id="{D33B323C-98E2-4C62-B69A-2C2EA9A5E4D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07651" y="4149499"/>
            <a:ext cx="2117451" cy="500139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pic>
        <p:nvPicPr>
          <p:cNvPr id="48" name="Picture 44">
            <a:extLst>
              <a:ext uri="{FF2B5EF4-FFF2-40B4-BE49-F238E27FC236}">
                <a16:creationId xmlns:a16="http://schemas.microsoft.com/office/drawing/2014/main" id="{4EFDA4D6-4741-49AC-93F9-98A012E5E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 bwMode="auto">
          <a:xfrm>
            <a:off x="6182382" y="5495950"/>
            <a:ext cx="1128741" cy="30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5">
            <a:extLst>
              <a:ext uri="{FF2B5EF4-FFF2-40B4-BE49-F238E27FC236}">
                <a16:creationId xmlns:a16="http://schemas.microsoft.com/office/drawing/2014/main" id="{94EF6EFC-D754-497B-8677-73473941E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/>
        </p:blipFill>
        <p:spPr bwMode="auto">
          <a:xfrm>
            <a:off x="4617992" y="5500015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7">
            <a:extLst>
              <a:ext uri="{FF2B5EF4-FFF2-40B4-BE49-F238E27FC236}">
                <a16:creationId xmlns:a16="http://schemas.microsoft.com/office/drawing/2014/main" id="{E642D8F6-2075-4283-B317-0CC21B2374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 bwMode="auto">
          <a:xfrm>
            <a:off x="1249061" y="5507027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44B74018-11CB-4799-940E-3984A576C9C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986615" y="5485857"/>
            <a:ext cx="846587" cy="327347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95E7DA29-6231-4AAB-9A0F-89D33916C9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742314" y="5498778"/>
            <a:ext cx="1271327" cy="31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583651"/>
      </p:ext>
    </p:extLst>
  </p:cSld>
  <p:clrMapOvr>
    <a:masterClrMapping/>
  </p:clrMapOvr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49194" y="1596809"/>
            <a:ext cx="4808373" cy="42100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7C3D992-3EDC-4DA6-B49D-9859A750888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1596809"/>
            <a:ext cx="6766560" cy="4210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AFB1FF4F-2214-4FED-BA3A-3C2C37D502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DA55558-0DB0-4A4C-89B0-BE0EDE0AD407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E5AD37DD-7BEE-4348-81DA-5F1E6D368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3838ABF-9C90-4355-A358-5C96ECA47F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172303675"/>
      </p:ext>
    </p:extLst>
  </p:cSld>
  <p:clrMapOvr>
    <a:masterClrMapping/>
  </p:clrMapOvr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63D87694-BFBC-406D-A720-C33572435F3E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5053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F0C5EA9-3BF7-4738-9EFA-E7D36D3E879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35053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2" name="Text Placeholder 118">
            <a:extLst>
              <a:ext uri="{FF2B5EF4-FFF2-40B4-BE49-F238E27FC236}">
                <a16:creationId xmlns:a16="http://schemas.microsoft.com/office/drawing/2014/main" id="{2FD1B914-91DB-4DC9-B0CC-60955F40087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053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3" name="Text Placeholder 118">
            <a:extLst>
              <a:ext uri="{FF2B5EF4-FFF2-40B4-BE49-F238E27FC236}">
                <a16:creationId xmlns:a16="http://schemas.microsoft.com/office/drawing/2014/main" id="{CDB98613-33B9-46E9-9999-99B26F1D979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5053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6D10A808-85F2-4206-8E24-077A1FE1754F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276510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CA870DCE-C088-42AD-A5EC-3801BA1347AC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276510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8" name="Text Placeholder 118">
            <a:extLst>
              <a:ext uri="{FF2B5EF4-FFF2-40B4-BE49-F238E27FC236}">
                <a16:creationId xmlns:a16="http://schemas.microsoft.com/office/drawing/2014/main" id="{165797EB-FEEF-47EF-8502-B72A8115377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276510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0" name="Text Placeholder 118">
            <a:extLst>
              <a:ext uri="{FF2B5EF4-FFF2-40B4-BE49-F238E27FC236}">
                <a16:creationId xmlns:a16="http://schemas.microsoft.com/office/drawing/2014/main" id="{8EB49760-03F6-4502-9544-B2D63410427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276510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550FAAC1-2CBF-4FA4-95C6-9E0E72562AC0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620248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F942DD5B-E49C-43EF-94BC-2182C44DE02D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620248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3" name="Text Placeholder 118">
            <a:extLst>
              <a:ext uri="{FF2B5EF4-FFF2-40B4-BE49-F238E27FC236}">
                <a16:creationId xmlns:a16="http://schemas.microsoft.com/office/drawing/2014/main" id="{610AA8F6-DEC8-47EF-83DA-D4263C06C24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20248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4" name="Text Placeholder 118">
            <a:extLst>
              <a:ext uri="{FF2B5EF4-FFF2-40B4-BE49-F238E27FC236}">
                <a16:creationId xmlns:a16="http://schemas.microsoft.com/office/drawing/2014/main" id="{8F135920-E78E-417A-8E9D-AF55AE3B804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20248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0088E2D3-D55E-4B0B-AB89-0DBAB3F9E207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9128459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3333ECB0-93E4-49DC-9F56-632D2FD361FE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9128459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7" name="Text Placeholder 118">
            <a:extLst>
              <a:ext uri="{FF2B5EF4-FFF2-40B4-BE49-F238E27FC236}">
                <a16:creationId xmlns:a16="http://schemas.microsoft.com/office/drawing/2014/main" id="{DB27BD4D-28DC-4AEF-8E25-AC3A7CECE82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128459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8" name="Text Placeholder 118">
            <a:extLst>
              <a:ext uri="{FF2B5EF4-FFF2-40B4-BE49-F238E27FC236}">
                <a16:creationId xmlns:a16="http://schemas.microsoft.com/office/drawing/2014/main" id="{36C2E9E7-24FC-4E85-9B95-031592E2F75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128459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A412B6CE-7B20-49DF-862B-AA172006F3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09E4129-D281-4E0C-8C7A-D614B14496BD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>
            <a:extLst>
              <a:ext uri="{FF2B5EF4-FFF2-40B4-BE49-F238E27FC236}">
                <a16:creationId xmlns:a16="http://schemas.microsoft.com/office/drawing/2014/main" id="{245E5802-6415-4231-8868-862514160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02C83258-A6C9-4D9A-A0BE-8460CDFF57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6589404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ller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itle 1">
            <a:extLst>
              <a:ext uri="{FF2B5EF4-FFF2-40B4-BE49-F238E27FC236}">
                <a16:creationId xmlns:a16="http://schemas.microsoft.com/office/drawing/2014/main" id="{1F01A5A2-2907-D34B-8C18-81FCF19C0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47" name="Text Placeholder 5">
            <a:extLst>
              <a:ext uri="{FF2B5EF4-FFF2-40B4-BE49-F238E27FC236}">
                <a16:creationId xmlns:a16="http://schemas.microsoft.com/office/drawing/2014/main" id="{FB414B2C-A8E0-0746-8CE0-1E017BCB88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DEA68277-3B5E-424E-A914-6120121776F3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53F3601A-611D-4A41-91DE-9AAF133BF0F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891A3B1-0780-5242-BF16-1C6ADDCF75FB}"/>
              </a:ext>
            </a:extLst>
          </p:cNvPr>
          <p:cNvSpPr/>
          <p:nvPr userDrawn="1"/>
        </p:nvSpPr>
        <p:spPr>
          <a:xfrm>
            <a:off x="239185" y="1317641"/>
            <a:ext cx="3779433" cy="253203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AC233A2B-42B4-AD44-A7AB-18A0729E966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51167" y="1418552"/>
            <a:ext cx="3555471" cy="1994381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84B7E09-3768-A040-AC45-C4A648A18C7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45954" y="3412933"/>
            <a:ext cx="3765892" cy="436744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F1AD471-99D4-8D43-BFE3-98F2EDB0BEF4}"/>
              </a:ext>
            </a:extLst>
          </p:cNvPr>
          <p:cNvSpPr/>
          <p:nvPr userDrawn="1"/>
        </p:nvSpPr>
        <p:spPr>
          <a:xfrm>
            <a:off x="4222752" y="1317641"/>
            <a:ext cx="3779433" cy="253203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" name="Picture Placeholder 9">
            <a:extLst>
              <a:ext uri="{FF2B5EF4-FFF2-40B4-BE49-F238E27FC236}">
                <a16:creationId xmlns:a16="http://schemas.microsoft.com/office/drawing/2014/main" id="{879B61B0-5A6B-264A-A866-E9A4DDFA4CFA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334735" y="1418552"/>
            <a:ext cx="3555471" cy="1994381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BE36EB1B-02F3-3347-87D1-C29EEAB508A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229522" y="3412933"/>
            <a:ext cx="3765892" cy="436744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8481050-2551-C245-9A3E-A963E49260F2}"/>
              </a:ext>
            </a:extLst>
          </p:cNvPr>
          <p:cNvSpPr/>
          <p:nvPr userDrawn="1"/>
        </p:nvSpPr>
        <p:spPr>
          <a:xfrm>
            <a:off x="8190627" y="1317641"/>
            <a:ext cx="3779433" cy="253203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" name="Picture Placeholder 9">
            <a:extLst>
              <a:ext uri="{FF2B5EF4-FFF2-40B4-BE49-F238E27FC236}">
                <a16:creationId xmlns:a16="http://schemas.microsoft.com/office/drawing/2014/main" id="{FBFF14EF-6481-BE43-8F04-C1412E5CF33A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302610" y="1418552"/>
            <a:ext cx="3555471" cy="1994381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3" name="Text Placeholder 8">
            <a:extLst>
              <a:ext uri="{FF2B5EF4-FFF2-40B4-BE49-F238E27FC236}">
                <a16:creationId xmlns:a16="http://schemas.microsoft.com/office/drawing/2014/main" id="{6472D695-A5DC-C549-9D61-54B92FCF894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197397" y="3412933"/>
            <a:ext cx="3765892" cy="436744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FA7856E-564F-0545-9356-311D2CE991A9}"/>
              </a:ext>
            </a:extLst>
          </p:cNvPr>
          <p:cNvSpPr/>
          <p:nvPr userDrawn="1"/>
        </p:nvSpPr>
        <p:spPr>
          <a:xfrm>
            <a:off x="239185" y="4013948"/>
            <a:ext cx="3779433" cy="253203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" name="Picture Placeholder 9">
            <a:extLst>
              <a:ext uri="{FF2B5EF4-FFF2-40B4-BE49-F238E27FC236}">
                <a16:creationId xmlns:a16="http://schemas.microsoft.com/office/drawing/2014/main" id="{6BEDF1DF-18F9-C345-83B2-CD5855B56850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351167" y="4114859"/>
            <a:ext cx="3555471" cy="1994381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366AB6DB-5537-494D-A1F7-496ABA19718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45954" y="6109239"/>
            <a:ext cx="3765892" cy="436744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0783D49-CDA9-C54D-94E6-E8F643A0CA50}"/>
              </a:ext>
            </a:extLst>
          </p:cNvPr>
          <p:cNvSpPr/>
          <p:nvPr userDrawn="1"/>
        </p:nvSpPr>
        <p:spPr>
          <a:xfrm>
            <a:off x="4222752" y="4013948"/>
            <a:ext cx="3779433" cy="253203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0" name="Picture Placeholder 9">
            <a:extLst>
              <a:ext uri="{FF2B5EF4-FFF2-40B4-BE49-F238E27FC236}">
                <a16:creationId xmlns:a16="http://schemas.microsoft.com/office/drawing/2014/main" id="{2145F9ED-5A49-1D49-AF83-9429034FB592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4334735" y="4114859"/>
            <a:ext cx="3555471" cy="1994381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1" name="Text Placeholder 8">
            <a:extLst>
              <a:ext uri="{FF2B5EF4-FFF2-40B4-BE49-F238E27FC236}">
                <a16:creationId xmlns:a16="http://schemas.microsoft.com/office/drawing/2014/main" id="{03BEA001-88A4-8845-9CA7-EF65278B7C9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229522" y="6109239"/>
            <a:ext cx="3765892" cy="436744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723C2948-77D6-B64F-858A-54F5A43D6B4D}"/>
              </a:ext>
            </a:extLst>
          </p:cNvPr>
          <p:cNvSpPr/>
          <p:nvPr userDrawn="1"/>
        </p:nvSpPr>
        <p:spPr>
          <a:xfrm>
            <a:off x="8190627" y="4013948"/>
            <a:ext cx="3779433" cy="253203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9" name="Picture Placeholder 9">
            <a:extLst>
              <a:ext uri="{FF2B5EF4-FFF2-40B4-BE49-F238E27FC236}">
                <a16:creationId xmlns:a16="http://schemas.microsoft.com/office/drawing/2014/main" id="{32642F4E-3C31-4E43-977F-A5FD16016E99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8302610" y="4114859"/>
            <a:ext cx="3555471" cy="1994381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0" name="Text Placeholder 8">
            <a:extLst>
              <a:ext uri="{FF2B5EF4-FFF2-40B4-BE49-F238E27FC236}">
                <a16:creationId xmlns:a16="http://schemas.microsoft.com/office/drawing/2014/main" id="{A93F5251-448B-814F-8FC5-A426F4F2170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197397" y="6109239"/>
            <a:ext cx="3765892" cy="436744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39B643C-5CFE-6F4D-AF58-D0222CE6712C}"/>
              </a:ext>
            </a:extLst>
          </p:cNvPr>
          <p:cNvSpPr txBox="1"/>
          <p:nvPr userDrawn="1"/>
        </p:nvSpPr>
        <p:spPr bwMode="auto">
          <a:xfrm>
            <a:off x="10337240" y="6633053"/>
            <a:ext cx="1301638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Group</a:t>
            </a:r>
          </a:p>
        </p:txBody>
      </p:sp>
    </p:spTree>
    <p:extLst>
      <p:ext uri="{BB962C8B-B14F-4D97-AF65-F5344CB8AC3E}">
        <p14:creationId xmlns:p14="http://schemas.microsoft.com/office/powerpoint/2010/main" val="1908568873"/>
      </p:ext>
    </p:extLst>
  </p:cSld>
  <p:clrMapOvr>
    <a:masterClrMapping/>
  </p:clrMapOvr>
  <p:transition spd="med">
    <p:fade/>
  </p:transition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7986" y="1596809"/>
            <a:ext cx="3929581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C16D6C69-6746-4030-A6CA-D2D7D01DB0C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3758" y="1596811"/>
            <a:ext cx="4307941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DB9FB400-2762-43CB-BBBA-CCA5AF2F4C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3757" y="4129911"/>
            <a:ext cx="186944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677B9744-3888-4297-B60E-F8474779CD0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742153" y="1596810"/>
            <a:ext cx="2924924" cy="42289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5402519B-6C59-4C7A-87FF-23750777EF5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332747" y="4129911"/>
            <a:ext cx="2328951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4FAEE446-BB6D-4939-8846-14E0581137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D6B6CEE-97CD-4872-BC14-C0DC3C1F8AAB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74ECCE9E-9D89-4C3D-8AC3-F701E3278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3FCD2C4B-BF44-4459-9FD1-F5DCAB95DC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828751290"/>
      </p:ext>
    </p:extLst>
  </p:cSld>
  <p:clrMapOvr>
    <a:masterClrMapping/>
  </p:clrMapOvr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8182" y="1606972"/>
            <a:ext cx="4054660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C3BB95A7-32EA-43AD-86BC-01E522CD29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2610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C2D62157-C00F-40C8-BE62-BF8F4FC8015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70914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ADC8E922-511B-4612-85D6-BED47CA9AC4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0914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4EDABAC8-3301-4BFB-B19C-2AFF95DEB38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3230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7D7773D1-B32B-43D8-AE7C-C6641A15E2C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5546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3BCBB88D-B843-4E62-813A-DBBBD7950D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08AB0-00AA-4107-9D97-08CD10212A2A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02AC979-5B2C-4F33-B647-BC7C479F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A4C77FD-E6B9-4C2A-9A05-1D00CFB247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07574848"/>
      </p:ext>
    </p:extLst>
  </p:cSld>
  <p:clrMapOvr>
    <a:masterClrMapping/>
  </p:clrMapOvr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sid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BCC1821B-86E6-4064-BE58-723BDBDA10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3188" y="1444190"/>
            <a:ext cx="6655053" cy="43275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79F222-F030-4D07-A7E6-56EA58D2C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444189"/>
            <a:ext cx="4496881" cy="738664"/>
          </a:xfrm>
        </p:spPr>
        <p:txBody>
          <a:bodyPr wrap="square" anchor="b" anchorCtr="0">
            <a:sp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6F56361-CE01-46E4-A5B3-D3F94FD0CD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77C5E15A-8F57-4A35-86DF-60D487601B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90" y="2285003"/>
            <a:ext cx="4490588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39377044"/>
      </p:ext>
    </p:extLst>
  </p:cSld>
  <p:clrMapOvr>
    <a:masterClrMapping/>
  </p:clrMapOvr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screen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9309CFE8-8D57-40B7-AAB0-183E8140F9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9FE78BF-F3D2-4AB9-A102-AE5FEFEDE4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b="10791"/>
          <a:stretch/>
        </p:blipFill>
        <p:spPr>
          <a:xfrm flipV="1">
            <a:off x="0" y="1"/>
            <a:ext cx="12192000" cy="140434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045C24-02FE-4318-95D3-B7AD00DC75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09C9D11E-47DA-48F3-9287-8DAE6DD04F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734E1928-8E39-412D-8549-824B678262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576865"/>
            <a:ext cx="4150468" cy="1448896"/>
          </a:xfrm>
          <a:solidFill>
            <a:schemeClr val="bg2">
              <a:alpha val="85000"/>
            </a:schemeClr>
          </a:solidFill>
        </p:spPr>
        <p:txBody>
          <a:bodyPr wrap="square"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720FCA-9297-4B96-AB32-2A6CB23A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7D5520E5-BD31-415B-85BE-BBA5018881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E13D265-C885-4591-B23D-C9F467333998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7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887849"/>
      </p:ext>
    </p:extLst>
  </p:cSld>
  <p:clrMapOvr>
    <a:masterClrMapping/>
  </p:clrMapOvr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screen image no 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E5559850-DADC-4AE7-ADAF-FF0F60D4C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300253"/>
            <a:ext cx="5131724" cy="1448896"/>
          </a:xfrm>
          <a:solidFill>
            <a:schemeClr val="bg2">
              <a:alpha val="85000"/>
            </a:schemeClr>
          </a:solidFill>
        </p:spPr>
        <p:txBody>
          <a:bodyPr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91A1A7E-A87E-455E-90C1-4F1A616DA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130A69F6-DCA0-45A6-B4E3-EFAA5F703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</p:spTree>
    <p:extLst>
      <p:ext uri="{BB962C8B-B14F-4D97-AF65-F5344CB8AC3E}">
        <p14:creationId xmlns:p14="http://schemas.microsoft.com/office/powerpoint/2010/main" val="1344417452"/>
      </p:ext>
    </p:extLst>
  </p:cSld>
  <p:clrMapOvr>
    <a:masterClrMapping/>
  </p:clrMapOvr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colou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434" y="1274134"/>
            <a:ext cx="11523133" cy="1231107"/>
          </a:xfrm>
        </p:spPr>
        <p:txBody>
          <a:bodyPr wrap="square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EF46AB-C08B-4C4F-A03C-9E96D7D9E1EF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16FB219F-36A2-4DE3-AD0D-06D5E20106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Example charts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CDBF5156-2C16-4850-835F-5BAF58C1CE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 err="1"/>
              <a:t>Multicoloured</a:t>
            </a:r>
            <a:endParaRPr lang="en-AU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4C1A78-F61A-4300-A882-08A5E21EF722}"/>
              </a:ext>
            </a:extLst>
          </p:cNvPr>
          <p:cNvSpPr/>
          <p:nvPr/>
        </p:nvSpPr>
        <p:spPr>
          <a:xfrm>
            <a:off x="12326974" y="2866085"/>
            <a:ext cx="1025484" cy="443312"/>
          </a:xfrm>
          <a:prstGeom prst="rect">
            <a:avLst/>
          </a:prstGeom>
          <a:solidFill>
            <a:srgbClr val="FF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Tangerine #FF7F41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51E4C5-F5C2-41BA-B3CF-224F68E78F47}"/>
              </a:ext>
            </a:extLst>
          </p:cNvPr>
          <p:cNvSpPr/>
          <p:nvPr/>
        </p:nvSpPr>
        <p:spPr>
          <a:xfrm>
            <a:off x="12326977" y="1720709"/>
            <a:ext cx="1025484" cy="443312"/>
          </a:xfrm>
          <a:prstGeom prst="rect">
            <a:avLst/>
          </a:prstGeom>
          <a:solidFill>
            <a:srgbClr val="52A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Sea Green #52AFA4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B18888-061A-4451-AF90-DD9B860E96B2}"/>
              </a:ext>
            </a:extLst>
          </p:cNvPr>
          <p:cNvSpPr/>
          <p:nvPr/>
        </p:nvSpPr>
        <p:spPr>
          <a:xfrm>
            <a:off x="12326977" y="575333"/>
            <a:ext cx="1025484" cy="443312"/>
          </a:xfrm>
          <a:prstGeom prst="rect">
            <a:avLst/>
          </a:prstGeom>
          <a:solidFill>
            <a:srgbClr val="007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Ocean Blue #0076A8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2E77F4-2B91-4A44-8BA5-1D6044F9EF22}"/>
              </a:ext>
            </a:extLst>
          </p:cNvPr>
          <p:cNvSpPr/>
          <p:nvPr/>
        </p:nvSpPr>
        <p:spPr>
          <a:xfrm>
            <a:off x="12326974" y="4584149"/>
            <a:ext cx="1025484" cy="443312"/>
          </a:xfrm>
          <a:prstGeom prst="rect">
            <a:avLst/>
          </a:prstGeom>
          <a:solidFill>
            <a:srgbClr val="DEBD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Lilac #DEBDDA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BA66EEF-E5A6-4370-A5D3-C360D3DA7CB8}"/>
              </a:ext>
            </a:extLst>
          </p:cNvPr>
          <p:cNvSpPr/>
          <p:nvPr/>
        </p:nvSpPr>
        <p:spPr>
          <a:xfrm>
            <a:off x="12326977" y="2645"/>
            <a:ext cx="1025484" cy="443312"/>
          </a:xfrm>
          <a:prstGeom prst="rect">
            <a:avLst/>
          </a:prstGeom>
          <a:solidFill>
            <a:srgbClr val="6332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Plum #633260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2C3BBB-1C2E-4F15-894D-BEF47CA065C3}"/>
              </a:ext>
            </a:extLst>
          </p:cNvPr>
          <p:cNvSpPr/>
          <p:nvPr/>
        </p:nvSpPr>
        <p:spPr>
          <a:xfrm>
            <a:off x="12326977" y="1148021"/>
            <a:ext cx="1025484" cy="443312"/>
          </a:xfrm>
          <a:prstGeom prst="rect">
            <a:avLst/>
          </a:prstGeom>
          <a:solidFill>
            <a:srgbClr val="E4AA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Butterscotch #E4AA17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55EE247-AD98-4AA5-9E25-BA256C499668}"/>
              </a:ext>
            </a:extLst>
          </p:cNvPr>
          <p:cNvSpPr/>
          <p:nvPr/>
        </p:nvSpPr>
        <p:spPr>
          <a:xfrm>
            <a:off x="12326975" y="2293397"/>
            <a:ext cx="1025484" cy="443312"/>
          </a:xfrm>
          <a:prstGeom prst="rect">
            <a:avLst/>
          </a:prstGeom>
          <a:solidFill>
            <a:srgbClr val="B5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Champagne #B59E7A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E8625AA-68B3-469A-9D3A-7F0D43EE76FD}"/>
              </a:ext>
            </a:extLst>
          </p:cNvPr>
          <p:cNvSpPr/>
          <p:nvPr/>
        </p:nvSpPr>
        <p:spPr>
          <a:xfrm>
            <a:off x="12326974" y="5156837"/>
            <a:ext cx="1025484" cy="443312"/>
          </a:xfrm>
          <a:prstGeom prst="rect">
            <a:avLst/>
          </a:prstGeom>
          <a:solidFill>
            <a:srgbClr val="436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Pine #43695B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5761130-AD59-4B04-A874-54D01F669B2F}"/>
              </a:ext>
            </a:extLst>
          </p:cNvPr>
          <p:cNvSpPr/>
          <p:nvPr/>
        </p:nvSpPr>
        <p:spPr>
          <a:xfrm>
            <a:off x="12326974" y="3438773"/>
            <a:ext cx="1025484" cy="443312"/>
          </a:xfrm>
          <a:prstGeom prst="rect">
            <a:avLst/>
          </a:prstGeom>
          <a:solidFill>
            <a:srgbClr val="4625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Burgundy #46252F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994CDE-9C21-4E02-A0A2-52949EDBC7D7}"/>
              </a:ext>
            </a:extLst>
          </p:cNvPr>
          <p:cNvSpPr/>
          <p:nvPr/>
        </p:nvSpPr>
        <p:spPr>
          <a:xfrm>
            <a:off x="12326974" y="4011461"/>
            <a:ext cx="1025484" cy="443312"/>
          </a:xfrm>
          <a:prstGeom prst="rect">
            <a:avLst/>
          </a:prstGeom>
          <a:solidFill>
            <a:srgbClr val="84C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Mint #84C661</a:t>
            </a:r>
          </a:p>
        </p:txBody>
      </p:sp>
    </p:spTree>
    <p:extLst>
      <p:ext uri="{BB962C8B-B14F-4D97-AF65-F5344CB8AC3E}">
        <p14:creationId xmlns:p14="http://schemas.microsoft.com/office/powerpoint/2010/main" val="4277068371"/>
      </p:ext>
    </p:extLst>
  </p:cSld>
  <p:clrMapOvr>
    <a:masterClrMapping/>
  </p:clrMapOvr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76A3032-2C65-478E-921E-FB3DD497370F}"/>
              </a:ext>
            </a:extLst>
          </p:cNvPr>
          <p:cNvGrpSpPr/>
          <p:nvPr/>
        </p:nvGrpSpPr>
        <p:grpSpPr>
          <a:xfrm>
            <a:off x="-1" y="0"/>
            <a:ext cx="12201287" cy="6858000"/>
            <a:chOff x="-1" y="0"/>
            <a:chExt cx="9150965" cy="5143500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7373235-3773-4C6E-B7BB-7D9383E6000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r="15033" b="39271"/>
            <a:stretch/>
          </p:blipFill>
          <p:spPr>
            <a:xfrm>
              <a:off x="-1" y="4259358"/>
              <a:ext cx="9150965" cy="884142"/>
            </a:xfrm>
            <a:prstGeom prst="rect">
              <a:avLst/>
            </a:prstGeom>
          </p:spPr>
        </p:pic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C15E88C-03D4-4DB3-A294-01AFD0238E6A}"/>
                </a:ext>
              </a:extLst>
            </p:cNvPr>
            <p:cNvGrpSpPr/>
            <p:nvPr userDrawn="1"/>
          </p:nvGrpSpPr>
          <p:grpSpPr>
            <a:xfrm>
              <a:off x="0" y="0"/>
              <a:ext cx="9150964" cy="2344040"/>
              <a:chOff x="0" y="0"/>
              <a:chExt cx="9150964" cy="2344040"/>
            </a:xfrm>
          </p:grpSpPr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6441D088-2608-489A-AFA7-12FB857C3D4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5"/>
                  </a:ext>
                </a:extLst>
              </a:blip>
              <a:srcRect l="81" t="90" r="-1"/>
              <a:stretch/>
            </p:blipFill>
            <p:spPr>
              <a:xfrm>
                <a:off x="0" y="0"/>
                <a:ext cx="9150964" cy="1982539"/>
              </a:xfrm>
              <a:prstGeom prst="rect">
                <a:avLst/>
              </a:prstGeom>
            </p:spPr>
          </p:pic>
          <p:pic>
            <p:nvPicPr>
              <p:cNvPr id="36" name="Supergraphic 35">
                <a:extLst>
                  <a:ext uri="{FF2B5EF4-FFF2-40B4-BE49-F238E27FC236}">
                    <a16:creationId xmlns:a16="http://schemas.microsoft.com/office/drawing/2014/main" id="{38ED6516-54EA-40DC-A3B9-12F312D5B7F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rcRect l="8161"/>
              <a:stretch/>
            </p:blipFill>
            <p:spPr>
              <a:xfrm>
                <a:off x="0" y="356654"/>
                <a:ext cx="5558576" cy="1987386"/>
              </a:xfrm>
              <a:prstGeom prst="rect">
                <a:avLst/>
              </a:prstGeom>
            </p:spPr>
          </p:pic>
          <p:pic>
            <p:nvPicPr>
              <p:cNvPr id="23" name="Frasers logo">
                <a:extLst>
                  <a:ext uri="{FF2B5EF4-FFF2-40B4-BE49-F238E27FC236}">
                    <a16:creationId xmlns:a16="http://schemas.microsoft.com/office/drawing/2014/main" id="{3E2AC1B3-2773-45AD-9FE2-D6348C7187F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7689057" y="125770"/>
                <a:ext cx="1332336" cy="642320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9671635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1024121"/>
            <a:ext cx="964998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D00828F-3B02-49C1-B056-0E3269336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71609478"/>
      </p:ext>
    </p:extLst>
  </p:cSld>
  <p:clrMapOvr>
    <a:masterClrMapping/>
  </p:clrMapOvr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2"/>
            <a:chOff x="3105" y="746"/>
            <a:chExt cx="9137790" cy="514200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9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626799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1"/>
            <a:chOff x="3105" y="746"/>
            <a:chExt cx="9137790" cy="514200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8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917357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757"/>
          <a:stretch/>
        </p:blipFill>
        <p:spPr>
          <a:xfrm>
            <a:off x="0" y="2932259"/>
            <a:ext cx="12192000" cy="3925741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56" y="2489061"/>
            <a:ext cx="11531011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6556" y="2958001"/>
            <a:ext cx="11531011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191995" lvl="0" indent="-191995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52F64EF-413A-47FE-BA58-70EAF46333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407455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cas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B4D4A29B-F955-F146-B926-5465F4D9E35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070917"/>
            <a:ext cx="12192000" cy="5787083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0" name="Text Placeholder 121">
            <a:extLst>
              <a:ext uri="{FF2B5EF4-FFF2-40B4-BE49-F238E27FC236}">
                <a16:creationId xmlns:a16="http://schemas.microsoft.com/office/drawing/2014/main" id="{6972B746-4526-4D41-A948-5D79EF33CE0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39186" y="1615439"/>
            <a:ext cx="3681341" cy="1619144"/>
          </a:xfrm>
          <a:solidFill>
            <a:schemeClr val="bg1">
              <a:alpha val="85000"/>
            </a:schemeClr>
          </a:solidFill>
        </p:spPr>
        <p:txBody>
          <a:bodyPr lIns="144000" tIns="144000" rIns="144000" bIns="144000">
            <a:noAutofit/>
          </a:bodyPr>
          <a:lstStyle>
            <a:lvl1pPr marL="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479985" indent="-191994"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>
                <a:solidFill>
                  <a:schemeClr val="bg1"/>
                </a:solidFill>
              </a:defRPr>
            </a:lvl2pPr>
            <a:lvl3pPr marL="959970" indent="-143995"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>
                <a:solidFill>
                  <a:schemeClr val="bg1"/>
                </a:solidFill>
              </a:defRPr>
            </a:lvl3pPr>
            <a:lvl4pPr marL="1439955" indent="-143995"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>
                <a:solidFill>
                  <a:schemeClr val="bg1"/>
                </a:solidFill>
              </a:defRPr>
            </a:lvl4pPr>
            <a:lvl5pPr marL="1919940" indent="-143995"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 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A1107C-37E7-8D4B-BECC-DE51B9133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517522"/>
            <a:ext cx="4249240" cy="38472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35867EF-44D7-F34A-A0A1-7E513214070B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3E820FD-1D14-994B-84FC-DBA94770519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3D1C7B0-EF6E-B642-BC83-6A225649F15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85182" y="1856689"/>
            <a:ext cx="3189349" cy="1136649"/>
          </a:xfr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logo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6" name="Text Placeholder 121">
            <a:extLst>
              <a:ext uri="{FF2B5EF4-FFF2-40B4-BE49-F238E27FC236}">
                <a16:creationId xmlns:a16="http://schemas.microsoft.com/office/drawing/2014/main" id="{01E2922A-0C99-484B-9202-C603BDE1C6AF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49600" y="3239448"/>
            <a:ext cx="3670928" cy="1988393"/>
          </a:xfrm>
          <a:solidFill>
            <a:schemeClr val="tx2">
              <a:alpha val="80000"/>
            </a:schemeClr>
          </a:solidFill>
        </p:spPr>
        <p:txBody>
          <a:bodyPr wrap="square" lIns="144000" tIns="144000" rIns="144000" bIns="144000">
            <a:spAutoFit/>
          </a:bodyPr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 marL="479985" indent="-191994"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>
                <a:solidFill>
                  <a:schemeClr val="bg1"/>
                </a:solidFill>
              </a:defRPr>
            </a:lvl2pPr>
            <a:lvl3pPr marL="959970" indent="-143995"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>
                <a:solidFill>
                  <a:schemeClr val="bg1"/>
                </a:solidFill>
              </a:defRPr>
            </a:lvl3pPr>
            <a:lvl4pPr marL="1439955" indent="-143995"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>
                <a:solidFill>
                  <a:schemeClr val="bg1"/>
                </a:solidFill>
              </a:defRPr>
            </a:lvl4pPr>
            <a:lvl5pPr marL="1919940" indent="-143995"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58D4510-AAA1-EB4C-9098-FA192E7F9240}"/>
              </a:ext>
            </a:extLst>
          </p:cNvPr>
          <p:cNvSpPr txBox="1"/>
          <p:nvPr userDrawn="1"/>
        </p:nvSpPr>
        <p:spPr bwMode="auto">
          <a:xfrm>
            <a:off x="10337240" y="6633053"/>
            <a:ext cx="1301638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Group</a:t>
            </a:r>
          </a:p>
        </p:txBody>
      </p:sp>
    </p:spTree>
    <p:extLst>
      <p:ext uri="{BB962C8B-B14F-4D97-AF65-F5344CB8AC3E}">
        <p14:creationId xmlns:p14="http://schemas.microsoft.com/office/powerpoint/2010/main" val="1737229109"/>
      </p:ext>
    </p:extLst>
  </p:cSld>
  <p:clrMapOvr>
    <a:masterClrMapping/>
  </p:clrMapOvr>
  <p:transition spd="med">
    <p:fade/>
  </p:transition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out 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758209" y="3707038"/>
            <a:ext cx="2880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Established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Singapore 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since 1996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237174" y="3707038"/>
            <a:ext cx="35342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Our Solutions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Learning, Consulting, Coaching and Blended Learning Solutions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392847" y="3707038"/>
            <a:ext cx="2880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Operations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China and India With </a:t>
            </a:r>
            <a:br>
              <a:rPr lang="en-US" sz="1600" dirty="0" smtClean="0">
                <a:solidFill>
                  <a:prstClr val="black"/>
                </a:solidFill>
              </a:rPr>
            </a:br>
            <a:r>
              <a:rPr lang="en-US" sz="1600" dirty="0" smtClean="0">
                <a:solidFill>
                  <a:prstClr val="black"/>
                </a:solidFill>
              </a:rPr>
              <a:t>a Global Partner footprint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280160" y="1622032"/>
            <a:ext cx="1719072" cy="1719072"/>
            <a:chOff x="1280160" y="1622032"/>
            <a:chExt cx="1719072" cy="1719072"/>
          </a:xfrm>
        </p:grpSpPr>
        <p:sp>
          <p:nvSpPr>
            <p:cNvPr id="14" name="Oval 13"/>
            <p:cNvSpPr/>
            <p:nvPr/>
          </p:nvSpPr>
          <p:spPr>
            <a:xfrm>
              <a:off x="1280160" y="1622032"/>
              <a:ext cx="1719072" cy="1719072"/>
            </a:xfrm>
            <a:prstGeom prst="ellipse">
              <a:avLst/>
            </a:prstGeom>
            <a:gradFill>
              <a:gsLst>
                <a:gs pos="0">
                  <a:srgbClr val="060554"/>
                </a:gs>
                <a:gs pos="51000">
                  <a:srgbClr val="0D117D"/>
                </a:gs>
                <a:gs pos="100000">
                  <a:srgbClr val="3562A7"/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7538" y="2006249"/>
              <a:ext cx="844317" cy="844317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 userDrawn="1"/>
        </p:nvGrpSpPr>
        <p:grpSpPr>
          <a:xfrm>
            <a:off x="5126736" y="1622032"/>
            <a:ext cx="1719072" cy="1719072"/>
            <a:chOff x="5126736" y="1622032"/>
            <a:chExt cx="1719072" cy="1719072"/>
          </a:xfrm>
          <a:gradFill>
            <a:gsLst>
              <a:gs pos="33000">
                <a:srgbClr val="036CB7"/>
              </a:gs>
              <a:gs pos="11000">
                <a:srgbClr val="0455A6"/>
              </a:gs>
              <a:gs pos="84000">
                <a:srgbClr val="08B6BA"/>
              </a:gs>
              <a:gs pos="62000">
                <a:schemeClr val="accent2"/>
              </a:gs>
            </a:gsLst>
            <a:lin ang="18900000" scaled="1"/>
          </a:gradFill>
        </p:grpSpPr>
        <p:sp>
          <p:nvSpPr>
            <p:cNvPr id="17" name="Oval 16"/>
            <p:cNvSpPr/>
            <p:nvPr/>
          </p:nvSpPr>
          <p:spPr>
            <a:xfrm>
              <a:off x="5126736" y="1622032"/>
              <a:ext cx="1719072" cy="1719072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2150" y="2006248"/>
              <a:ext cx="844317" cy="844317"/>
            </a:xfrm>
            <a:prstGeom prst="rect">
              <a:avLst/>
            </a:prstGeom>
            <a:grpFill/>
          </p:spPr>
        </p:pic>
      </p:grpSp>
      <p:grpSp>
        <p:nvGrpSpPr>
          <p:cNvPr id="19" name="Group 18"/>
          <p:cNvGrpSpPr/>
          <p:nvPr userDrawn="1"/>
        </p:nvGrpSpPr>
        <p:grpSpPr>
          <a:xfrm>
            <a:off x="8973312" y="1622032"/>
            <a:ext cx="1719072" cy="1719072"/>
            <a:chOff x="8973312" y="1622032"/>
            <a:chExt cx="1719072" cy="1719072"/>
          </a:xfrm>
        </p:grpSpPr>
        <p:sp>
          <p:nvSpPr>
            <p:cNvPr id="20" name="Oval 19"/>
            <p:cNvSpPr/>
            <p:nvPr/>
          </p:nvSpPr>
          <p:spPr>
            <a:xfrm>
              <a:off x="8973312" y="1622032"/>
              <a:ext cx="1719072" cy="1719072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7804" y="2056524"/>
              <a:ext cx="850087" cy="850087"/>
            </a:xfrm>
            <a:prstGeom prst="rect">
              <a:avLst/>
            </a:prstGeom>
          </p:spPr>
        </p:pic>
      </p:grpSp>
      <p:sp>
        <p:nvSpPr>
          <p:cNvPr id="83" name="TextBox 82"/>
          <p:cNvSpPr txBox="1"/>
          <p:nvPr userDrawn="1"/>
        </p:nvSpPr>
        <p:spPr>
          <a:xfrm>
            <a:off x="1901773" y="440359"/>
            <a:ext cx="8388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3200" dirty="0" smtClean="0">
                <a:solidFill>
                  <a:srgbClr val="FF0000"/>
                </a:solidFill>
              </a:rPr>
              <a:t>About ODE Consulting®</a:t>
            </a:r>
            <a:endParaRPr lang="en-SG" dirty="0">
              <a:solidFill>
                <a:srgbClr val="FF0000"/>
              </a:solidFill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240" y="5121024"/>
            <a:ext cx="822788" cy="72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724" y="5307378"/>
            <a:ext cx="1410753" cy="584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4234" y="5169425"/>
            <a:ext cx="1148132" cy="7934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Image result for advantexe logo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695" y="5183846"/>
            <a:ext cx="813102" cy="81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Image result for apsn logo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691" y="5344813"/>
            <a:ext cx="2143511" cy="54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989896" y="5144068"/>
            <a:ext cx="751766" cy="75176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221632" y="5254387"/>
            <a:ext cx="1188631" cy="57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4322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5779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03380" y="1822591"/>
            <a:ext cx="3491566" cy="1239557"/>
          </a:xfrm>
        </p:spPr>
        <p:txBody>
          <a:bodyPr>
            <a:normAutofit/>
          </a:bodyPr>
          <a:lstStyle>
            <a:lvl1pPr>
              <a:defRPr sz="3200" b="1" spc="300" baseline="0">
                <a:solidFill>
                  <a:srgbClr val="FF0000"/>
                </a:solidFill>
              </a:defRPr>
            </a:lvl1pPr>
          </a:lstStyle>
          <a:p>
            <a:r>
              <a:rPr lang="en-SG" dirty="0" smtClean="0"/>
              <a:t>Insert title here</a:t>
            </a:r>
            <a:endParaRPr lang="en-SG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8303380" y="3361765"/>
            <a:ext cx="3491566" cy="1120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 smtClean="0"/>
              <a:t>Insert subtitle text body here (if any) Calibri, 20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58139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85343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10515600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174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809253" y="876550"/>
            <a:ext cx="4329953" cy="38919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="1" baseline="0">
                <a:solidFill>
                  <a:srgbClr val="FF0000"/>
                </a:solidFill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/>
            </a:lvl3pPr>
          </a:lstStyle>
          <a:p>
            <a:pPr lvl="0"/>
            <a:r>
              <a:rPr lang="en-US" dirty="0" smtClean="0"/>
              <a:t>Title, Calibri, Bold, 48</a:t>
            </a:r>
          </a:p>
        </p:txBody>
      </p:sp>
    </p:spTree>
    <p:extLst>
      <p:ext uri="{BB962C8B-B14F-4D97-AF65-F5344CB8AC3E}">
        <p14:creationId xmlns:p14="http://schemas.microsoft.com/office/powerpoint/2010/main" val="41986593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199094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775012"/>
            <a:ext cx="6199094" cy="42498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47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937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3202B6-E526-440D-B90D-FAE6B833777A}" type="slidenum">
              <a:rPr lang="en-US" alt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371458"/>
      </p:ext>
    </p:extLst>
  </p:cSld>
  <p:clrMapOvr>
    <a:masterClrMapping/>
  </p:clrMapOvr>
  <p:transition spd="slow">
    <p:wipe dir="r"/>
  </p:transition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508354" y="1572915"/>
            <a:ext cx="8322908" cy="4160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SG" dirty="0" smtClean="0"/>
              <a:t>Insert your photo here</a:t>
            </a:r>
            <a:endParaRPr lang="en-SG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354" y="553385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5843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619365" y="1858645"/>
            <a:ext cx="3600000" cy="3600000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30667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2156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irds with bulle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Placeholder 9">
            <a:extLst>
              <a:ext uri="{FF2B5EF4-FFF2-40B4-BE49-F238E27FC236}">
                <a16:creationId xmlns:a16="http://schemas.microsoft.com/office/drawing/2014/main" id="{3040446B-66AF-1B42-A846-84175B271E6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7950" y="2056863"/>
            <a:ext cx="3663755" cy="30394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b="1" dirty="0">
                <a:latin typeface="Arial" panose="020B0504040504020204" pitchFamily="34" charset="77"/>
              </a:defRPr>
            </a:lvl1pPr>
          </a:lstStyle>
          <a:p>
            <a:pPr lvl="0" algn="ctr" eaLnBrk="1" hangingPunct="1">
              <a:lnSpc>
                <a:spcPct val="114000"/>
              </a:lnSpc>
              <a:spcAft>
                <a:spcPct val="0"/>
              </a:spcAft>
            </a:pPr>
            <a:r>
              <a:rPr lang="en-GB" dirty="0"/>
              <a:t>Point 1</a:t>
            </a:r>
            <a:endParaRPr lang="en-US" dirty="0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0786E6F-CB87-C546-985A-C1FF52C320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39570" y="2056863"/>
            <a:ext cx="3663755" cy="30394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b="1" dirty="0">
                <a:latin typeface="Arial" panose="020B0504040504020204" pitchFamily="34" charset="77"/>
              </a:defRPr>
            </a:lvl1pPr>
          </a:lstStyle>
          <a:p>
            <a:pPr lvl="0" algn="ctr" eaLnBrk="1" hangingPunct="1">
              <a:lnSpc>
                <a:spcPct val="114000"/>
              </a:lnSpc>
              <a:spcAft>
                <a:spcPct val="0"/>
              </a:spcAft>
            </a:pPr>
            <a:r>
              <a:rPr lang="en-GB" dirty="0"/>
              <a:t>Point 2</a:t>
            </a:r>
            <a:endParaRPr lang="en-US" dirty="0"/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41CE2FAA-8832-464F-9BD2-39666589B3D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78431" y="2056863"/>
            <a:ext cx="3663752" cy="30394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b="1" dirty="0">
                <a:latin typeface="Arial" panose="020B0504040504020204" pitchFamily="34" charset="77"/>
              </a:defRPr>
            </a:lvl1pPr>
          </a:lstStyle>
          <a:p>
            <a:pPr lvl="0" algn="ctr" eaLnBrk="1" hangingPunct="1">
              <a:lnSpc>
                <a:spcPct val="114000"/>
              </a:lnSpc>
              <a:spcAft>
                <a:spcPct val="0"/>
              </a:spcAft>
            </a:pPr>
            <a:r>
              <a:rPr lang="en-GB" dirty="0"/>
              <a:t>Point 3</a:t>
            </a:r>
            <a:endParaRPr lang="en-US" dirty="0"/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2D1970A2-4FA9-5F4F-A7CC-FD3A322B654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58981" y="3283210"/>
            <a:ext cx="3652724" cy="2880491"/>
          </a:xfrm>
          <a:solidFill>
            <a:schemeClr val="tx1">
              <a:alpha val="10000"/>
            </a:schemeClr>
          </a:solidFill>
          <a:ln>
            <a:noFill/>
          </a:ln>
        </p:spPr>
        <p:txBody>
          <a:bodyPr wrap="square" lIns="180000" tIns="144000" rIns="180000" bIns="180000">
            <a:noAutofit/>
          </a:bodyPr>
          <a:lstStyle>
            <a:lvl1pPr marL="191994" indent="-191994">
              <a:buClr>
                <a:schemeClr val="accent1"/>
              </a:buClr>
              <a:buSzPct val="70000"/>
              <a:buFont typeface="Arial"/>
              <a:buChar char="◆"/>
              <a:defRPr lang="en-GB" altLang="en-US" sz="1733" kern="1200" spc="-20" dirty="0" smtClean="0">
                <a:solidFill>
                  <a:schemeClr val="tx1"/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  <a:lvl2pPr marL="191994" indent="-191994">
              <a:defRPr lang="en-GB" smtClean="0">
                <a:latin typeface="Arial" panose="020B0604020202020204" pitchFamily="34" charset="0"/>
              </a:defRPr>
            </a:lvl2pPr>
            <a:lvl3pPr>
              <a:defRPr lang="en-GB" smtClean="0">
                <a:latin typeface="Arial" panose="020B0604020202020204" pitchFamily="34" charset="0"/>
              </a:defRPr>
            </a:lvl3pPr>
            <a:lvl4pPr>
              <a:defRPr lang="en-GB" smtClean="0">
                <a:latin typeface="Arial" panose="020B0604020202020204" pitchFamily="34" charset="0"/>
              </a:defRPr>
            </a:lvl4pPr>
            <a:lvl5pPr>
              <a:defRPr lang="en-US">
                <a:latin typeface="Arial" panose="020B0604020202020204" pitchFamily="34" charset="0"/>
              </a:defRPr>
            </a:lvl5pPr>
          </a:lstStyle>
          <a:p>
            <a:pPr marL="215993" lvl="0" indent="-215993" eaLnBrk="1" hangingPunct="1">
              <a:spcAft>
                <a:spcPts val="900"/>
              </a:spcAft>
              <a:buClr>
                <a:schemeClr val="accent1"/>
              </a:buClr>
              <a:buSzPct val="70000"/>
              <a:buFont typeface="Arial"/>
              <a:buChar char="◆"/>
            </a:pPr>
            <a:r>
              <a:rPr lang="en-GB" dirty="0"/>
              <a:t>Click to edit text</a:t>
            </a:r>
          </a:p>
        </p:txBody>
      </p:sp>
      <p:sp>
        <p:nvSpPr>
          <p:cNvPr id="27" name="Text Placeholder 9">
            <a:extLst>
              <a:ext uri="{FF2B5EF4-FFF2-40B4-BE49-F238E27FC236}">
                <a16:creationId xmlns:a16="http://schemas.microsoft.com/office/drawing/2014/main" id="{6B45D2B4-7D95-284B-81EA-2190FD0A04D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7950" y="2674225"/>
            <a:ext cx="3663756" cy="608984"/>
          </a:xfrm>
          <a:solidFill>
            <a:schemeClr val="tx2"/>
          </a:solidFill>
          <a:ln>
            <a:noFill/>
          </a:ln>
        </p:spPr>
        <p:txBody>
          <a:bodyPr wrap="square" lIns="144000" tIns="72000" rIns="144000" bIns="72000" anchor="ctr" anchorCtr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b="1" dirty="0">
                <a:solidFill>
                  <a:schemeClr val="bg1"/>
                </a:solidFill>
                <a:latin typeface="Arial" panose="020B0504040504020204" pitchFamily="34" charset="77"/>
              </a:defRPr>
            </a:lvl1pPr>
          </a:lstStyle>
          <a:p>
            <a:pPr lvl="0" algn="ctr" eaLnBrk="1" hangingPunct="1">
              <a:spcAft>
                <a:spcPct val="0"/>
              </a:spcAft>
            </a:pPr>
            <a:r>
              <a:rPr lang="en-GB" dirty="0"/>
              <a:t>Consequence 1</a:t>
            </a:r>
            <a:endParaRPr lang="en-US" dirty="0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4D29B670-775E-2A4C-AA34-D19AB84542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39570" y="2674225"/>
            <a:ext cx="3663756" cy="608984"/>
          </a:xfrm>
          <a:solidFill>
            <a:schemeClr val="tx2"/>
          </a:solidFill>
          <a:ln>
            <a:noFill/>
          </a:ln>
        </p:spPr>
        <p:txBody>
          <a:bodyPr wrap="square" lIns="144000" tIns="72000" rIns="144000" bIns="72000" anchor="ctr" anchorCtr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b="1" dirty="0">
                <a:solidFill>
                  <a:schemeClr val="bg1"/>
                </a:solidFill>
                <a:latin typeface="Arial" panose="020B0504040504020204" pitchFamily="34" charset="77"/>
              </a:defRPr>
            </a:lvl1pPr>
          </a:lstStyle>
          <a:p>
            <a:pPr lvl="0" algn="ctr" eaLnBrk="1" hangingPunct="1">
              <a:spcAft>
                <a:spcPct val="0"/>
              </a:spcAft>
            </a:pPr>
            <a:r>
              <a:rPr lang="en-GB" dirty="0"/>
              <a:t>Consequence 2</a:t>
            </a:r>
            <a:endParaRPr lang="en-US" dirty="0"/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10C152E7-0572-A54A-B2A1-565EE7799DF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78430" y="2674225"/>
            <a:ext cx="3663756" cy="608984"/>
          </a:xfrm>
          <a:solidFill>
            <a:schemeClr val="tx2"/>
          </a:solidFill>
          <a:ln>
            <a:noFill/>
          </a:ln>
        </p:spPr>
        <p:txBody>
          <a:bodyPr wrap="square" lIns="144000" tIns="72000" rIns="144000" bIns="72000" anchor="ctr" anchorCtr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b="1" dirty="0">
                <a:solidFill>
                  <a:schemeClr val="bg1"/>
                </a:solidFill>
                <a:latin typeface="Arial" panose="020B0504040504020204" pitchFamily="34" charset="77"/>
              </a:defRPr>
            </a:lvl1pPr>
          </a:lstStyle>
          <a:p>
            <a:pPr lvl="0" algn="ctr" eaLnBrk="1" hangingPunct="1">
              <a:spcAft>
                <a:spcPct val="0"/>
              </a:spcAft>
            </a:pPr>
            <a:r>
              <a:rPr lang="en-GB" dirty="0"/>
              <a:t>Consequence 3</a:t>
            </a:r>
            <a:endParaRPr lang="en-US" dirty="0"/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AA70474C-1C27-0C45-A0BD-09A728DDA15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250603" y="3283210"/>
            <a:ext cx="3652724" cy="2880491"/>
          </a:xfrm>
          <a:solidFill>
            <a:schemeClr val="tx1">
              <a:alpha val="10000"/>
            </a:schemeClr>
          </a:solidFill>
          <a:ln>
            <a:noFill/>
          </a:ln>
        </p:spPr>
        <p:txBody>
          <a:bodyPr wrap="square" lIns="180000" tIns="144000" rIns="180000" bIns="180000">
            <a:noAutofit/>
          </a:bodyPr>
          <a:lstStyle>
            <a:lvl1pPr marL="191994" indent="-191994">
              <a:buClr>
                <a:schemeClr val="accent1"/>
              </a:buClr>
              <a:buSzPct val="70000"/>
              <a:buFont typeface="Arial"/>
              <a:buChar char="◆"/>
              <a:defRPr lang="en-GB" altLang="en-US" sz="1733" kern="1200" spc="-20" dirty="0" smtClean="0">
                <a:solidFill>
                  <a:schemeClr val="tx1"/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  <a:lvl2pPr marL="191994" indent="-191994">
              <a:defRPr lang="en-GB" smtClean="0">
                <a:latin typeface="Arial" panose="020B0604020202020204" pitchFamily="34" charset="0"/>
              </a:defRPr>
            </a:lvl2pPr>
            <a:lvl3pPr>
              <a:defRPr lang="en-GB" smtClean="0">
                <a:latin typeface="Arial" panose="020B0604020202020204" pitchFamily="34" charset="0"/>
              </a:defRPr>
            </a:lvl3pPr>
            <a:lvl4pPr>
              <a:defRPr lang="en-GB" smtClean="0">
                <a:latin typeface="Arial" panose="020B0604020202020204" pitchFamily="34" charset="0"/>
              </a:defRPr>
            </a:lvl4pPr>
            <a:lvl5pPr>
              <a:defRPr lang="en-US">
                <a:latin typeface="Arial" panose="020B0604020202020204" pitchFamily="34" charset="0"/>
              </a:defRPr>
            </a:lvl5pPr>
          </a:lstStyle>
          <a:p>
            <a:pPr marL="215993" lvl="0" indent="-215993" eaLnBrk="1" hangingPunct="1">
              <a:spcAft>
                <a:spcPts val="900"/>
              </a:spcAft>
              <a:buClr>
                <a:schemeClr val="accent1"/>
              </a:buClr>
              <a:buSzPct val="70000"/>
              <a:buFont typeface="Arial"/>
              <a:buChar char="◆"/>
            </a:pPr>
            <a:r>
              <a:rPr lang="en-GB" dirty="0"/>
              <a:t>Click to edit text</a:t>
            </a:r>
          </a:p>
        </p:txBody>
      </p:sp>
      <p:sp>
        <p:nvSpPr>
          <p:cNvPr id="37" name="Text Placeholder 34">
            <a:extLst>
              <a:ext uri="{FF2B5EF4-FFF2-40B4-BE49-F238E27FC236}">
                <a16:creationId xmlns:a16="http://schemas.microsoft.com/office/drawing/2014/main" id="{81349D35-9C45-FA44-9A63-FC2B8D73334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289462" y="3283210"/>
            <a:ext cx="3652724" cy="2880491"/>
          </a:xfrm>
          <a:solidFill>
            <a:schemeClr val="tx1">
              <a:alpha val="10000"/>
            </a:schemeClr>
          </a:solidFill>
          <a:ln>
            <a:noFill/>
          </a:ln>
        </p:spPr>
        <p:txBody>
          <a:bodyPr wrap="square" lIns="180000" tIns="144000" rIns="180000" bIns="180000">
            <a:noAutofit/>
          </a:bodyPr>
          <a:lstStyle>
            <a:lvl1pPr marL="191994" indent="-191994">
              <a:buClr>
                <a:schemeClr val="accent1"/>
              </a:buClr>
              <a:buSzPct val="70000"/>
              <a:buFont typeface="Arial"/>
              <a:buChar char="◆"/>
              <a:defRPr lang="en-GB" altLang="en-US" sz="1733" kern="1200" spc="-20" dirty="0" smtClean="0">
                <a:solidFill>
                  <a:schemeClr val="tx1"/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  <a:lvl2pPr marL="191994" indent="-191994">
              <a:defRPr lang="en-GB" smtClean="0">
                <a:latin typeface="Arial" panose="020B0604020202020204" pitchFamily="34" charset="0"/>
              </a:defRPr>
            </a:lvl2pPr>
            <a:lvl3pPr>
              <a:defRPr lang="en-GB" smtClean="0">
                <a:latin typeface="Arial" panose="020B0604020202020204" pitchFamily="34" charset="0"/>
              </a:defRPr>
            </a:lvl3pPr>
            <a:lvl4pPr>
              <a:defRPr lang="en-GB" smtClean="0">
                <a:latin typeface="Arial" panose="020B0604020202020204" pitchFamily="34" charset="0"/>
              </a:defRPr>
            </a:lvl4pPr>
            <a:lvl5pPr>
              <a:defRPr lang="en-US">
                <a:latin typeface="Arial" panose="020B0604020202020204" pitchFamily="34" charset="0"/>
              </a:defRPr>
            </a:lvl5pPr>
          </a:lstStyle>
          <a:p>
            <a:pPr marL="215993" lvl="0" indent="-215993" eaLnBrk="1" hangingPunct="1">
              <a:spcAft>
                <a:spcPts val="900"/>
              </a:spcAft>
              <a:buClr>
                <a:schemeClr val="accent1"/>
              </a:buClr>
              <a:buSzPct val="70000"/>
              <a:buFont typeface="Arial"/>
              <a:buChar char="◆"/>
            </a:pPr>
            <a:r>
              <a:rPr lang="en-GB" dirty="0"/>
              <a:t>Click to edit text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D49AD6E4-53D7-1A41-BEDC-DAAAD1C0FCC1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E6C96C65-7C58-3941-BEFA-9BE27DF2F4D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8" name="Picture Placeholder 5">
            <a:extLst>
              <a:ext uri="{FF2B5EF4-FFF2-40B4-BE49-F238E27FC236}">
                <a16:creationId xmlns:a16="http://schemas.microsoft.com/office/drawing/2014/main" id="{9D8775A6-8947-E64B-9EC4-3F4AE6542EE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657461" y="1316566"/>
            <a:ext cx="844735" cy="7165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icon</a:t>
            </a:r>
          </a:p>
        </p:txBody>
      </p:sp>
      <p:sp>
        <p:nvSpPr>
          <p:cNvPr id="19" name="Picture Placeholder 5">
            <a:extLst>
              <a:ext uri="{FF2B5EF4-FFF2-40B4-BE49-F238E27FC236}">
                <a16:creationId xmlns:a16="http://schemas.microsoft.com/office/drawing/2014/main" id="{182403EF-23F7-3048-9267-12C2A591872D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5649082" y="1316566"/>
            <a:ext cx="844735" cy="7165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icon</a:t>
            </a:r>
          </a:p>
        </p:txBody>
      </p:sp>
      <p:sp>
        <p:nvSpPr>
          <p:cNvPr id="20" name="Picture Placeholder 5">
            <a:extLst>
              <a:ext uri="{FF2B5EF4-FFF2-40B4-BE49-F238E27FC236}">
                <a16:creationId xmlns:a16="http://schemas.microsoft.com/office/drawing/2014/main" id="{E6198ACD-3878-474A-BD5A-B60BD53E4A81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9687941" y="1316566"/>
            <a:ext cx="844735" cy="7165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icon</a:t>
            </a: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96980E61-F0BD-9C4E-9B7E-E02B6F299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3872FA23-3E04-AE4F-8C2C-4E5CD041872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8C6025A5-551F-DA47-AD0D-F61B4E670F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185883">
            <a:off x="1979494" y="2271031"/>
            <a:ext cx="218464" cy="322932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E8A830BC-BFC0-7B42-903E-57BB7DA3F2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185883">
            <a:off x="5948765" y="2304455"/>
            <a:ext cx="218464" cy="322932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86C660B-77DC-D044-BD08-F3C6F3C817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185883">
            <a:off x="9994045" y="2304457"/>
            <a:ext cx="218464" cy="32293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6D96078D-F0CD-254B-8F52-58BC53A956D1}"/>
              </a:ext>
            </a:extLst>
          </p:cNvPr>
          <p:cNvSpPr txBox="1"/>
          <p:nvPr userDrawn="1"/>
        </p:nvSpPr>
        <p:spPr bwMode="auto">
          <a:xfrm>
            <a:off x="10337240" y="6633053"/>
            <a:ext cx="1301638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Group</a:t>
            </a:r>
          </a:p>
        </p:txBody>
      </p:sp>
    </p:spTree>
    <p:extLst>
      <p:ext uri="{BB962C8B-B14F-4D97-AF65-F5344CB8AC3E}">
        <p14:creationId xmlns:p14="http://schemas.microsoft.com/office/powerpoint/2010/main" val="3893388232"/>
      </p:ext>
    </p:extLst>
  </p:cSld>
  <p:clrMapOvr>
    <a:masterClrMapping/>
  </p:clrMapOvr>
  <p:transition spd="med">
    <p:fade/>
  </p:transition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21389" y="1303282"/>
            <a:ext cx="5404780" cy="4256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AutoShape 2" descr="Image result for map pin icon white 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SG">
              <a:solidFill>
                <a:prstClr val="black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70" r="24386" b="1392"/>
          <a:stretch/>
        </p:blipFill>
        <p:spPr>
          <a:xfrm rot="16200000">
            <a:off x="809925" y="347808"/>
            <a:ext cx="110628" cy="173047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399354" y="278791"/>
            <a:ext cx="4398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spc="300" dirty="0" smtClean="0">
                <a:solidFill>
                  <a:srgbClr val="0455A6"/>
                </a:solidFill>
              </a:rPr>
              <a:t>Contact Us</a:t>
            </a:r>
            <a:endParaRPr lang="en-SG" sz="3600" spc="300" dirty="0">
              <a:solidFill>
                <a:srgbClr val="0455A6"/>
              </a:solidFill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1605934" y="2119252"/>
            <a:ext cx="4044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enquiry@odeconsulting.com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605934" y="3552764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+65 6323 8020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457771" y="1819824"/>
            <a:ext cx="968188" cy="968188"/>
            <a:chOff x="457771" y="1819824"/>
            <a:chExt cx="968188" cy="968188"/>
          </a:xfrm>
        </p:grpSpPr>
        <p:sp>
          <p:nvSpPr>
            <p:cNvPr id="17" name="Oval 16"/>
            <p:cNvSpPr/>
            <p:nvPr userDrawn="1"/>
          </p:nvSpPr>
          <p:spPr>
            <a:xfrm>
              <a:off x="457771" y="1819824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260" y="2090313"/>
              <a:ext cx="427211" cy="427211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 userDrawn="1"/>
        </p:nvGrpSpPr>
        <p:grpSpPr>
          <a:xfrm>
            <a:off x="457771" y="3245218"/>
            <a:ext cx="968188" cy="968188"/>
            <a:chOff x="457771" y="3245218"/>
            <a:chExt cx="968188" cy="968188"/>
          </a:xfrm>
        </p:grpSpPr>
        <p:sp>
          <p:nvSpPr>
            <p:cNvPr id="20" name="Oval 19"/>
            <p:cNvSpPr/>
            <p:nvPr userDrawn="1"/>
          </p:nvSpPr>
          <p:spPr>
            <a:xfrm>
              <a:off x="457771" y="3245218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085" y="3538532"/>
              <a:ext cx="381560" cy="381560"/>
            </a:xfrm>
            <a:prstGeom prst="rect">
              <a:avLst/>
            </a:prstGeom>
          </p:spPr>
        </p:pic>
      </p:grpSp>
      <p:sp>
        <p:nvSpPr>
          <p:cNvPr id="28" name="TextBox 27"/>
          <p:cNvSpPr txBox="1"/>
          <p:nvPr userDrawn="1"/>
        </p:nvSpPr>
        <p:spPr>
          <a:xfrm>
            <a:off x="6039801" y="749284"/>
            <a:ext cx="5286368" cy="523220"/>
          </a:xfrm>
          <a:prstGeom prst="rect">
            <a:avLst/>
          </a:prstGeom>
          <a:solidFill>
            <a:srgbClr val="00206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en-US" sz="1400" b="1" spc="300" dirty="0" smtClean="0">
                <a:solidFill>
                  <a:prstClr val="white"/>
                </a:solidFill>
              </a:rPr>
              <a:t>Address: </a:t>
            </a:r>
            <a:r>
              <a:rPr lang="en-US" sz="1400" spc="300" dirty="0" smtClean="0">
                <a:solidFill>
                  <a:prstClr val="white"/>
                </a:solidFill>
              </a:rPr>
              <a:t>70 Shenton Way, EON Shenton </a:t>
            </a:r>
            <a:br>
              <a:rPr lang="en-US" sz="1400" spc="300" dirty="0" smtClean="0">
                <a:solidFill>
                  <a:prstClr val="white"/>
                </a:solidFill>
              </a:rPr>
            </a:br>
            <a:r>
              <a:rPr lang="en-US" sz="1400" spc="300" dirty="0" smtClean="0">
                <a:solidFill>
                  <a:prstClr val="white"/>
                </a:solidFill>
              </a:rPr>
              <a:t>#09-08 S(079118)</a:t>
            </a: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979" y="4057761"/>
            <a:ext cx="2147593" cy="2147593"/>
          </a:xfrm>
          <a:prstGeom prst="rect">
            <a:avLst/>
          </a:prstGeom>
          <a:ln w="57150">
            <a:noFill/>
          </a:ln>
          <a:effectLst>
            <a:outerShdw blurRad="50800" dist="38100" dir="5400000" algn="t" rotWithShape="0">
              <a:srgbClr val="3562A7">
                <a:alpha val="40000"/>
              </a:srgbClr>
            </a:outerShdw>
          </a:effectLst>
        </p:spPr>
      </p:pic>
      <p:sp>
        <p:nvSpPr>
          <p:cNvPr id="34" name="TextBox 33"/>
          <p:cNvSpPr txBox="1"/>
          <p:nvPr userDrawn="1"/>
        </p:nvSpPr>
        <p:spPr>
          <a:xfrm>
            <a:off x="1605934" y="4984272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www.odeconsulting.com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57771" y="4676726"/>
            <a:ext cx="968188" cy="968188"/>
            <a:chOff x="457771" y="4676726"/>
            <a:chExt cx="968188" cy="968188"/>
          </a:xfrm>
        </p:grpSpPr>
        <p:sp>
          <p:nvSpPr>
            <p:cNvPr id="33" name="Oval 32"/>
            <p:cNvSpPr/>
            <p:nvPr userDrawn="1"/>
          </p:nvSpPr>
          <p:spPr>
            <a:xfrm>
              <a:off x="457771" y="4676726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37" name="Picture 36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319" y="4907274"/>
              <a:ext cx="507093" cy="507093"/>
            </a:xfrm>
            <a:prstGeom prst="rect">
              <a:avLst/>
            </a:prstGeom>
          </p:spPr>
        </p:pic>
      </p:grpSp>
      <p:sp>
        <p:nvSpPr>
          <p:cNvPr id="38" name="TextBox 37"/>
          <p:cNvSpPr txBox="1"/>
          <p:nvPr userDrawn="1"/>
        </p:nvSpPr>
        <p:spPr>
          <a:xfrm>
            <a:off x="1605934" y="5436581"/>
            <a:ext cx="2971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i="1" spc="300" dirty="0" smtClean="0">
                <a:solidFill>
                  <a:srgbClr val="3562A7"/>
                </a:solidFill>
              </a:rPr>
              <a:t>Scan the QR code to visit our website</a:t>
            </a:r>
          </a:p>
        </p:txBody>
      </p:sp>
      <p:sp>
        <p:nvSpPr>
          <p:cNvPr id="39" name="Right Arrow 38"/>
          <p:cNvSpPr/>
          <p:nvPr userDrawn="1"/>
        </p:nvSpPr>
        <p:spPr>
          <a:xfrm>
            <a:off x="3834581" y="5792880"/>
            <a:ext cx="1177044" cy="20881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391" y="4793924"/>
            <a:ext cx="380695" cy="380695"/>
          </a:xfrm>
          <a:prstGeom prst="rect">
            <a:avLst/>
          </a:prstGeom>
        </p:spPr>
      </p:pic>
      <p:sp>
        <p:nvSpPr>
          <p:cNvPr id="35" name="TextBox 34"/>
          <p:cNvSpPr txBox="1"/>
          <p:nvPr userDrawn="1"/>
        </p:nvSpPr>
        <p:spPr>
          <a:xfrm>
            <a:off x="8409366" y="5131557"/>
            <a:ext cx="1739835" cy="268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100" b="1" dirty="0" smtClean="0">
                <a:solidFill>
                  <a:srgbClr val="0455A6"/>
                </a:solidFill>
              </a:rPr>
              <a:t>ODE Consulting®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7090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0" y="6321145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528342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9082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3472" y="63211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1582925" y="6329363"/>
            <a:ext cx="6656387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+mj-lt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lacial Indifference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lacial Indifference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dirty="0" smtClean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Slide Number Placeholder 2"/>
          <p:cNvSpPr txBox="1">
            <a:spLocks/>
          </p:cNvSpPr>
          <p:nvPr userDrawn="1"/>
        </p:nvSpPr>
        <p:spPr>
          <a:xfrm>
            <a:off x="11277600" y="6462814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1059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27000"/>
            </a:blip>
            <a:srcRect/>
            <a:stretch>
              <a:fillRect l="-50894" r="-1051" b="-59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031695"/>
            <a:ext cx="10515600" cy="80028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2407920"/>
            <a:ext cx="10515600" cy="3383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  <a:lvl2pPr marL="685800" indent="-228600" algn="ctr">
              <a:buSzPct val="70000"/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371600" indent="-457200" algn="ctr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endParaRPr lang="en-US" dirty="0" smtClean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76800" y="2083443"/>
            <a:ext cx="243840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30211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 rot="5400000">
            <a:off x="1275243" y="3041542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80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 userDrawn="1"/>
        </p:nvSpPr>
        <p:spPr>
          <a:xfrm rot="5400000">
            <a:off x="513742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34" name="Rounded Rectangle 33"/>
          <p:cNvSpPr/>
          <p:nvPr userDrawn="1"/>
        </p:nvSpPr>
        <p:spPr>
          <a:xfrm rot="5400000">
            <a:off x="886360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057275" y="3603625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919457" y="3600713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2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645636" y="3600712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3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5668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00287"/>
          </a:xfrm>
        </p:spPr>
        <p:txBody>
          <a:bodyPr>
            <a:normAutofit/>
          </a:bodyPr>
          <a:lstStyle>
            <a:lvl1pPr algn="ctr"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2" name="Rounded Rectangle 1"/>
          <p:cNvSpPr/>
          <p:nvPr userDrawn="1"/>
        </p:nvSpPr>
        <p:spPr>
          <a:xfrm>
            <a:off x="83820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 userDrawn="1"/>
        </p:nvSpPr>
        <p:spPr>
          <a:xfrm>
            <a:off x="449326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814832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 userDrawn="1"/>
        </p:nvSpPr>
        <p:spPr>
          <a:xfrm>
            <a:off x="113792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1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479298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0" name="Rounded Rectangle 19"/>
          <p:cNvSpPr/>
          <p:nvPr userDrawn="1"/>
        </p:nvSpPr>
        <p:spPr>
          <a:xfrm>
            <a:off x="844804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 userDrawn="1"/>
        </p:nvSpPr>
        <p:spPr>
          <a:xfrm flipV="1">
            <a:off x="113792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4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22" name="Rounded Rectangle 21"/>
          <p:cNvSpPr/>
          <p:nvPr userDrawn="1"/>
        </p:nvSpPr>
        <p:spPr>
          <a:xfrm flipV="1">
            <a:off x="479298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3" name="Rounded Rectangle 22"/>
          <p:cNvSpPr/>
          <p:nvPr userDrawn="1"/>
        </p:nvSpPr>
        <p:spPr>
          <a:xfrm flipV="1">
            <a:off x="844804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82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37919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792981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448041" y="4815523"/>
            <a:ext cx="2606039" cy="5080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138238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804569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8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470900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2217420" y="5577205"/>
            <a:ext cx="447040" cy="91757"/>
            <a:chOff x="2217420" y="5628323"/>
            <a:chExt cx="447040" cy="91757"/>
          </a:xfrm>
        </p:grpSpPr>
        <p:sp>
          <p:nvSpPr>
            <p:cNvPr id="29" name="Oval 28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0" name="Oval 29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1" name="Oval 30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5872480" y="5577205"/>
            <a:ext cx="447040" cy="91757"/>
            <a:chOff x="2217420" y="5628323"/>
            <a:chExt cx="447040" cy="91757"/>
          </a:xfrm>
        </p:grpSpPr>
        <p:sp>
          <p:nvSpPr>
            <p:cNvPr id="37" name="Oval 36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8" name="Oval 37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9" name="Oval 38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40" name="Group 39"/>
          <p:cNvGrpSpPr/>
          <p:nvPr userDrawn="1"/>
        </p:nvGrpSpPr>
        <p:grpSpPr>
          <a:xfrm>
            <a:off x="9527540" y="5577205"/>
            <a:ext cx="447040" cy="91757"/>
            <a:chOff x="2217420" y="5628323"/>
            <a:chExt cx="447040" cy="91757"/>
          </a:xfrm>
        </p:grpSpPr>
        <p:sp>
          <p:nvSpPr>
            <p:cNvPr id="41" name="Oval 40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3" name="Oval 42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sp>
        <p:nvSpPr>
          <p:cNvPr id="32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2527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700463" y="1371600"/>
            <a:ext cx="4257675" cy="4257675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445994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3209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505743"/>
            <a:ext cx="356815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7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43400" y="3137436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8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8139954" y="1566703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0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343400" y="1531743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1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141495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339744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3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3309321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3310862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 hasCustomPrompt="1"/>
          </p:nvPr>
        </p:nvSpPr>
        <p:spPr>
          <a:xfrm>
            <a:off x="6199542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6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201083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 hasCustomPrompt="1"/>
          </p:nvPr>
        </p:nvSpPr>
        <p:spPr>
          <a:xfrm>
            <a:off x="9089763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9091304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9" name="Slide Number Placeholder 2"/>
          <p:cNvSpPr>
            <a:spLocks noGrp="1"/>
          </p:cNvSpPr>
          <p:nvPr>
            <p:ph type="sldNum" sz="quarter" idx="2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4065081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llery and Statist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 Placeholder 121">
            <a:extLst>
              <a:ext uri="{FF2B5EF4-FFF2-40B4-BE49-F238E27FC236}">
                <a16:creationId xmlns:a16="http://schemas.microsoft.com/office/drawing/2014/main" id="{94AFD727-8465-5B41-A471-7CE132AA16F9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239188" y="4691488"/>
            <a:ext cx="3703975" cy="1764300"/>
          </a:xfrm>
          <a:solidFill>
            <a:schemeClr val="tx1">
              <a:alpha val="1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US" sz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algn="ctr">
              <a:spcAft>
                <a:spcPct val="0"/>
              </a:spcAft>
            </a:pPr>
            <a:r>
              <a:rPr lang="en-US" dirty="0"/>
              <a:t> </a:t>
            </a:r>
          </a:p>
        </p:txBody>
      </p:sp>
      <p:sp>
        <p:nvSpPr>
          <p:cNvPr id="64" name="Text Placeholder 121">
            <a:extLst>
              <a:ext uri="{FF2B5EF4-FFF2-40B4-BE49-F238E27FC236}">
                <a16:creationId xmlns:a16="http://schemas.microsoft.com/office/drawing/2014/main" id="{CFB95D74-BAF9-8344-9CAF-0F823F91BA8D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4238700" y="4691488"/>
            <a:ext cx="3703975" cy="1764300"/>
          </a:xfrm>
          <a:solidFill>
            <a:schemeClr val="tx1">
              <a:alpha val="1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US" sz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algn="ctr">
              <a:spcAft>
                <a:spcPct val="0"/>
              </a:spcAft>
            </a:pPr>
            <a:r>
              <a:rPr lang="en-US" dirty="0"/>
              <a:t> </a:t>
            </a:r>
          </a:p>
        </p:txBody>
      </p:sp>
      <p:sp>
        <p:nvSpPr>
          <p:cNvPr id="63" name="Text Placeholder 121">
            <a:extLst>
              <a:ext uri="{FF2B5EF4-FFF2-40B4-BE49-F238E27FC236}">
                <a16:creationId xmlns:a16="http://schemas.microsoft.com/office/drawing/2014/main" id="{07321427-949B-7E49-A0B6-B7D1AD657AD6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8259375" y="4691488"/>
            <a:ext cx="3703975" cy="1764300"/>
          </a:xfrm>
          <a:solidFill>
            <a:schemeClr val="tx1">
              <a:alpha val="1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US" sz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algn="ctr">
              <a:spcAft>
                <a:spcPct val="0"/>
              </a:spcAft>
            </a:pPr>
            <a:r>
              <a:rPr lang="en-US" dirty="0"/>
              <a:t> </a:t>
            </a:r>
          </a:p>
        </p:txBody>
      </p:sp>
      <p:sp>
        <p:nvSpPr>
          <p:cNvPr id="59" name="Text Placeholder 121">
            <a:extLst>
              <a:ext uri="{FF2B5EF4-FFF2-40B4-BE49-F238E27FC236}">
                <a16:creationId xmlns:a16="http://schemas.microsoft.com/office/drawing/2014/main" id="{2123F65F-DCE6-D540-B74E-7DA6AFA6E8C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8238216" y="4165691"/>
            <a:ext cx="3725133" cy="531069"/>
          </a:xfrm>
          <a:solidFill>
            <a:srgbClr val="817979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US" sz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algn="ctr">
              <a:spcAft>
                <a:spcPct val="0"/>
              </a:spcAft>
            </a:pPr>
            <a:r>
              <a:rPr lang="en-US" dirty="0"/>
              <a:t> </a:t>
            </a:r>
          </a:p>
        </p:txBody>
      </p:sp>
      <p:sp>
        <p:nvSpPr>
          <p:cNvPr id="58" name="Text Placeholder 121">
            <a:extLst>
              <a:ext uri="{FF2B5EF4-FFF2-40B4-BE49-F238E27FC236}">
                <a16:creationId xmlns:a16="http://schemas.microsoft.com/office/drawing/2014/main" id="{0358A04A-B38B-8E4E-96C7-E3817BB997F2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4238700" y="4165691"/>
            <a:ext cx="3725133" cy="531069"/>
          </a:xfrm>
          <a:solidFill>
            <a:srgbClr val="817979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US" sz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algn="ctr">
              <a:spcAft>
                <a:spcPct val="0"/>
              </a:spcAft>
            </a:pPr>
            <a:r>
              <a:rPr lang="en-US" dirty="0"/>
              <a:t> </a:t>
            </a:r>
          </a:p>
        </p:txBody>
      </p:sp>
      <p:sp>
        <p:nvSpPr>
          <p:cNvPr id="57" name="Text Placeholder 121">
            <a:extLst>
              <a:ext uri="{FF2B5EF4-FFF2-40B4-BE49-F238E27FC236}">
                <a16:creationId xmlns:a16="http://schemas.microsoft.com/office/drawing/2014/main" id="{632148D9-00BD-DF45-B2A0-E5FEF3510BF4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239188" y="4165691"/>
            <a:ext cx="3725133" cy="531069"/>
          </a:xfrm>
          <a:solidFill>
            <a:srgbClr val="817979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US" sz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algn="ctr">
              <a:spcAft>
                <a:spcPct val="0"/>
              </a:spcAft>
            </a:pPr>
            <a:r>
              <a:rPr lang="en-US" dirty="0"/>
              <a:t> 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7918206-74BF-7343-ABD9-758875F43149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688B5AC-95B9-6448-BD5A-E2A679BD2FE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6DF90277-E5EE-F841-9ED4-3FFD4DAAAC2A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239182" y="1316570"/>
            <a:ext cx="3714604" cy="2849121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22D8DDCF-BA6D-5040-95AD-289A0E130D2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4238699" y="1316570"/>
            <a:ext cx="3714604" cy="2849121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5AC0051B-39B4-4441-8D5C-BAAD43AE0C35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8238215" y="1316570"/>
            <a:ext cx="3714604" cy="2849121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5" name="Text Placeholder 20">
            <a:extLst>
              <a:ext uri="{FF2B5EF4-FFF2-40B4-BE49-F238E27FC236}">
                <a16:creationId xmlns:a16="http://schemas.microsoft.com/office/drawing/2014/main" id="{80452BB0-A447-6A40-B010-6BCE0B6947A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6840" y="4892438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26" name="Text Placeholder 20">
            <a:extLst>
              <a:ext uri="{FF2B5EF4-FFF2-40B4-BE49-F238E27FC236}">
                <a16:creationId xmlns:a16="http://schemas.microsoft.com/office/drawing/2014/main" id="{16048411-B1AF-7E41-B562-D6C051298B7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6840" y="5279477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27" name="Text Placeholder 20">
            <a:extLst>
              <a:ext uri="{FF2B5EF4-FFF2-40B4-BE49-F238E27FC236}">
                <a16:creationId xmlns:a16="http://schemas.microsoft.com/office/drawing/2014/main" id="{66F5EF31-5F55-9742-915A-E734B6414DC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46840" y="5681332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28" name="Text Placeholder 20">
            <a:extLst>
              <a:ext uri="{FF2B5EF4-FFF2-40B4-BE49-F238E27FC236}">
                <a16:creationId xmlns:a16="http://schemas.microsoft.com/office/drawing/2014/main" id="{81421E25-BF3A-2245-8155-91155E67BD1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46840" y="6068373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31" name="Text Placeholder 20">
            <a:extLst>
              <a:ext uri="{FF2B5EF4-FFF2-40B4-BE49-F238E27FC236}">
                <a16:creationId xmlns:a16="http://schemas.microsoft.com/office/drawing/2014/main" id="{FBA2783E-5BD0-5D42-B05D-6103A7A7616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213984" y="4892438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32" name="Text Placeholder 20">
            <a:extLst>
              <a:ext uri="{FF2B5EF4-FFF2-40B4-BE49-F238E27FC236}">
                <a16:creationId xmlns:a16="http://schemas.microsoft.com/office/drawing/2014/main" id="{AB4B0D06-8914-E144-80A9-93C2C0F6EC7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213984" y="5279477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33" name="Text Placeholder 20">
            <a:extLst>
              <a:ext uri="{FF2B5EF4-FFF2-40B4-BE49-F238E27FC236}">
                <a16:creationId xmlns:a16="http://schemas.microsoft.com/office/drawing/2014/main" id="{D7A8E3DC-2FAD-DD41-B100-4722E0D3B51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213984" y="5681332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34" name="Text Placeholder 20">
            <a:extLst>
              <a:ext uri="{FF2B5EF4-FFF2-40B4-BE49-F238E27FC236}">
                <a16:creationId xmlns:a16="http://schemas.microsoft.com/office/drawing/2014/main" id="{9D477B1B-C842-1941-A9D2-5163D7AE9A8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2213984" y="6068373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35" name="Text Placeholder 20">
            <a:extLst>
              <a:ext uri="{FF2B5EF4-FFF2-40B4-BE49-F238E27FC236}">
                <a16:creationId xmlns:a16="http://schemas.microsoft.com/office/drawing/2014/main" id="{5F82F4AE-99A2-9840-9326-39AE7736442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415217" y="4892438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36" name="Text Placeholder 20">
            <a:extLst>
              <a:ext uri="{FF2B5EF4-FFF2-40B4-BE49-F238E27FC236}">
                <a16:creationId xmlns:a16="http://schemas.microsoft.com/office/drawing/2014/main" id="{4010560C-466B-674B-9610-A730ADC8886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415217" y="5279477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37" name="Text Placeholder 20">
            <a:extLst>
              <a:ext uri="{FF2B5EF4-FFF2-40B4-BE49-F238E27FC236}">
                <a16:creationId xmlns:a16="http://schemas.microsoft.com/office/drawing/2014/main" id="{DDD1F2C4-F53E-3B4A-B8A8-E576614885C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415217" y="5681332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38" name="Text Placeholder 20">
            <a:extLst>
              <a:ext uri="{FF2B5EF4-FFF2-40B4-BE49-F238E27FC236}">
                <a16:creationId xmlns:a16="http://schemas.microsoft.com/office/drawing/2014/main" id="{FEFF0819-2520-5C4A-9C46-6EAE91281892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415217" y="6068373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39" name="Text Placeholder 20">
            <a:extLst>
              <a:ext uri="{FF2B5EF4-FFF2-40B4-BE49-F238E27FC236}">
                <a16:creationId xmlns:a16="http://schemas.microsoft.com/office/drawing/2014/main" id="{9CC9131D-8210-7B4A-B3CB-0FA1827EB8D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182360" y="4892438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40" name="Text Placeholder 20">
            <a:extLst>
              <a:ext uri="{FF2B5EF4-FFF2-40B4-BE49-F238E27FC236}">
                <a16:creationId xmlns:a16="http://schemas.microsoft.com/office/drawing/2014/main" id="{ADD81F1C-9737-014A-8CE2-04BB8167A653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182360" y="5279477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41" name="Text Placeholder 20">
            <a:extLst>
              <a:ext uri="{FF2B5EF4-FFF2-40B4-BE49-F238E27FC236}">
                <a16:creationId xmlns:a16="http://schemas.microsoft.com/office/drawing/2014/main" id="{23CC3F7E-29DF-1647-A720-FAB857D76863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182360" y="5681332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42" name="Text Placeholder 20">
            <a:extLst>
              <a:ext uri="{FF2B5EF4-FFF2-40B4-BE49-F238E27FC236}">
                <a16:creationId xmlns:a16="http://schemas.microsoft.com/office/drawing/2014/main" id="{4CB10C58-01E2-DD44-9CE7-AAE30121701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182360" y="6068373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43" name="Text Placeholder 20">
            <a:extLst>
              <a:ext uri="{FF2B5EF4-FFF2-40B4-BE49-F238E27FC236}">
                <a16:creationId xmlns:a16="http://schemas.microsoft.com/office/drawing/2014/main" id="{8A9F2AD8-A8E6-7047-A725-34D9727FD945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419453" y="4892438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44" name="Text Placeholder 20">
            <a:extLst>
              <a:ext uri="{FF2B5EF4-FFF2-40B4-BE49-F238E27FC236}">
                <a16:creationId xmlns:a16="http://schemas.microsoft.com/office/drawing/2014/main" id="{85C7B6B8-9ADB-554F-A7AC-EEC5252A6EBE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8419453" y="5279477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45" name="Text Placeholder 20">
            <a:extLst>
              <a:ext uri="{FF2B5EF4-FFF2-40B4-BE49-F238E27FC236}">
                <a16:creationId xmlns:a16="http://schemas.microsoft.com/office/drawing/2014/main" id="{AB01E557-FF29-E148-B1D6-BA2C4D57FD75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19453" y="5681332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46" name="Text Placeholder 20">
            <a:extLst>
              <a:ext uri="{FF2B5EF4-FFF2-40B4-BE49-F238E27FC236}">
                <a16:creationId xmlns:a16="http://schemas.microsoft.com/office/drawing/2014/main" id="{5719EAC6-4D5F-CD4C-8B8C-BC1768E89B51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19453" y="6068373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47" name="Text Placeholder 20">
            <a:extLst>
              <a:ext uri="{FF2B5EF4-FFF2-40B4-BE49-F238E27FC236}">
                <a16:creationId xmlns:a16="http://schemas.microsoft.com/office/drawing/2014/main" id="{487E1553-4B4B-224D-B1FB-E5B2B437CF6F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10186596" y="4892438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48" name="Text Placeholder 20">
            <a:extLst>
              <a:ext uri="{FF2B5EF4-FFF2-40B4-BE49-F238E27FC236}">
                <a16:creationId xmlns:a16="http://schemas.microsoft.com/office/drawing/2014/main" id="{A0CD3E45-3DD2-B14E-9BDC-F49CB542932D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0186596" y="5279477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49" name="Text Placeholder 20">
            <a:extLst>
              <a:ext uri="{FF2B5EF4-FFF2-40B4-BE49-F238E27FC236}">
                <a16:creationId xmlns:a16="http://schemas.microsoft.com/office/drawing/2014/main" id="{0A0AAFC9-CCF9-EE4B-8E66-7A35F886A83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10186596" y="5681332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50" name="Text Placeholder 20">
            <a:extLst>
              <a:ext uri="{FF2B5EF4-FFF2-40B4-BE49-F238E27FC236}">
                <a16:creationId xmlns:a16="http://schemas.microsoft.com/office/drawing/2014/main" id="{2138E266-D69B-104F-8D04-A621F72F5605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10186596" y="6068373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51" name="Text Placeholder 20">
            <a:extLst>
              <a:ext uri="{FF2B5EF4-FFF2-40B4-BE49-F238E27FC236}">
                <a16:creationId xmlns:a16="http://schemas.microsoft.com/office/drawing/2014/main" id="{84AA33B6-CECF-4749-82B2-420E45630443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46840" y="4311149"/>
            <a:ext cx="1575101" cy="27083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52" name="Text Placeholder 20">
            <a:extLst>
              <a:ext uri="{FF2B5EF4-FFF2-40B4-BE49-F238E27FC236}">
                <a16:creationId xmlns:a16="http://schemas.microsoft.com/office/drawing/2014/main" id="{A2DD63CB-CEE1-4A4C-9272-888995E09292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415217" y="4311149"/>
            <a:ext cx="1575101" cy="27083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53" name="Text Placeholder 20">
            <a:extLst>
              <a:ext uri="{FF2B5EF4-FFF2-40B4-BE49-F238E27FC236}">
                <a16:creationId xmlns:a16="http://schemas.microsoft.com/office/drawing/2014/main" id="{4CF9D1DC-4E32-6841-99B6-F90BDFDE6313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8419453" y="4311149"/>
            <a:ext cx="1575101" cy="27083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54" name="Title 1">
            <a:extLst>
              <a:ext uri="{FF2B5EF4-FFF2-40B4-BE49-F238E27FC236}">
                <a16:creationId xmlns:a16="http://schemas.microsoft.com/office/drawing/2014/main" id="{A6E3D60E-7178-324E-95D0-98D682EA0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9521"/>
            <a:ext cx="4249240" cy="38472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55" name="Text Placeholder 5">
            <a:extLst>
              <a:ext uri="{FF2B5EF4-FFF2-40B4-BE49-F238E27FC236}">
                <a16:creationId xmlns:a16="http://schemas.microsoft.com/office/drawing/2014/main" id="{79BD900A-DF46-F24F-B987-18F49B8BE0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994C4859-9651-1C4B-8247-7CFE2929ADB4}"/>
              </a:ext>
            </a:extLst>
          </p:cNvPr>
          <p:cNvSpPr txBox="1"/>
          <p:nvPr userDrawn="1"/>
        </p:nvSpPr>
        <p:spPr bwMode="auto">
          <a:xfrm>
            <a:off x="10369298" y="6633053"/>
            <a:ext cx="126957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Retail</a:t>
            </a:r>
          </a:p>
        </p:txBody>
      </p:sp>
    </p:spTree>
    <p:extLst>
      <p:ext uri="{BB962C8B-B14F-4D97-AF65-F5344CB8AC3E}">
        <p14:creationId xmlns:p14="http://schemas.microsoft.com/office/powerpoint/2010/main" val="2714067379"/>
      </p:ext>
    </p:extLst>
  </p:cSld>
  <p:clrMapOvr>
    <a:masterClrMapping/>
  </p:clrMapOvr>
  <p:transition spd="med">
    <p:fade/>
  </p:transition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997824" y="365125"/>
            <a:ext cx="6355975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97824" y="1855694"/>
            <a:ext cx="6355976" cy="41691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4666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903342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SG" dirty="0"/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508000" y="1447800"/>
            <a:ext cx="10972800" cy="4724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385716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279895-DFFF-4EBF-9F22-3A021849A8D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9604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204821673"/>
      </p:ext>
    </p:extLst>
  </p:cSld>
  <p:clrMapOvr>
    <a:masterClrMapping/>
  </p:clrMapOvr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8C15E88C-03D4-4DB3-A294-01AFD0238E6A}"/>
              </a:ext>
            </a:extLst>
          </p:cNvPr>
          <p:cNvGrpSpPr/>
          <p:nvPr/>
        </p:nvGrpSpPr>
        <p:grpSpPr>
          <a:xfrm>
            <a:off x="0" y="0"/>
            <a:ext cx="12201285" cy="3125387"/>
            <a:chOff x="0" y="0"/>
            <a:chExt cx="9150964" cy="2344040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6441D088-2608-489A-AFA7-12FB857C3D4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81" t="90" r="-1"/>
            <a:stretch/>
          </p:blipFill>
          <p:spPr>
            <a:xfrm>
              <a:off x="0" y="0"/>
              <a:ext cx="9150964" cy="1982539"/>
            </a:xfrm>
            <a:prstGeom prst="rect">
              <a:avLst/>
            </a:prstGeom>
          </p:spPr>
        </p:pic>
        <p:pic>
          <p:nvPicPr>
            <p:cNvPr id="36" name="Supergraphic 35">
              <a:extLst>
                <a:ext uri="{FF2B5EF4-FFF2-40B4-BE49-F238E27FC236}">
                  <a16:creationId xmlns:a16="http://schemas.microsoft.com/office/drawing/2014/main" id="{38ED6516-54EA-40DC-A3B9-12F312D5B7F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l="8161"/>
            <a:stretch/>
          </p:blipFill>
          <p:spPr>
            <a:xfrm>
              <a:off x="0" y="356654"/>
              <a:ext cx="5558576" cy="1987386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6936192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9" y="1024120"/>
            <a:ext cx="6920663" cy="205184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sz="1333" b="0">
                <a:latin typeface="Arial Black" panose="020B0A04020102020204" pitchFamily="34" charset="0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F33FAE9-5A77-4546-9E4F-8DB4789353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76310645"/>
      </p:ext>
    </p:extLst>
  </p:cSld>
  <p:clrMapOvr>
    <a:masterClrMapping/>
  </p:clrMapOvr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6A84288-523C-468C-903D-37AE1A1DB582}"/>
              </a:ext>
            </a:extLst>
          </p:cNvPr>
          <p:cNvGrpSpPr/>
          <p:nvPr/>
        </p:nvGrpSpPr>
        <p:grpSpPr>
          <a:xfrm>
            <a:off x="1" y="3174"/>
            <a:ext cx="12192001" cy="3951183"/>
            <a:chOff x="0" y="2380"/>
            <a:chExt cx="9144001" cy="2963387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E775A16-290E-41A2-8A43-A04985C835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51" t="45547" r="39"/>
            <a:stretch/>
          </p:blipFill>
          <p:spPr>
            <a:xfrm>
              <a:off x="0" y="2380"/>
              <a:ext cx="9144000" cy="1984353"/>
            </a:xfrm>
            <a:prstGeom prst="rect">
              <a:avLst/>
            </a:prstGeom>
          </p:spPr>
        </p:pic>
        <p:pic>
          <p:nvPicPr>
            <p:cNvPr id="7" name="Supergraphic 6">
              <a:extLst>
                <a:ext uri="{FF2B5EF4-FFF2-40B4-BE49-F238E27FC236}">
                  <a16:creationId xmlns:a16="http://schemas.microsoft.com/office/drawing/2014/main" id="{A14DCB7B-2752-4E29-ABF6-7E00DCFE60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r="13965"/>
            <a:stretch/>
          </p:blipFill>
          <p:spPr>
            <a:xfrm>
              <a:off x="4038601" y="553853"/>
              <a:ext cx="5105400" cy="2411914"/>
            </a:xfrm>
            <a:prstGeom prst="rect">
              <a:avLst/>
            </a:prstGeom>
          </p:spPr>
        </p:pic>
        <p:pic>
          <p:nvPicPr>
            <p:cNvPr id="14" name="Frasers logo">
              <a:extLst>
                <a:ext uri="{FF2B5EF4-FFF2-40B4-BE49-F238E27FC236}">
                  <a16:creationId xmlns:a16="http://schemas.microsoft.com/office/drawing/2014/main" id="{22698AC3-2C23-4095-8A0D-4407CE65CC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70" y="1024121"/>
            <a:ext cx="692066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55181"/>
            <a:ext cx="6936191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8A9CB77-6A21-4007-A3A2-8B8C08DD90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28160262"/>
      </p:ext>
    </p:extLst>
  </p:cSld>
  <p:clrMapOvr>
    <a:masterClrMapping/>
  </p:clrMapOvr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2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5ACB32D6-37F4-453D-9699-66028AE9508E}"/>
              </a:ext>
            </a:extLst>
          </p:cNvPr>
          <p:cNvGrpSpPr/>
          <p:nvPr/>
        </p:nvGrpSpPr>
        <p:grpSpPr>
          <a:xfrm>
            <a:off x="2595295" y="0"/>
            <a:ext cx="9596707" cy="6858000"/>
            <a:chOff x="1946471" y="0"/>
            <a:chExt cx="7197530" cy="5143500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8CCA5E0E-2F50-4B19-861A-B0979A5ACB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r="4097"/>
            <a:stretch/>
          </p:blipFill>
          <p:spPr>
            <a:xfrm>
              <a:off x="1946471" y="0"/>
              <a:ext cx="7197530" cy="5143500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5CEA7398-3960-401A-AF22-E24D249FF9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rcRect t="5774"/>
            <a:stretch/>
          </p:blipFill>
          <p:spPr>
            <a:xfrm>
              <a:off x="3397398" y="0"/>
              <a:ext cx="3101151" cy="4200526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srgbClr val="ED1C24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srgbClr val="ED1C24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11820" y="5994889"/>
            <a:ext cx="464574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5CA4945-3158-423A-A5F4-860969E5A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1820" y="4975837"/>
            <a:ext cx="4645747" cy="886396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AEFF863-D6C3-4BAA-9D46-9066F17DD3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98984712"/>
      </p:ext>
    </p:extLst>
  </p:cSld>
  <p:clrMapOvr>
    <a:masterClrMapping/>
  </p:clrMapOvr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3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8337598-321F-451C-BF10-1EC48F825F8B}"/>
              </a:ext>
            </a:extLst>
          </p:cNvPr>
          <p:cNvGrpSpPr/>
          <p:nvPr/>
        </p:nvGrpSpPr>
        <p:grpSpPr>
          <a:xfrm>
            <a:off x="-3" y="2600666"/>
            <a:ext cx="12192003" cy="4260527"/>
            <a:chOff x="-2" y="1950499"/>
            <a:chExt cx="9144002" cy="3195395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AD51654-0AA4-4275-89E5-F65D83D31A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r="9861"/>
            <a:stretch/>
          </p:blipFill>
          <p:spPr>
            <a:xfrm>
              <a:off x="3374379" y="1950499"/>
              <a:ext cx="5769621" cy="246086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5DCE1DF-6B93-4E74-9805-860609A3A7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26159889"/>
      </p:ext>
    </p:extLst>
  </p:cSld>
  <p:clrMapOvr>
    <a:masterClrMapping/>
  </p:clrMapOvr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4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3064C296-B90E-4762-82F5-0D6D7FB2B880}"/>
              </a:ext>
            </a:extLst>
          </p:cNvPr>
          <p:cNvGrpSpPr/>
          <p:nvPr/>
        </p:nvGrpSpPr>
        <p:grpSpPr>
          <a:xfrm>
            <a:off x="-2" y="2784728"/>
            <a:ext cx="12192004" cy="4076465"/>
            <a:chOff x="-2" y="2088545"/>
            <a:chExt cx="9144003" cy="3057349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DB12760D-26C5-459A-98CF-A856A96E3B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r="8717"/>
            <a:stretch/>
          </p:blipFill>
          <p:spPr>
            <a:xfrm>
              <a:off x="3882905" y="2088545"/>
              <a:ext cx="5261096" cy="199912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CCD481D-9B74-46B8-9F56-998633D332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59706917"/>
      </p:ext>
    </p:extLst>
  </p:cSld>
  <p:clrMapOvr>
    <a:masterClrMapping/>
  </p:clrMapOvr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489061"/>
            <a:ext cx="11320523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958001"/>
            <a:ext cx="11320523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b="0" dirty="0">
                <a:latin typeface="Arial Black" panose="020B0A04020102020204" pitchFamily="34" charset="0"/>
              </a:defRPr>
            </a:lvl1pPr>
          </a:lstStyle>
          <a:p>
            <a:pPr marL="191995" lvl="0" indent="-191995"/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27445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irds with small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1107C-37E7-8D4B-BECC-DE51B9133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D0F5AB9-52A7-9D46-A78A-C71E63BBC77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CB4C805-F1F2-4347-A531-7461745FA803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7B2A620-E8F5-864F-8C69-BACD73BFA85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2DE5BFC-533F-BC42-A0FB-94BA19C5F30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703235" y="1316568"/>
            <a:ext cx="7249584" cy="516413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media here using the icons</a:t>
            </a:r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A2480F00-78C0-0C43-9840-C00D0FC782B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249599" y="1316565"/>
            <a:ext cx="3973152" cy="512844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F35D8D5-8ABD-4947-8E8B-5E5DE9F5B7BD}"/>
              </a:ext>
            </a:extLst>
          </p:cNvPr>
          <p:cNvSpPr txBox="1"/>
          <p:nvPr userDrawn="1"/>
        </p:nvSpPr>
        <p:spPr bwMode="auto">
          <a:xfrm>
            <a:off x="10337240" y="6633053"/>
            <a:ext cx="1301638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Group</a:t>
            </a:r>
          </a:p>
        </p:txBody>
      </p:sp>
    </p:spTree>
    <p:extLst>
      <p:ext uri="{BB962C8B-B14F-4D97-AF65-F5344CB8AC3E}">
        <p14:creationId xmlns:p14="http://schemas.microsoft.com/office/powerpoint/2010/main" val="468941275"/>
      </p:ext>
    </p:extLst>
  </p:cSld>
  <p:clrMapOvr>
    <a:masterClrMapping/>
  </p:clrMapOvr>
  <p:transition spd="med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erating Environm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1107C-37E7-8D4B-BECC-DE51B9133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D0F5AB9-52A7-9D46-A78A-C71E63BBC77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CB4C805-F1F2-4347-A531-7461745FA803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7B2A620-E8F5-864F-8C69-BACD73BFA85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2" name="Chart Placeholder 5">
            <a:extLst>
              <a:ext uri="{FF2B5EF4-FFF2-40B4-BE49-F238E27FC236}">
                <a16:creationId xmlns:a16="http://schemas.microsoft.com/office/drawing/2014/main" id="{A764B15C-8963-6842-93A0-14B929A7899F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239185" y="1624096"/>
            <a:ext cx="3788957" cy="20260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Paste a chart from the Charts section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A8868DA2-4E7E-164C-AE90-D831B5F24C6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39186" y="1326892"/>
            <a:ext cx="1036039" cy="237021"/>
          </a:xfrm>
        </p:spPr>
        <p:txBody>
          <a:bodyPr wrap="none">
            <a:spAutoFit/>
          </a:bodyPr>
          <a:lstStyle>
            <a:lvl1pPr marL="0" indent="0" algn="l">
              <a:buNone/>
              <a:defRPr sz="1400" b="1"/>
            </a:lvl1pPr>
          </a:lstStyle>
          <a:p>
            <a:pPr lvl="0"/>
            <a:r>
              <a:rPr lang="en-GB" dirty="0"/>
              <a:t>Title of chart</a:t>
            </a:r>
            <a:endParaRPr lang="en-US" dirty="0"/>
          </a:p>
        </p:txBody>
      </p:sp>
      <p:sp>
        <p:nvSpPr>
          <p:cNvPr id="20" name="Chart Placeholder 5">
            <a:extLst>
              <a:ext uri="{FF2B5EF4-FFF2-40B4-BE49-F238E27FC236}">
                <a16:creationId xmlns:a16="http://schemas.microsoft.com/office/drawing/2014/main" id="{AF274A91-FA2E-DD44-BA68-1D6F52A5E375}"/>
              </a:ext>
            </a:extLst>
          </p:cNvPr>
          <p:cNvSpPr>
            <a:spLocks noGrp="1"/>
          </p:cNvSpPr>
          <p:nvPr>
            <p:ph type="chart" sz="quarter" idx="16" hasCustomPrompt="1"/>
          </p:nvPr>
        </p:nvSpPr>
        <p:spPr>
          <a:xfrm>
            <a:off x="4201523" y="1624096"/>
            <a:ext cx="3788957" cy="20260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Paste a chart from the Charts section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1" name="Chart Placeholder 5">
            <a:extLst>
              <a:ext uri="{FF2B5EF4-FFF2-40B4-BE49-F238E27FC236}">
                <a16:creationId xmlns:a16="http://schemas.microsoft.com/office/drawing/2014/main" id="{C899A856-3C05-AC47-8C2F-BF5C7D6C81AD}"/>
              </a:ext>
            </a:extLst>
          </p:cNvPr>
          <p:cNvSpPr>
            <a:spLocks noGrp="1"/>
          </p:cNvSpPr>
          <p:nvPr>
            <p:ph type="chart" sz="quarter" idx="17" hasCustomPrompt="1"/>
          </p:nvPr>
        </p:nvSpPr>
        <p:spPr>
          <a:xfrm>
            <a:off x="8163860" y="1624096"/>
            <a:ext cx="3788957" cy="20260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Paste a chart from the Charts section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2" name="Chart Placeholder 5">
            <a:extLst>
              <a:ext uri="{FF2B5EF4-FFF2-40B4-BE49-F238E27FC236}">
                <a16:creationId xmlns:a16="http://schemas.microsoft.com/office/drawing/2014/main" id="{E331DBA0-E2AE-7F4A-ACE1-97136306D6E8}"/>
              </a:ext>
            </a:extLst>
          </p:cNvPr>
          <p:cNvSpPr>
            <a:spLocks noGrp="1"/>
          </p:cNvSpPr>
          <p:nvPr>
            <p:ph type="chart" sz="quarter" idx="18" hasCustomPrompt="1"/>
          </p:nvPr>
        </p:nvSpPr>
        <p:spPr>
          <a:xfrm>
            <a:off x="239185" y="4297051"/>
            <a:ext cx="3788957" cy="20260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Paste a chart from the Charts section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3" name="Chart Placeholder 5">
            <a:extLst>
              <a:ext uri="{FF2B5EF4-FFF2-40B4-BE49-F238E27FC236}">
                <a16:creationId xmlns:a16="http://schemas.microsoft.com/office/drawing/2014/main" id="{E9D39942-D59B-4B4A-8B01-CE8EFB01C9C2}"/>
              </a:ext>
            </a:extLst>
          </p:cNvPr>
          <p:cNvSpPr>
            <a:spLocks noGrp="1"/>
          </p:cNvSpPr>
          <p:nvPr>
            <p:ph type="chart" sz="quarter" idx="19" hasCustomPrompt="1"/>
          </p:nvPr>
        </p:nvSpPr>
        <p:spPr>
          <a:xfrm>
            <a:off x="4201523" y="4297051"/>
            <a:ext cx="3788957" cy="20260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Paste a chart from the Charts section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4" name="Chart Placeholder 5">
            <a:extLst>
              <a:ext uri="{FF2B5EF4-FFF2-40B4-BE49-F238E27FC236}">
                <a16:creationId xmlns:a16="http://schemas.microsoft.com/office/drawing/2014/main" id="{AC3274BE-6397-C74F-B669-4B504D78FA97}"/>
              </a:ext>
            </a:extLst>
          </p:cNvPr>
          <p:cNvSpPr>
            <a:spLocks noGrp="1"/>
          </p:cNvSpPr>
          <p:nvPr>
            <p:ph type="chart" sz="quarter" idx="20" hasCustomPrompt="1"/>
          </p:nvPr>
        </p:nvSpPr>
        <p:spPr>
          <a:xfrm>
            <a:off x="8163860" y="4297051"/>
            <a:ext cx="3788957" cy="20260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Paste a chart from the Charts section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7AFEE340-9B0B-B149-B36C-3D446C26796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01523" y="1326892"/>
            <a:ext cx="1036039" cy="237021"/>
          </a:xfrm>
        </p:spPr>
        <p:txBody>
          <a:bodyPr wrap="none">
            <a:spAutoFit/>
          </a:bodyPr>
          <a:lstStyle>
            <a:lvl1pPr marL="0" indent="0" algn="l">
              <a:buNone/>
              <a:defRPr sz="1400" b="1"/>
            </a:lvl1pPr>
          </a:lstStyle>
          <a:p>
            <a:pPr lvl="0"/>
            <a:r>
              <a:rPr lang="en-GB" dirty="0"/>
              <a:t>Title of chart</a:t>
            </a:r>
            <a:endParaRPr lang="en-US" dirty="0"/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593E8649-5455-F346-8558-D01DF4019B0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163862" y="1326892"/>
            <a:ext cx="1036039" cy="237021"/>
          </a:xfrm>
        </p:spPr>
        <p:txBody>
          <a:bodyPr wrap="none">
            <a:spAutoFit/>
          </a:bodyPr>
          <a:lstStyle>
            <a:lvl1pPr marL="0" indent="0" algn="l">
              <a:buNone/>
              <a:defRPr sz="1400" b="1"/>
            </a:lvl1pPr>
          </a:lstStyle>
          <a:p>
            <a:pPr lvl="0"/>
            <a:r>
              <a:rPr lang="en-GB" dirty="0"/>
              <a:t>Title of chart</a:t>
            </a:r>
            <a:endParaRPr lang="en-US" dirty="0"/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A1477D7-372D-6C4F-AFA6-36F25F22DB4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39186" y="4011799"/>
            <a:ext cx="1036039" cy="237021"/>
          </a:xfrm>
        </p:spPr>
        <p:txBody>
          <a:bodyPr wrap="none">
            <a:spAutoFit/>
          </a:bodyPr>
          <a:lstStyle>
            <a:lvl1pPr marL="0" indent="0" algn="l">
              <a:buNone/>
              <a:defRPr sz="1400" b="1"/>
            </a:lvl1pPr>
          </a:lstStyle>
          <a:p>
            <a:pPr lvl="0"/>
            <a:r>
              <a:rPr lang="en-GB" dirty="0"/>
              <a:t>Title of chart</a:t>
            </a:r>
            <a:endParaRPr lang="en-US" dirty="0"/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8B217F23-0A11-5C4F-9B40-E2ACCE95A9A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201523" y="4011799"/>
            <a:ext cx="1036039" cy="237021"/>
          </a:xfrm>
        </p:spPr>
        <p:txBody>
          <a:bodyPr wrap="none">
            <a:spAutoFit/>
          </a:bodyPr>
          <a:lstStyle>
            <a:lvl1pPr marL="0" indent="0" algn="l">
              <a:buNone/>
              <a:defRPr sz="1400" b="1"/>
            </a:lvl1pPr>
          </a:lstStyle>
          <a:p>
            <a:pPr lvl="0"/>
            <a:r>
              <a:rPr lang="en-GB" dirty="0"/>
              <a:t>Title of chart</a:t>
            </a:r>
            <a:endParaRPr lang="en-US" dirty="0"/>
          </a:p>
        </p:txBody>
      </p:sp>
      <p:sp>
        <p:nvSpPr>
          <p:cNvPr id="31" name="Text Placeholder 5">
            <a:extLst>
              <a:ext uri="{FF2B5EF4-FFF2-40B4-BE49-F238E27FC236}">
                <a16:creationId xmlns:a16="http://schemas.microsoft.com/office/drawing/2014/main" id="{2BF789B9-31C2-634C-8B9B-12B5D494147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163862" y="4011799"/>
            <a:ext cx="1036039" cy="237021"/>
          </a:xfrm>
        </p:spPr>
        <p:txBody>
          <a:bodyPr wrap="none">
            <a:spAutoFit/>
          </a:bodyPr>
          <a:lstStyle>
            <a:lvl1pPr marL="0" indent="0" algn="l">
              <a:buNone/>
              <a:defRPr sz="1400" b="1"/>
            </a:lvl1pPr>
          </a:lstStyle>
          <a:p>
            <a:pPr lvl="0"/>
            <a:r>
              <a:rPr lang="en-GB" dirty="0"/>
              <a:t>Title of chart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8074D03-63EE-8B47-A438-AE688F9B631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49599" y="3716797"/>
            <a:ext cx="3788957" cy="135299"/>
          </a:xfrm>
        </p:spPr>
        <p:txBody>
          <a:bodyPr>
            <a:spAutoFit/>
          </a:bodyPr>
          <a:lstStyle>
            <a:lvl1pPr marL="0" indent="0">
              <a:buNone/>
              <a:defRPr sz="800"/>
            </a:lvl1pPr>
            <a:lvl2pPr marL="287991" indent="0">
              <a:buFont typeface="Arial" panose="020B0604020202020204" pitchFamily="34" charset="0"/>
              <a:buNone/>
              <a:defRPr/>
            </a:lvl2pPr>
            <a:lvl3pPr marL="815975" indent="0">
              <a:buFont typeface="Arial" panose="020B0604020202020204" pitchFamily="34" charset="0"/>
              <a:buNone/>
              <a:defRPr/>
            </a:lvl3pPr>
            <a:lvl4pPr marL="1295960" indent="0">
              <a:buFont typeface="Arial" panose="020B0604020202020204" pitchFamily="34" charset="0"/>
              <a:buNone/>
              <a:defRPr/>
            </a:lvl4pPr>
            <a:lvl5pPr marL="1775944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GB" dirty="0"/>
              <a:t>Click to edit source notes for chart</a:t>
            </a:r>
            <a:endParaRPr lang="en-US" dirty="0"/>
          </a:p>
        </p:txBody>
      </p:sp>
      <p:sp>
        <p:nvSpPr>
          <p:cNvPr id="32" name="Text Placeholder 6">
            <a:extLst>
              <a:ext uri="{FF2B5EF4-FFF2-40B4-BE49-F238E27FC236}">
                <a16:creationId xmlns:a16="http://schemas.microsoft.com/office/drawing/2014/main" id="{59A2B59F-707A-0249-AB3E-BBE647403A0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201523" y="3716797"/>
            <a:ext cx="3788957" cy="135299"/>
          </a:xfrm>
        </p:spPr>
        <p:txBody>
          <a:bodyPr>
            <a:spAutoFit/>
          </a:bodyPr>
          <a:lstStyle>
            <a:lvl1pPr marL="0" indent="0">
              <a:buNone/>
              <a:defRPr sz="800"/>
            </a:lvl1pPr>
            <a:lvl2pPr marL="287991" indent="0">
              <a:buFont typeface="Arial" panose="020B0604020202020204" pitchFamily="34" charset="0"/>
              <a:buNone/>
              <a:defRPr/>
            </a:lvl2pPr>
            <a:lvl3pPr marL="815975" indent="0">
              <a:buFont typeface="Arial" panose="020B0604020202020204" pitchFamily="34" charset="0"/>
              <a:buNone/>
              <a:defRPr/>
            </a:lvl3pPr>
            <a:lvl4pPr marL="1295960" indent="0">
              <a:buFont typeface="Arial" panose="020B0604020202020204" pitchFamily="34" charset="0"/>
              <a:buNone/>
              <a:defRPr/>
            </a:lvl4pPr>
            <a:lvl5pPr marL="1775944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GB" dirty="0"/>
              <a:t>Click to edit source notes for chart</a:t>
            </a:r>
            <a:endParaRPr lang="en-US" dirty="0"/>
          </a:p>
        </p:txBody>
      </p:sp>
      <p:sp>
        <p:nvSpPr>
          <p:cNvPr id="33" name="Text Placeholder 6">
            <a:extLst>
              <a:ext uri="{FF2B5EF4-FFF2-40B4-BE49-F238E27FC236}">
                <a16:creationId xmlns:a16="http://schemas.microsoft.com/office/drawing/2014/main" id="{D40B1F10-C0CE-AC49-928F-D6E5D718BAB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163860" y="3716797"/>
            <a:ext cx="3788957" cy="135299"/>
          </a:xfrm>
        </p:spPr>
        <p:txBody>
          <a:bodyPr>
            <a:spAutoFit/>
          </a:bodyPr>
          <a:lstStyle>
            <a:lvl1pPr marL="0" indent="0">
              <a:buNone/>
              <a:defRPr sz="800"/>
            </a:lvl1pPr>
            <a:lvl2pPr marL="287991" indent="0">
              <a:buFont typeface="Arial" panose="020B0604020202020204" pitchFamily="34" charset="0"/>
              <a:buNone/>
              <a:defRPr/>
            </a:lvl2pPr>
            <a:lvl3pPr marL="815975" indent="0">
              <a:buFont typeface="Arial" panose="020B0604020202020204" pitchFamily="34" charset="0"/>
              <a:buNone/>
              <a:defRPr/>
            </a:lvl3pPr>
            <a:lvl4pPr marL="1295960" indent="0">
              <a:buFont typeface="Arial" panose="020B0604020202020204" pitchFamily="34" charset="0"/>
              <a:buNone/>
              <a:defRPr/>
            </a:lvl4pPr>
            <a:lvl5pPr marL="1775944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GB" dirty="0"/>
              <a:t>Click to edit source notes for chart</a:t>
            </a:r>
            <a:endParaRPr lang="en-US" dirty="0"/>
          </a:p>
        </p:txBody>
      </p:sp>
      <p:sp>
        <p:nvSpPr>
          <p:cNvPr id="34" name="Text Placeholder 6">
            <a:extLst>
              <a:ext uri="{FF2B5EF4-FFF2-40B4-BE49-F238E27FC236}">
                <a16:creationId xmlns:a16="http://schemas.microsoft.com/office/drawing/2014/main" id="{734893CE-433D-5044-828A-C725020D50E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39185" y="6394256"/>
            <a:ext cx="3788957" cy="135299"/>
          </a:xfrm>
        </p:spPr>
        <p:txBody>
          <a:bodyPr>
            <a:spAutoFit/>
          </a:bodyPr>
          <a:lstStyle>
            <a:lvl1pPr marL="0" indent="0">
              <a:buNone/>
              <a:defRPr sz="800"/>
            </a:lvl1pPr>
            <a:lvl2pPr marL="287991" indent="0">
              <a:buFont typeface="Arial" panose="020B0604020202020204" pitchFamily="34" charset="0"/>
              <a:buNone/>
              <a:defRPr/>
            </a:lvl2pPr>
            <a:lvl3pPr marL="815975" indent="0">
              <a:buFont typeface="Arial" panose="020B0604020202020204" pitchFamily="34" charset="0"/>
              <a:buNone/>
              <a:defRPr/>
            </a:lvl3pPr>
            <a:lvl4pPr marL="1295960" indent="0">
              <a:buFont typeface="Arial" panose="020B0604020202020204" pitchFamily="34" charset="0"/>
              <a:buNone/>
              <a:defRPr/>
            </a:lvl4pPr>
            <a:lvl5pPr marL="1775944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GB" dirty="0"/>
              <a:t>Click to edit source notes for chart</a:t>
            </a:r>
            <a:endParaRPr lang="en-US" dirty="0"/>
          </a:p>
        </p:txBody>
      </p:sp>
      <p:sp>
        <p:nvSpPr>
          <p:cNvPr id="35" name="Text Placeholder 6">
            <a:extLst>
              <a:ext uri="{FF2B5EF4-FFF2-40B4-BE49-F238E27FC236}">
                <a16:creationId xmlns:a16="http://schemas.microsoft.com/office/drawing/2014/main" id="{84AD3445-0F14-E341-BBB3-79C496E8469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201523" y="6394256"/>
            <a:ext cx="3788957" cy="135299"/>
          </a:xfrm>
        </p:spPr>
        <p:txBody>
          <a:bodyPr>
            <a:spAutoFit/>
          </a:bodyPr>
          <a:lstStyle>
            <a:lvl1pPr marL="0" indent="0">
              <a:buNone/>
              <a:defRPr sz="800"/>
            </a:lvl1pPr>
            <a:lvl2pPr marL="287991" indent="0">
              <a:buFont typeface="Arial" panose="020B0604020202020204" pitchFamily="34" charset="0"/>
              <a:buNone/>
              <a:defRPr/>
            </a:lvl2pPr>
            <a:lvl3pPr marL="815975" indent="0">
              <a:buFont typeface="Arial" panose="020B0604020202020204" pitchFamily="34" charset="0"/>
              <a:buNone/>
              <a:defRPr/>
            </a:lvl3pPr>
            <a:lvl4pPr marL="1295960" indent="0">
              <a:buFont typeface="Arial" panose="020B0604020202020204" pitchFamily="34" charset="0"/>
              <a:buNone/>
              <a:defRPr/>
            </a:lvl4pPr>
            <a:lvl5pPr marL="1775944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GB" dirty="0"/>
              <a:t>Click to edit source notes for chart</a:t>
            </a:r>
            <a:endParaRPr lang="en-US" dirty="0"/>
          </a:p>
        </p:txBody>
      </p:sp>
      <p:sp>
        <p:nvSpPr>
          <p:cNvPr id="36" name="Text Placeholder 6">
            <a:extLst>
              <a:ext uri="{FF2B5EF4-FFF2-40B4-BE49-F238E27FC236}">
                <a16:creationId xmlns:a16="http://schemas.microsoft.com/office/drawing/2014/main" id="{341F7426-CA6A-1048-A6B5-ACE7076A124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163860" y="6394256"/>
            <a:ext cx="3788957" cy="135299"/>
          </a:xfrm>
        </p:spPr>
        <p:txBody>
          <a:bodyPr>
            <a:spAutoFit/>
          </a:bodyPr>
          <a:lstStyle>
            <a:lvl1pPr marL="0" indent="0">
              <a:buNone/>
              <a:defRPr sz="800"/>
            </a:lvl1pPr>
            <a:lvl2pPr marL="287991" indent="0">
              <a:buFont typeface="Arial" panose="020B0604020202020204" pitchFamily="34" charset="0"/>
              <a:buNone/>
              <a:defRPr/>
            </a:lvl2pPr>
            <a:lvl3pPr marL="815975" indent="0">
              <a:buFont typeface="Arial" panose="020B0604020202020204" pitchFamily="34" charset="0"/>
              <a:buNone/>
              <a:defRPr/>
            </a:lvl3pPr>
            <a:lvl4pPr marL="1295960" indent="0">
              <a:buFont typeface="Arial" panose="020B0604020202020204" pitchFamily="34" charset="0"/>
              <a:buNone/>
              <a:defRPr/>
            </a:lvl4pPr>
            <a:lvl5pPr marL="1775944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GB" dirty="0"/>
              <a:t>Click to edit source notes for chart</a:t>
            </a:r>
            <a:endParaRPr 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CA34938-0AEE-5F41-BBBA-FC55ACCF2CD2}"/>
              </a:ext>
            </a:extLst>
          </p:cNvPr>
          <p:cNvSpPr txBox="1"/>
          <p:nvPr userDrawn="1"/>
        </p:nvSpPr>
        <p:spPr bwMode="auto">
          <a:xfrm>
            <a:off x="10369298" y="6633053"/>
            <a:ext cx="126957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Retail</a:t>
            </a:r>
          </a:p>
        </p:txBody>
      </p:sp>
    </p:spTree>
    <p:extLst>
      <p:ext uri="{BB962C8B-B14F-4D97-AF65-F5344CB8AC3E}">
        <p14:creationId xmlns:p14="http://schemas.microsoft.com/office/powerpoint/2010/main" val="2749035661"/>
      </p:ext>
    </p:extLst>
  </p:cSld>
  <p:clrMapOvr>
    <a:masterClrMapping/>
  </p:clrMapOvr>
  <p:transition spd="med">
    <p:fade/>
  </p:transition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7" y="1267884"/>
            <a:ext cx="115038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E26B09-3B8C-4D1D-B688-D9601153D5F2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640864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06745"/>
            <a:ext cx="11425765" cy="557220"/>
          </a:xfrm>
        </p:spPr>
        <p:txBody>
          <a:bodyPr anchor="t" anchorCtr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503809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817948"/>
      </p:ext>
    </p:extLst>
  </p:cSld>
  <p:clrMapOvr>
    <a:masterClrMapping/>
  </p:clrMapOvr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ubtitle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702526"/>
            <a:ext cx="11409663" cy="369332"/>
          </a:xfrm>
        </p:spPr>
        <p:txBody>
          <a:bodyPr wrap="square" anchor="t" anchorCtr="0">
            <a:sp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4877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031EBBB4-82F7-4722-8871-FD14FF172B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407073"/>
            <a:ext cx="1140966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AU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46996191"/>
      </p:ext>
    </p:extLst>
  </p:cSld>
  <p:clrMapOvr>
    <a:masterClrMapping/>
  </p:clrMapOvr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99">
            <a:extLst>
              <a:ext uri="{FF2B5EF4-FFF2-40B4-BE49-F238E27FC236}">
                <a16:creationId xmlns:a16="http://schemas.microsoft.com/office/drawing/2014/main" id="{5EDBAA30-1966-409D-A434-B2D7D27E2B97}"/>
              </a:ext>
            </a:extLst>
          </p:cNvPr>
          <p:cNvSpPr/>
          <p:nvPr/>
        </p:nvSpPr>
        <p:spPr>
          <a:xfrm>
            <a:off x="0" y="1286602"/>
            <a:ext cx="7870480" cy="49416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solidFill>
                <a:prstClr val="white"/>
              </a:solidFill>
            </a:endParaRPr>
          </a:p>
        </p:txBody>
      </p:sp>
      <p:pic>
        <p:nvPicPr>
          <p:cNvPr id="218" name="Graphic 217">
            <a:extLst>
              <a:ext uri="{FF2B5EF4-FFF2-40B4-BE49-F238E27FC236}">
                <a16:creationId xmlns:a16="http://schemas.microsoft.com/office/drawing/2014/main" id="{DA4B2B93-F7C6-4270-AA27-8D8512240D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33553"/>
          <a:stretch/>
        </p:blipFill>
        <p:spPr>
          <a:xfrm>
            <a:off x="-1" y="1331535"/>
            <a:ext cx="7472553" cy="517393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95340" y="3360580"/>
            <a:ext cx="3581197" cy="14643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6" name="Text Placeholder 16">
            <a:extLst>
              <a:ext uri="{FF2B5EF4-FFF2-40B4-BE49-F238E27FC236}">
                <a16:creationId xmlns:a16="http://schemas.microsoft.com/office/drawing/2014/main" id="{9F7DFDA2-E227-48C5-95C2-03C76A33A9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6021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5937C0C9-867E-4F9B-AE91-3494C718DE7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itle 1">
            <a:extLst>
              <a:ext uri="{FF2B5EF4-FFF2-40B4-BE49-F238E27FC236}">
                <a16:creationId xmlns:a16="http://schemas.microsoft.com/office/drawing/2014/main" id="{B52AF69C-500C-40F8-A28E-2B2CAAFC6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1" name="Text Placeholder 18">
            <a:extLst>
              <a:ext uri="{FF2B5EF4-FFF2-40B4-BE49-F238E27FC236}">
                <a16:creationId xmlns:a16="http://schemas.microsoft.com/office/drawing/2014/main" id="{B144788F-0211-477C-9B74-58F420928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0D76F93-3CB8-4044-9EC9-675391713D40}"/>
              </a:ext>
            </a:extLst>
          </p:cNvPr>
          <p:cNvGrpSpPr/>
          <p:nvPr/>
        </p:nvGrpSpPr>
        <p:grpSpPr>
          <a:xfrm>
            <a:off x="373482" y="5302629"/>
            <a:ext cx="1745468" cy="820738"/>
            <a:chOff x="2419492" y="3413386"/>
            <a:chExt cx="846335" cy="915735"/>
          </a:xfrm>
        </p:grpSpPr>
        <p:sp>
          <p:nvSpPr>
            <p:cNvPr id="105" name="TextBox 41">
              <a:extLst>
                <a:ext uri="{FF2B5EF4-FFF2-40B4-BE49-F238E27FC236}">
                  <a16:creationId xmlns:a16="http://schemas.microsoft.com/office/drawing/2014/main" id="{415E3E57-46A3-4D3C-AFCC-4C903EA0B5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8070" y="3413386"/>
              <a:ext cx="757757" cy="91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Residential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Commercial / Business Parks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Industrial &amp; Logistics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Hospitality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Retail</a:t>
              </a:r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BF94F5A-E719-4496-AF9F-234340D24ED3}"/>
                </a:ext>
              </a:extLst>
            </p:cNvPr>
            <p:cNvSpPr/>
            <p:nvPr/>
          </p:nvSpPr>
          <p:spPr bwMode="auto">
            <a:xfrm>
              <a:off x="2419492" y="3439675"/>
              <a:ext cx="44221" cy="101756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ABD0D790-45DD-4933-A860-63401E43FC16}"/>
                </a:ext>
              </a:extLst>
            </p:cNvPr>
            <p:cNvSpPr/>
            <p:nvPr/>
          </p:nvSpPr>
          <p:spPr bwMode="auto">
            <a:xfrm>
              <a:off x="2419492" y="3627766"/>
              <a:ext cx="44221" cy="101756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B5AAACF1-5F74-416C-8AA2-3E9C814BA79E}"/>
                </a:ext>
              </a:extLst>
            </p:cNvPr>
            <p:cNvSpPr/>
            <p:nvPr/>
          </p:nvSpPr>
          <p:spPr bwMode="auto">
            <a:xfrm>
              <a:off x="2419492" y="3815857"/>
              <a:ext cx="44221" cy="101756"/>
            </a:xfrm>
            <a:prstGeom prst="ellipse">
              <a:avLst/>
            </a:prstGeom>
            <a:solidFill>
              <a:schemeClr val="accent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BE1A761-3894-47DC-9973-C93F95672E6D}"/>
                </a:ext>
              </a:extLst>
            </p:cNvPr>
            <p:cNvSpPr/>
            <p:nvPr/>
          </p:nvSpPr>
          <p:spPr bwMode="auto">
            <a:xfrm>
              <a:off x="2419492" y="4009109"/>
              <a:ext cx="44221" cy="101756"/>
            </a:xfrm>
            <a:prstGeom prst="ellipse">
              <a:avLst/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 dirty="0">
                <a:solidFill>
                  <a:prstClr val="black"/>
                </a:solidFill>
              </a:endParaRP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501D7F4A-BACD-4B70-B62F-8296442B2CED}"/>
                </a:ext>
              </a:extLst>
            </p:cNvPr>
            <p:cNvSpPr/>
            <p:nvPr/>
          </p:nvSpPr>
          <p:spPr bwMode="auto">
            <a:xfrm>
              <a:off x="2419492" y="4205513"/>
              <a:ext cx="44221" cy="101756"/>
            </a:xfrm>
            <a:prstGeom prst="ellipse">
              <a:avLst/>
            </a:prstGeom>
            <a:solidFill>
              <a:srgbClr val="FF7F4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56603E6-EF90-4924-83A6-481582C34D50}"/>
              </a:ext>
            </a:extLst>
          </p:cNvPr>
          <p:cNvGrpSpPr/>
          <p:nvPr/>
        </p:nvGrpSpPr>
        <p:grpSpPr>
          <a:xfrm>
            <a:off x="981722" y="2370188"/>
            <a:ext cx="5409397" cy="3099726"/>
            <a:chOff x="821622" y="1745281"/>
            <a:chExt cx="4057048" cy="2324794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2F59246A-77D7-452C-9AA2-884CF3418CB3}"/>
                </a:ext>
              </a:extLst>
            </p:cNvPr>
            <p:cNvGrpSpPr/>
            <p:nvPr/>
          </p:nvGrpSpPr>
          <p:grpSpPr>
            <a:xfrm>
              <a:off x="4187047" y="3848079"/>
              <a:ext cx="394339" cy="221996"/>
              <a:chOff x="7928753" y="2037582"/>
              <a:chExt cx="394339" cy="221996"/>
            </a:xfrm>
          </p:grpSpPr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76CD4611-38D7-4664-93B2-C697F0063D8D}"/>
                  </a:ext>
                </a:extLst>
              </p:cNvPr>
              <p:cNvSpPr/>
              <p:nvPr/>
            </p:nvSpPr>
            <p:spPr bwMode="auto">
              <a:xfrm>
                <a:off x="7928753" y="2037582"/>
                <a:ext cx="394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Australia</a:t>
                </a:r>
              </a:p>
            </p:txBody>
          </p:sp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55016568-43E9-4B08-93C1-8BE2D27CEFBB}"/>
                  </a:ext>
                </a:extLst>
              </p:cNvPr>
              <p:cNvGrpSpPr/>
              <p:nvPr/>
            </p:nvGrpSpPr>
            <p:grpSpPr>
              <a:xfrm>
                <a:off x="7960853" y="2194446"/>
                <a:ext cx="330137" cy="65132"/>
                <a:chOff x="3961613" y="4186268"/>
                <a:chExt cx="273710" cy="54000"/>
              </a:xfrm>
            </p:grpSpPr>
            <p:sp>
              <p:nvSpPr>
                <p:cNvPr id="213" name="Oval 212">
                  <a:extLst>
                    <a:ext uri="{FF2B5EF4-FFF2-40B4-BE49-F238E27FC236}">
                      <a16:creationId xmlns:a16="http://schemas.microsoft.com/office/drawing/2014/main" id="{C4293C9D-A8B7-4881-A2EA-82ABC20FA3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4" name="Oval 213">
                  <a:extLst>
                    <a:ext uri="{FF2B5EF4-FFF2-40B4-BE49-F238E27FC236}">
                      <a16:creationId xmlns:a16="http://schemas.microsoft.com/office/drawing/2014/main" id="{D22D0234-FBF3-40A6-B286-E2E0B791EB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5" name="Oval 214">
                  <a:extLst>
                    <a:ext uri="{FF2B5EF4-FFF2-40B4-BE49-F238E27FC236}">
                      <a16:creationId xmlns:a16="http://schemas.microsoft.com/office/drawing/2014/main" id="{D76E4CE8-EB99-4A08-BF4C-E9401D9614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6" name="Oval 215">
                  <a:extLst>
                    <a:ext uri="{FF2B5EF4-FFF2-40B4-BE49-F238E27FC236}">
                      <a16:creationId xmlns:a16="http://schemas.microsoft.com/office/drawing/2014/main" id="{40BC8DBA-3AEC-443B-8C8C-43AB08B9D7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7" name="Oval 216">
                  <a:extLst>
                    <a:ext uri="{FF2B5EF4-FFF2-40B4-BE49-F238E27FC236}">
                      <a16:creationId xmlns:a16="http://schemas.microsoft.com/office/drawing/2014/main" id="{88885045-DD41-4E32-9DAB-A4A744FE811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8B1C2D96-E662-4AB4-901F-2E0916457B59}"/>
                </a:ext>
              </a:extLst>
            </p:cNvPr>
            <p:cNvGrpSpPr/>
            <p:nvPr/>
          </p:nvGrpSpPr>
          <p:grpSpPr>
            <a:xfrm>
              <a:off x="3775252" y="3474735"/>
              <a:ext cx="393136" cy="177771"/>
              <a:chOff x="7271871" y="1394500"/>
              <a:chExt cx="393136" cy="177771"/>
            </a:xfrm>
          </p:grpSpPr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E524DA48-423D-4409-9679-2FCB45BC06D2}"/>
                  </a:ext>
                </a:extLst>
              </p:cNvPr>
              <p:cNvSpPr/>
              <p:nvPr/>
            </p:nvSpPr>
            <p:spPr bwMode="auto">
              <a:xfrm>
                <a:off x="7271871" y="1464597"/>
                <a:ext cx="39313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Indonesia</a:t>
                </a:r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FFEFCA8C-9022-438E-BB06-C9216CD178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72547" y="1394500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427F6FA6-11EE-472C-A579-7996754D1BD8}"/>
                </a:ext>
              </a:extLst>
            </p:cNvPr>
            <p:cNvGrpSpPr/>
            <p:nvPr/>
          </p:nvGrpSpPr>
          <p:grpSpPr>
            <a:xfrm>
              <a:off x="3621419" y="3328513"/>
              <a:ext cx="721119" cy="107674"/>
              <a:chOff x="7403331" y="1139322"/>
              <a:chExt cx="721119" cy="107674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D2ED7A9A-27D3-4D47-B559-F495C800D56E}"/>
                  </a:ext>
                </a:extLst>
              </p:cNvPr>
              <p:cNvSpPr/>
              <p:nvPr/>
            </p:nvSpPr>
            <p:spPr bwMode="auto">
              <a:xfrm>
                <a:off x="7710875" y="1139322"/>
                <a:ext cx="41357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Singapore</a:t>
                </a:r>
              </a:p>
            </p:txBody>
          </p: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FB649A49-DA4E-47CF-9568-36420D106984}"/>
                  </a:ext>
                </a:extLst>
              </p:cNvPr>
              <p:cNvGrpSpPr/>
              <p:nvPr/>
            </p:nvGrpSpPr>
            <p:grpSpPr>
              <a:xfrm>
                <a:off x="7403331" y="1156102"/>
                <a:ext cx="266510" cy="65132"/>
                <a:chOff x="3680259" y="3430130"/>
                <a:chExt cx="220958" cy="54000"/>
              </a:xfrm>
            </p:grpSpPr>
            <p:sp>
              <p:nvSpPr>
                <p:cNvPr id="205" name="Oval 204">
                  <a:extLst>
                    <a:ext uri="{FF2B5EF4-FFF2-40B4-BE49-F238E27FC236}">
                      <a16:creationId xmlns:a16="http://schemas.microsoft.com/office/drawing/2014/main" id="{B1A33D23-D332-46D1-A0A4-9C2EBBAD477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5187" y="3430130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6" name="Oval 205">
                  <a:extLst>
                    <a:ext uri="{FF2B5EF4-FFF2-40B4-BE49-F238E27FC236}">
                      <a16:creationId xmlns:a16="http://schemas.microsoft.com/office/drawing/2014/main" id="{1D29F7D9-64F2-48C6-9C68-FD74C144188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7" name="Oval 206">
                  <a:extLst>
                    <a:ext uri="{FF2B5EF4-FFF2-40B4-BE49-F238E27FC236}">
                      <a16:creationId xmlns:a16="http://schemas.microsoft.com/office/drawing/2014/main" id="{0A618BD5-780F-434F-8BC0-4DF0DA85A6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92291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8" name="Oval 207">
                  <a:extLst>
                    <a:ext uri="{FF2B5EF4-FFF2-40B4-BE49-F238E27FC236}">
                      <a16:creationId xmlns:a16="http://schemas.microsoft.com/office/drawing/2014/main" id="{CD301EE0-7CAA-4338-9E07-67B6A9A123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47217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68FABD63-718C-4135-BE78-B08C23BF62E4}"/>
                </a:ext>
              </a:extLst>
            </p:cNvPr>
            <p:cNvGrpSpPr/>
            <p:nvPr/>
          </p:nvGrpSpPr>
          <p:grpSpPr>
            <a:xfrm>
              <a:off x="3105554" y="3199961"/>
              <a:ext cx="593265" cy="107674"/>
              <a:chOff x="6815465" y="980731"/>
              <a:chExt cx="593265" cy="107674"/>
            </a:xfrm>
          </p:grpSpPr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6F47B08D-A74A-487F-8050-ADF3D88D5C76}"/>
                  </a:ext>
                </a:extLst>
              </p:cNvPr>
              <p:cNvSpPr/>
              <p:nvPr/>
            </p:nvSpPr>
            <p:spPr bwMode="auto">
              <a:xfrm>
                <a:off x="6815465" y="980731"/>
                <a:ext cx="35586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Malaysia</a:t>
                </a:r>
              </a:p>
            </p:txBody>
          </p:sp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319ACEB5-28E2-4A29-BEF5-47A614876049}"/>
                  </a:ext>
                </a:extLst>
              </p:cNvPr>
              <p:cNvGrpSpPr/>
              <p:nvPr/>
            </p:nvGrpSpPr>
            <p:grpSpPr>
              <a:xfrm>
                <a:off x="7214688" y="1007265"/>
                <a:ext cx="194042" cy="65132"/>
                <a:chOff x="3680259" y="3430130"/>
                <a:chExt cx="160876" cy="54000"/>
              </a:xfrm>
            </p:grpSpPr>
            <p:sp>
              <p:nvSpPr>
                <p:cNvPr id="200" name="Oval 199">
                  <a:extLst>
                    <a:ext uri="{FF2B5EF4-FFF2-40B4-BE49-F238E27FC236}">
                      <a16:creationId xmlns:a16="http://schemas.microsoft.com/office/drawing/2014/main" id="{F5ACB297-66C4-4C02-A31C-8FB30E09A3B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1" name="Oval 200">
                  <a:extLst>
                    <a:ext uri="{FF2B5EF4-FFF2-40B4-BE49-F238E27FC236}">
                      <a16:creationId xmlns:a16="http://schemas.microsoft.com/office/drawing/2014/main" id="{B2EBFD43-E5C4-48A1-9A6E-F97D0D91EF7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2212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2" name="Oval 201">
                  <a:extLst>
                    <a:ext uri="{FF2B5EF4-FFF2-40B4-BE49-F238E27FC236}">
                      <a16:creationId xmlns:a16="http://schemas.microsoft.com/office/drawing/2014/main" id="{4C9E2F54-2E6C-4CB4-85C1-A618791443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87135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DC9DEECE-6BCC-4FD5-84FF-8B21BEF1F70C}"/>
                </a:ext>
              </a:extLst>
            </p:cNvPr>
            <p:cNvGrpSpPr/>
            <p:nvPr/>
          </p:nvGrpSpPr>
          <p:grpSpPr>
            <a:xfrm>
              <a:off x="4183061" y="2321258"/>
              <a:ext cx="620211" cy="88480"/>
              <a:chOff x="7856310" y="192759"/>
              <a:chExt cx="620211" cy="88480"/>
            </a:xfrm>
          </p:grpSpPr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F23DFC57-E65E-4272-9F83-1746D15E0F1B}"/>
                  </a:ext>
                </a:extLst>
              </p:cNvPr>
              <p:cNvSpPr/>
              <p:nvPr/>
            </p:nvSpPr>
            <p:spPr bwMode="auto">
              <a:xfrm>
                <a:off x="7972777" y="195109"/>
                <a:ext cx="503744" cy="86130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South Korea</a:t>
                </a:r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30343DDE-AC7A-4493-93DB-281FFB2A6D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56310" y="19275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B8FEF01E-B62C-4D08-AB9F-5E466760037C}"/>
                </a:ext>
              </a:extLst>
            </p:cNvPr>
            <p:cNvGrpSpPr/>
            <p:nvPr/>
          </p:nvGrpSpPr>
          <p:grpSpPr>
            <a:xfrm>
              <a:off x="4523102" y="2193944"/>
              <a:ext cx="355568" cy="107674"/>
              <a:chOff x="7962681" y="43208"/>
              <a:chExt cx="355568" cy="107674"/>
            </a:xfrm>
          </p:grpSpPr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E38477BF-022E-45F8-AB7E-7D918A3536FB}"/>
                  </a:ext>
                </a:extLst>
              </p:cNvPr>
              <p:cNvSpPr/>
              <p:nvPr/>
            </p:nvSpPr>
            <p:spPr bwMode="auto">
              <a:xfrm>
                <a:off x="8071787" y="43208"/>
                <a:ext cx="24646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Japan</a:t>
                </a:r>
              </a:p>
            </p:txBody>
          </p:sp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id="{A61EDE5C-1117-436B-8DBF-B186731904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62681" y="6248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3D756E39-027A-4282-B3DB-4EA102690567}"/>
                </a:ext>
              </a:extLst>
            </p:cNvPr>
            <p:cNvGrpSpPr/>
            <p:nvPr/>
          </p:nvGrpSpPr>
          <p:grpSpPr>
            <a:xfrm>
              <a:off x="3151161" y="2951109"/>
              <a:ext cx="724642" cy="107674"/>
              <a:chOff x="6678689" y="751823"/>
              <a:chExt cx="724642" cy="107674"/>
            </a:xfrm>
          </p:grpSpPr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910D434A-FFD8-4B5B-8255-B33F911013FA}"/>
                  </a:ext>
                </a:extLst>
              </p:cNvPr>
              <p:cNvSpPr/>
              <p:nvPr/>
            </p:nvSpPr>
            <p:spPr bwMode="auto">
              <a:xfrm>
                <a:off x="6678689" y="751823"/>
                <a:ext cx="34865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Thailand</a:t>
                </a:r>
              </a:p>
            </p:txBody>
          </p:sp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9B346F65-851C-4F82-B6CA-1185D10FD61B}"/>
                  </a:ext>
                </a:extLst>
              </p:cNvPr>
              <p:cNvGrpSpPr/>
              <p:nvPr/>
            </p:nvGrpSpPr>
            <p:grpSpPr>
              <a:xfrm>
                <a:off x="7073194" y="784736"/>
                <a:ext cx="330137" cy="65132"/>
                <a:chOff x="3961613" y="4186268"/>
                <a:chExt cx="273710" cy="54000"/>
              </a:xfrm>
            </p:grpSpPr>
            <p:sp>
              <p:nvSpPr>
                <p:cNvPr id="189" name="Oval 188">
                  <a:extLst>
                    <a:ext uri="{FF2B5EF4-FFF2-40B4-BE49-F238E27FC236}">
                      <a16:creationId xmlns:a16="http://schemas.microsoft.com/office/drawing/2014/main" id="{B5E98587-09EC-469C-9AE9-3C7AC5DC9D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0" name="Oval 189">
                  <a:extLst>
                    <a:ext uri="{FF2B5EF4-FFF2-40B4-BE49-F238E27FC236}">
                      <a16:creationId xmlns:a16="http://schemas.microsoft.com/office/drawing/2014/main" id="{C1F79BC8-AEFC-474B-802B-B4EA9639813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1" name="Oval 190">
                  <a:extLst>
                    <a:ext uri="{FF2B5EF4-FFF2-40B4-BE49-F238E27FC236}">
                      <a16:creationId xmlns:a16="http://schemas.microsoft.com/office/drawing/2014/main" id="{E6775623-E6AC-4867-BD58-BA55AFB53B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2" name="Oval 191">
                  <a:extLst>
                    <a:ext uri="{FF2B5EF4-FFF2-40B4-BE49-F238E27FC236}">
                      <a16:creationId xmlns:a16="http://schemas.microsoft.com/office/drawing/2014/main" id="{DFC4EEBD-3CB2-4505-A674-323DD022A6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3" name="Oval 192">
                  <a:extLst>
                    <a:ext uri="{FF2B5EF4-FFF2-40B4-BE49-F238E27FC236}">
                      <a16:creationId xmlns:a16="http://schemas.microsoft.com/office/drawing/2014/main" id="{4F1300D2-4FED-4BCA-AC4E-EE3D85965A3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E47FD3D7-9C5F-47A7-BF6E-CEAA851B7E30}"/>
                </a:ext>
              </a:extLst>
            </p:cNvPr>
            <p:cNvGrpSpPr/>
            <p:nvPr/>
          </p:nvGrpSpPr>
          <p:grpSpPr>
            <a:xfrm>
              <a:off x="2520701" y="2609274"/>
              <a:ext cx="276527" cy="107674"/>
              <a:chOff x="6172681" y="402472"/>
              <a:chExt cx="276527" cy="107674"/>
            </a:xfrm>
          </p:grpSpPr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E4BDC01B-5F77-4248-9B86-AA882A24DE2D}"/>
                  </a:ext>
                </a:extLst>
              </p:cNvPr>
              <p:cNvSpPr/>
              <p:nvPr/>
            </p:nvSpPr>
            <p:spPr bwMode="auto">
              <a:xfrm>
                <a:off x="6264061" y="402472"/>
                <a:ext cx="18514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UAE</a:t>
                </a:r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D2E84963-8831-4683-9633-3BE625EE2E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72681" y="418585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F63FF920-D0FA-4C1C-A248-CB082C935E3F}"/>
                </a:ext>
              </a:extLst>
            </p:cNvPr>
            <p:cNvGrpSpPr/>
            <p:nvPr/>
          </p:nvGrpSpPr>
          <p:grpSpPr>
            <a:xfrm>
              <a:off x="2149774" y="2564597"/>
              <a:ext cx="324126" cy="107674"/>
              <a:chOff x="5783097" y="294352"/>
              <a:chExt cx="324126" cy="107674"/>
            </a:xfrm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73D1F7AC-6A61-4F49-A6CD-AD22AB1BF9EF}"/>
                  </a:ext>
                </a:extLst>
              </p:cNvPr>
              <p:cNvSpPr/>
              <p:nvPr/>
            </p:nvSpPr>
            <p:spPr bwMode="auto">
              <a:xfrm>
                <a:off x="5783097" y="294352"/>
                <a:ext cx="22602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Qatar</a:t>
                </a:r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216D850A-D679-4D8A-B8A6-390D9917BA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42091" y="31895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040EC2E7-CE75-4A78-9190-5BDBF5645F76}"/>
                </a:ext>
              </a:extLst>
            </p:cNvPr>
            <p:cNvGrpSpPr/>
            <p:nvPr/>
          </p:nvGrpSpPr>
          <p:grpSpPr>
            <a:xfrm>
              <a:off x="2392906" y="2482049"/>
              <a:ext cx="427327" cy="107674"/>
              <a:chOff x="6015103" y="197183"/>
              <a:chExt cx="427327" cy="107674"/>
            </a:xfrm>
          </p:grpSpPr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75FFB7B8-2F76-4DB4-8DEF-E4A5090A5E25}"/>
                  </a:ext>
                </a:extLst>
              </p:cNvPr>
              <p:cNvSpPr/>
              <p:nvPr/>
            </p:nvSpPr>
            <p:spPr bwMode="auto">
              <a:xfrm>
                <a:off x="6129844" y="197183"/>
                <a:ext cx="31258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Bahrain</a:t>
                </a:r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43FD3B1C-DACB-4FCB-B366-570AB09215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15103" y="21847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B81B2D9C-4C5D-4DEF-8F4C-A70EE9CF9494}"/>
                </a:ext>
              </a:extLst>
            </p:cNvPr>
            <p:cNvGrpSpPr/>
            <p:nvPr/>
          </p:nvGrpSpPr>
          <p:grpSpPr>
            <a:xfrm>
              <a:off x="1966099" y="2086345"/>
              <a:ext cx="373447" cy="107674"/>
              <a:chOff x="5662200" y="-254452"/>
              <a:chExt cx="373447" cy="107674"/>
            </a:xfrm>
          </p:grpSpPr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0D671B2D-D58E-45A3-B88E-57E143D2D6EE}"/>
                  </a:ext>
                </a:extLst>
              </p:cNvPr>
              <p:cNvSpPr/>
              <p:nvPr/>
            </p:nvSpPr>
            <p:spPr bwMode="auto">
              <a:xfrm>
                <a:off x="5760331" y="-254452"/>
                <a:ext cx="27531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Turkey</a:t>
                </a:r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4B36B9F4-49AB-4D72-AA6E-35AE25F134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662200" y="-227908"/>
                <a:ext cx="64800" cy="64800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5EDBED69-3165-427E-A66E-519D087102CE}"/>
                </a:ext>
              </a:extLst>
            </p:cNvPr>
            <p:cNvGrpSpPr/>
            <p:nvPr/>
          </p:nvGrpSpPr>
          <p:grpSpPr>
            <a:xfrm>
              <a:off x="3077322" y="2346117"/>
              <a:ext cx="301080" cy="107674"/>
              <a:chOff x="6899146" y="515370"/>
              <a:chExt cx="301080" cy="107674"/>
            </a:xfrm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2C55BC70-968D-4C78-B0F2-0ADA8AE5C382}"/>
                  </a:ext>
                </a:extLst>
              </p:cNvPr>
              <p:cNvSpPr/>
              <p:nvPr/>
            </p:nvSpPr>
            <p:spPr bwMode="auto">
              <a:xfrm>
                <a:off x="7003057" y="515370"/>
                <a:ext cx="19716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India</a:t>
                </a:r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6758FE29-CDA8-4576-8E42-781FE1F198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899146" y="54718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44963F09-623B-4A41-A419-6988D0F77120}"/>
                </a:ext>
              </a:extLst>
            </p:cNvPr>
            <p:cNvGrpSpPr/>
            <p:nvPr/>
          </p:nvGrpSpPr>
          <p:grpSpPr>
            <a:xfrm>
              <a:off x="1066858" y="3068200"/>
              <a:ext cx="388682" cy="107674"/>
              <a:chOff x="4525888" y="618672"/>
              <a:chExt cx="388682" cy="107674"/>
            </a:xfrm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138DCF06-5548-4098-822E-B4FD5151A804}"/>
                  </a:ext>
                </a:extLst>
              </p:cNvPr>
              <p:cNvSpPr/>
              <p:nvPr/>
            </p:nvSpPr>
            <p:spPr bwMode="auto">
              <a:xfrm>
                <a:off x="4525888" y="618672"/>
                <a:ext cx="287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Nigeria</a:t>
                </a:r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80612317-43D1-4E5D-AA05-4AB2450035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49438" y="640673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DA302428-F528-4466-A49C-D81D60D2C7A0}"/>
                </a:ext>
              </a:extLst>
            </p:cNvPr>
            <p:cNvGrpSpPr/>
            <p:nvPr/>
          </p:nvGrpSpPr>
          <p:grpSpPr>
            <a:xfrm>
              <a:off x="891803" y="2122236"/>
              <a:ext cx="326077" cy="107674"/>
              <a:chOff x="4647980" y="-263150"/>
              <a:chExt cx="326077" cy="107674"/>
            </a:xfrm>
          </p:grpSpPr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194C85F3-12EF-49DD-9530-F1921A5DFC5B}"/>
                  </a:ext>
                </a:extLst>
              </p:cNvPr>
              <p:cNvSpPr/>
              <p:nvPr/>
            </p:nvSpPr>
            <p:spPr bwMode="auto">
              <a:xfrm>
                <a:off x="4647980" y="-263150"/>
                <a:ext cx="23203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Spain</a:t>
                </a:r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F4BBE173-0658-4CFF-AA57-5497B0E018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08925" y="-238834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1EE7ABAA-0E5A-426E-8EC5-5DA2AC864D2F}"/>
                </a:ext>
              </a:extLst>
            </p:cNvPr>
            <p:cNvGrpSpPr/>
            <p:nvPr/>
          </p:nvGrpSpPr>
          <p:grpSpPr>
            <a:xfrm>
              <a:off x="973425" y="1951168"/>
              <a:ext cx="380873" cy="107674"/>
              <a:chOff x="4904239" y="-456229"/>
              <a:chExt cx="380873" cy="107674"/>
            </a:xfrm>
          </p:grpSpPr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8B964F48-112A-4986-9269-C9BD7301481E}"/>
                  </a:ext>
                </a:extLst>
              </p:cNvPr>
              <p:cNvSpPr/>
              <p:nvPr/>
            </p:nvSpPr>
            <p:spPr bwMode="auto">
              <a:xfrm>
                <a:off x="4904239" y="-456229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France</a:t>
                </a:r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0027D7CF-9F2C-4C94-9B0D-9D27C95B57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19980" y="-43164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67ADF3CF-BEF1-4D77-BDF2-B6FCD06C9479}"/>
                </a:ext>
              </a:extLst>
            </p:cNvPr>
            <p:cNvGrpSpPr/>
            <p:nvPr/>
          </p:nvGrpSpPr>
          <p:grpSpPr>
            <a:xfrm>
              <a:off x="911146" y="1745281"/>
              <a:ext cx="373030" cy="107674"/>
              <a:chOff x="4881786" y="-656239"/>
              <a:chExt cx="373030" cy="107674"/>
            </a:xfrm>
          </p:grpSpPr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AC5E2636-ED16-4D98-A47C-B783CE78E4F5}"/>
                  </a:ext>
                </a:extLst>
              </p:cNvPr>
              <p:cNvSpPr/>
              <p:nvPr/>
            </p:nvSpPr>
            <p:spPr bwMode="auto">
              <a:xfrm>
                <a:off x="4881786" y="-656239"/>
                <a:ext cx="12503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UK</a:t>
                </a:r>
              </a:p>
            </p:txBody>
          </p: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43FF0D84-756E-4BDC-8AEB-DF6B3C47EA9E}"/>
                  </a:ext>
                </a:extLst>
              </p:cNvPr>
              <p:cNvGrpSpPr/>
              <p:nvPr/>
            </p:nvGrpSpPr>
            <p:grpSpPr>
              <a:xfrm>
                <a:off x="5044089" y="-640655"/>
                <a:ext cx="210727" cy="65132"/>
                <a:chOff x="3961613" y="4186268"/>
                <a:chExt cx="174710" cy="54000"/>
              </a:xfrm>
            </p:grpSpPr>
            <p:sp>
              <p:nvSpPr>
                <p:cNvPr id="168" name="Oval 167">
                  <a:extLst>
                    <a:ext uri="{FF2B5EF4-FFF2-40B4-BE49-F238E27FC236}">
                      <a16:creationId xmlns:a16="http://schemas.microsoft.com/office/drawing/2014/main" id="{9EB29569-EC88-4152-9E56-11F8206E86A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3F0A280B-4FD5-4E2E-9E6C-DF0DBF0537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70" name="Oval 169">
                  <a:extLst>
                    <a:ext uri="{FF2B5EF4-FFF2-40B4-BE49-F238E27FC236}">
                      <a16:creationId xmlns:a16="http://schemas.microsoft.com/office/drawing/2014/main" id="{5ABA8A4C-85BB-406F-A8A8-80DD21F059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82323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935F5DAE-FFC1-4E72-85B2-E5C4CD781188}"/>
                </a:ext>
              </a:extLst>
            </p:cNvPr>
            <p:cNvGrpSpPr/>
            <p:nvPr/>
          </p:nvGrpSpPr>
          <p:grpSpPr>
            <a:xfrm>
              <a:off x="821622" y="1853017"/>
              <a:ext cx="633918" cy="107674"/>
              <a:chOff x="4698327" y="-550237"/>
              <a:chExt cx="633918" cy="107674"/>
            </a:xfrm>
          </p:grpSpPr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B8BC378-4946-43BD-BDBD-E4232CF403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67113" y="-531906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F47ACCDC-F900-4202-B7C8-BAEF06214B96}"/>
                  </a:ext>
                </a:extLst>
              </p:cNvPr>
              <p:cNvSpPr/>
              <p:nvPr/>
            </p:nvSpPr>
            <p:spPr bwMode="auto">
              <a:xfrm>
                <a:off x="4698327" y="-550237"/>
                <a:ext cx="543418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Netherlands</a:t>
                </a: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BDBE83AA-F455-498E-81DD-B7D8EFBC3BA9}"/>
                </a:ext>
              </a:extLst>
            </p:cNvPr>
            <p:cNvGrpSpPr/>
            <p:nvPr/>
          </p:nvGrpSpPr>
          <p:grpSpPr>
            <a:xfrm>
              <a:off x="1448754" y="1765301"/>
              <a:ext cx="544050" cy="107674"/>
              <a:chOff x="5374777" y="-556757"/>
              <a:chExt cx="544050" cy="107674"/>
            </a:xfrm>
          </p:grpSpPr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16315E39-62CC-4474-863B-19CD89E77DB6}"/>
                  </a:ext>
                </a:extLst>
              </p:cNvPr>
              <p:cNvSpPr/>
              <p:nvPr/>
            </p:nvSpPr>
            <p:spPr bwMode="auto">
              <a:xfrm>
                <a:off x="5548533" y="-556757"/>
                <a:ext cx="37029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Germany</a:t>
                </a:r>
              </a:p>
            </p:txBody>
          </p: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9006438E-6EAE-4C6C-820E-60CC4AD39C15}"/>
                  </a:ext>
                </a:extLst>
              </p:cNvPr>
              <p:cNvGrpSpPr/>
              <p:nvPr/>
            </p:nvGrpSpPr>
            <p:grpSpPr>
              <a:xfrm>
                <a:off x="5374777" y="-535517"/>
                <a:ext cx="131384" cy="65132"/>
                <a:chOff x="4071469" y="4186268"/>
                <a:chExt cx="108928" cy="54000"/>
              </a:xfrm>
            </p:grpSpPr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8B8F3974-8D85-4AAE-8473-1F4CB87825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3" name="Oval 162">
                  <a:extLst>
                    <a:ext uri="{FF2B5EF4-FFF2-40B4-BE49-F238E27FC236}">
                      <a16:creationId xmlns:a16="http://schemas.microsoft.com/office/drawing/2014/main" id="{360CA1FE-2ED7-48CD-A126-C7A1A74DB4E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E7768120-5A07-411C-BD4C-E30B7D27E740}"/>
                </a:ext>
              </a:extLst>
            </p:cNvPr>
            <p:cNvGrpSpPr/>
            <p:nvPr/>
          </p:nvGrpSpPr>
          <p:grpSpPr>
            <a:xfrm>
              <a:off x="1549131" y="1995326"/>
              <a:ext cx="382474" cy="107674"/>
              <a:chOff x="5345180" y="-430320"/>
              <a:chExt cx="382474" cy="107674"/>
            </a:xfrm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58269B82-90CB-4954-A017-AC546DC35F4A}"/>
                  </a:ext>
                </a:extLst>
              </p:cNvPr>
              <p:cNvSpPr/>
              <p:nvPr/>
            </p:nvSpPr>
            <p:spPr bwMode="auto">
              <a:xfrm>
                <a:off x="5446327" y="-430320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Austria</a:t>
                </a:r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3775349D-1EDD-43C0-86EB-59A158B409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345180" y="-409572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9EC222CB-EB5E-48A1-8135-171B9CEABD3D}"/>
                </a:ext>
              </a:extLst>
            </p:cNvPr>
            <p:cNvGrpSpPr/>
            <p:nvPr/>
          </p:nvGrpSpPr>
          <p:grpSpPr>
            <a:xfrm>
              <a:off x="1455540" y="1915429"/>
              <a:ext cx="611958" cy="107674"/>
              <a:chOff x="5134159" y="-349121"/>
              <a:chExt cx="611958" cy="107674"/>
            </a:xfrm>
          </p:grpSpPr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31F1B1FE-38B6-445F-8FC8-9FE2E345483E}"/>
                  </a:ext>
                </a:extLst>
              </p:cNvPr>
              <p:cNvSpPr/>
              <p:nvPr/>
            </p:nvSpPr>
            <p:spPr bwMode="auto">
              <a:xfrm>
                <a:off x="5278440" y="-349121"/>
                <a:ext cx="46767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Switzerland</a:t>
                </a:r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9EF72797-C557-49F9-A018-30639E6005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34159" y="-332652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ABCAF638-304E-4BF9-9FA9-F010C65E75A5}"/>
                </a:ext>
              </a:extLst>
            </p:cNvPr>
            <p:cNvGrpSpPr/>
            <p:nvPr/>
          </p:nvGrpSpPr>
          <p:grpSpPr>
            <a:xfrm>
              <a:off x="3706860" y="2828663"/>
              <a:ext cx="561776" cy="107674"/>
              <a:chOff x="7519638" y="687135"/>
              <a:chExt cx="561776" cy="107674"/>
            </a:xfrm>
          </p:grpSpPr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4C3E60F5-4237-4377-902D-446AB9AE4270}"/>
                  </a:ext>
                </a:extLst>
              </p:cNvPr>
              <p:cNvSpPr/>
              <p:nvPr/>
            </p:nvSpPr>
            <p:spPr bwMode="auto">
              <a:xfrm>
                <a:off x="7749592" y="687135"/>
                <a:ext cx="33182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Vietnam</a:t>
                </a:r>
              </a:p>
            </p:txBody>
          </p: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C319ACEE-B80F-45BE-81E4-6279CA8FF35F}"/>
                  </a:ext>
                </a:extLst>
              </p:cNvPr>
              <p:cNvGrpSpPr/>
              <p:nvPr/>
            </p:nvGrpSpPr>
            <p:grpSpPr>
              <a:xfrm>
                <a:off x="7519638" y="708430"/>
                <a:ext cx="200261" cy="65132"/>
                <a:chOff x="3961613" y="4186268"/>
                <a:chExt cx="166032" cy="54000"/>
              </a:xfrm>
            </p:grpSpPr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9EEC94AA-1969-4FCD-BBE5-ECD6F3FA6B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AA2618F3-8003-4981-A2D4-F1655EE0870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B4514BEA-B73D-4641-B25D-BC007239B84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3645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FDA59173-9A94-47ED-8720-34A320303A54}"/>
                </a:ext>
              </a:extLst>
            </p:cNvPr>
            <p:cNvGrpSpPr/>
            <p:nvPr/>
          </p:nvGrpSpPr>
          <p:grpSpPr>
            <a:xfrm>
              <a:off x="1702158" y="2449679"/>
              <a:ext cx="634236" cy="107674"/>
              <a:chOff x="5361787" y="110756"/>
              <a:chExt cx="634236" cy="107674"/>
            </a:xfrm>
          </p:grpSpPr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0160B0D7-0D7C-4AD0-9EB4-65D365A62C7C}"/>
                  </a:ext>
                </a:extLst>
              </p:cNvPr>
              <p:cNvSpPr/>
              <p:nvPr/>
            </p:nvSpPr>
            <p:spPr bwMode="auto">
              <a:xfrm>
                <a:off x="5361787" y="110756"/>
                <a:ext cx="51937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Saudi Arabia</a:t>
                </a:r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DDF03EEA-A97A-48C4-A57B-6E60F16394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0891" y="13747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7AFD3846-B4C7-41E6-8F6F-6B26AF482187}"/>
                </a:ext>
              </a:extLst>
            </p:cNvPr>
            <p:cNvGrpSpPr/>
            <p:nvPr/>
          </p:nvGrpSpPr>
          <p:grpSpPr>
            <a:xfrm>
              <a:off x="2264504" y="2714862"/>
              <a:ext cx="344907" cy="107674"/>
              <a:chOff x="5860340" y="550092"/>
              <a:chExt cx="344907" cy="107674"/>
            </a:xfrm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DD08528E-A9EA-4431-9017-493521AFCA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40115" y="564831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1FEFC92E-B764-4370-8D39-BD864F534E14}"/>
                  </a:ext>
                </a:extLst>
              </p:cNvPr>
              <p:cNvSpPr/>
              <p:nvPr/>
            </p:nvSpPr>
            <p:spPr bwMode="auto">
              <a:xfrm>
                <a:off x="5860340" y="550092"/>
                <a:ext cx="245260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Oman</a:t>
                </a: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9EB01FB0-B028-4704-B875-C20F01DB9943}"/>
                </a:ext>
              </a:extLst>
            </p:cNvPr>
            <p:cNvGrpSpPr/>
            <p:nvPr/>
          </p:nvGrpSpPr>
          <p:grpSpPr>
            <a:xfrm>
              <a:off x="3733924" y="2077725"/>
              <a:ext cx="263888" cy="217578"/>
              <a:chOff x="7323604" y="-31142"/>
              <a:chExt cx="263888" cy="217578"/>
            </a:xfrm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24BA6133-6252-43F5-81BF-41F1E9B79667}"/>
                  </a:ext>
                </a:extLst>
              </p:cNvPr>
              <p:cNvSpPr/>
              <p:nvPr/>
            </p:nvSpPr>
            <p:spPr bwMode="auto">
              <a:xfrm>
                <a:off x="7337822" y="-31142"/>
                <a:ext cx="23684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China</a:t>
                </a:r>
              </a:p>
            </p:txBody>
          </p:sp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17EA11A2-DDF6-4836-B2BD-08234ACE05BB}"/>
                  </a:ext>
                </a:extLst>
              </p:cNvPr>
              <p:cNvGrpSpPr/>
              <p:nvPr/>
            </p:nvGrpSpPr>
            <p:grpSpPr>
              <a:xfrm>
                <a:off x="7323604" y="121304"/>
                <a:ext cx="263888" cy="65132"/>
                <a:chOff x="3961613" y="4186268"/>
                <a:chExt cx="218784" cy="54000"/>
              </a:xfrm>
            </p:grpSpPr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6E3E56C9-EED5-42FA-9CE2-2F923E3F0C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4" name="Oval 143">
                  <a:extLst>
                    <a:ext uri="{FF2B5EF4-FFF2-40B4-BE49-F238E27FC236}">
                      <a16:creationId xmlns:a16="http://schemas.microsoft.com/office/drawing/2014/main" id="{9A023BAA-2661-43C0-BF4B-283BCAAE9F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AC15D8FA-A63F-4DD3-A0A6-F90E0CCE90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6" name="Oval 145">
                  <a:extLst>
                    <a:ext uri="{FF2B5EF4-FFF2-40B4-BE49-F238E27FC236}">
                      <a16:creationId xmlns:a16="http://schemas.microsoft.com/office/drawing/2014/main" id="{6CBE408F-E927-4C6D-9017-54BB724EB4E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29BAB079-1734-4396-BCF5-AAB04031C628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8262922" y="1298389"/>
            <a:ext cx="3590481" cy="1839768"/>
          </a:xfrm>
          <a:solidFill>
            <a:schemeClr val="bg2"/>
          </a:solidFill>
        </p:spPr>
        <p:txBody>
          <a:bodyPr vert="horz" lIns="0" tIns="540000" rIns="0" bIns="0" rtlCol="0" anchor="ctr" anchorCtr="0">
            <a:noAutofit/>
          </a:bodyPr>
          <a:lstStyle>
            <a:lvl1pPr marL="0" indent="0" algn="ctr">
              <a:buNone/>
              <a:defRPr lang="en-AU">
                <a:latin typeface="Arial" panose="020B0604020202020204" pitchFamily="34" charset="0"/>
              </a:defRPr>
            </a:lvl1pPr>
          </a:lstStyle>
          <a:p>
            <a:pPr marL="191995" lvl="0" indent="-191995" algn="ctr"/>
            <a:r>
              <a:rPr lang="en-AU" dirty="0"/>
              <a:t>Highlight box</a:t>
            </a:r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6234F6BF-CE90-824E-BB2A-75200AC913B4}"/>
              </a:ext>
            </a:extLst>
          </p:cNvPr>
          <p:cNvSpPr>
            <a:spLocks noChangeAspect="1"/>
          </p:cNvSpPr>
          <p:nvPr/>
        </p:nvSpPr>
        <p:spPr>
          <a:xfrm>
            <a:off x="4734132" y="3843091"/>
            <a:ext cx="86843" cy="86843"/>
          </a:xfrm>
          <a:prstGeom prst="ellipse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875383"/>
      </p:ext>
    </p:extLst>
  </p:cSld>
  <p:clrMapOvr>
    <a:masterClrMapping/>
  </p:clrMapOvr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sset classes and RE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2314E80-FEC8-41FD-85C9-5C3A6A70F167}"/>
              </a:ext>
            </a:extLst>
          </p:cNvPr>
          <p:cNvSpPr/>
          <p:nvPr/>
        </p:nvSpPr>
        <p:spPr>
          <a:xfrm>
            <a:off x="334434" y="1725638"/>
            <a:ext cx="11523133" cy="382513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1348D93-B37A-4425-AD04-78CB4882F608}"/>
              </a:ext>
            </a:extLst>
          </p:cNvPr>
          <p:cNvSpPr/>
          <p:nvPr/>
        </p:nvSpPr>
        <p:spPr>
          <a:xfrm>
            <a:off x="4761714" y="5186845"/>
            <a:ext cx="2668575" cy="184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A0B8479-81A9-4C48-8B7E-D0346509C3EF}"/>
              </a:ext>
            </a:extLst>
          </p:cNvPr>
          <p:cNvSpPr/>
          <p:nvPr/>
        </p:nvSpPr>
        <p:spPr>
          <a:xfrm>
            <a:off x="900589" y="4948057"/>
            <a:ext cx="10390825" cy="1116959"/>
          </a:xfrm>
          <a:prstGeom prst="rect">
            <a:avLst/>
          </a:prstGeom>
          <a:solidFill>
            <a:schemeClr val="bg2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63CB9A3-4A2C-4F38-AD40-8D3D4510A9D3}"/>
              </a:ext>
            </a:extLst>
          </p:cNvPr>
          <p:cNvSpPr txBox="1"/>
          <p:nvPr/>
        </p:nvSpPr>
        <p:spPr>
          <a:xfrm>
            <a:off x="3421899" y="5084483"/>
            <a:ext cx="3257983" cy="246221"/>
          </a:xfrm>
          <a:prstGeom prst="rect">
            <a:avLst/>
          </a:prstGeom>
          <a:noFill/>
        </p:spPr>
        <p:txBody>
          <a:bodyPr wrap="none" lIns="96000" tIns="0" rIns="96000" bIns="0" rtlCol="0">
            <a:spAutoFit/>
          </a:bodyPr>
          <a:lstStyle/>
          <a:p>
            <a:pPr algn="ctr" defTabSz="609585">
              <a:defRPr/>
            </a:pPr>
            <a:r>
              <a:rPr lang="en-US" altLang="en-US" sz="1600" b="1" dirty="0">
                <a:solidFill>
                  <a:prstClr val="black"/>
                </a:solidFill>
              </a:rPr>
              <a:t>5 REITs</a:t>
            </a:r>
            <a:r>
              <a:rPr lang="en-US" altLang="en-US" sz="1600" dirty="0">
                <a:solidFill>
                  <a:prstClr val="black"/>
                </a:solidFill>
              </a:rPr>
              <a:t> across </a:t>
            </a:r>
            <a:r>
              <a:rPr lang="en-US" altLang="en-US" sz="1600" b="1" dirty="0">
                <a:solidFill>
                  <a:prstClr val="black"/>
                </a:solidFill>
              </a:rPr>
              <a:t>4 assets classes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05A81F1-3254-4AE5-BE0E-156BFD611240}"/>
              </a:ext>
            </a:extLst>
          </p:cNvPr>
          <p:cNvCxnSpPr/>
          <p:nvPr/>
        </p:nvCxnSpPr>
        <p:spPr>
          <a:xfrm flipV="1">
            <a:off x="9245600" y="4948057"/>
            <a:ext cx="0" cy="1116959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5AB0BB1-B968-44E2-95E0-449C8C7670A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7629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E5F0ECFC-CF01-46B9-862F-6BA884C4AE1F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75711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C75D6561-942E-4202-8EEC-04C24C4DD64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03793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0B35F484-B964-4D21-BF60-64693C8388D3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1875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69B67840-6B57-41D4-8B9E-7915896ED428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59957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30D324FA-B471-4E11-97B6-E106EE313B5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84574" y="1476159"/>
            <a:ext cx="3222852" cy="43272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>
            <a:spAutoFit/>
          </a:bodyPr>
          <a:lstStyle>
            <a:lvl1pPr marL="0" indent="0" algn="ctr">
              <a:buNone/>
              <a:defRPr lang="en-GB" sz="1867" spc="-2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191995" lvl="0" indent="-191995" algn="ctr" defTabSz="609585"/>
            <a:r>
              <a:rPr lang="en-US" smtClean="0"/>
              <a:t>Click to edit Master text styles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848A7EB9-DFBD-4765-AC08-81731455A8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B9301B7-F9B4-4C25-BF30-A806A0508544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0022FEA5-5CAD-48B8-A2F8-2FAA00E80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0" name="Text Placeholder 18">
            <a:extLst>
              <a:ext uri="{FF2B5EF4-FFF2-40B4-BE49-F238E27FC236}">
                <a16:creationId xmlns:a16="http://schemas.microsoft.com/office/drawing/2014/main" id="{289E1322-6D66-4D1A-9188-B53DA540BA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63B4E12-5E7B-466A-9A4E-C8B1A582853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898848" y="5018969"/>
            <a:ext cx="780663" cy="328231"/>
          </a:xfrm>
          <a:noFill/>
        </p:spPr>
        <p:txBody>
          <a:bodyPr wrap="none" lIns="0" tIns="0" rIns="0" bIns="0" anchor="t">
            <a:spAutoFit/>
          </a:bodyPr>
          <a:lstStyle>
            <a:lvl1pPr marL="0" indent="0">
              <a:buNone/>
              <a:defRPr lang="en-US" sz="2133" b="1" smtClean="0">
                <a:latin typeface="+mj-lt"/>
                <a:ea typeface="MS PGothic"/>
                <a:cs typeface="Arial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S$[•]b</a:t>
            </a:r>
            <a:endParaRPr lang="en-AU" dirty="0"/>
          </a:p>
        </p:txBody>
      </p:sp>
      <p:sp>
        <p:nvSpPr>
          <p:cNvPr id="65" name="Text Placeholder 5">
            <a:extLst>
              <a:ext uri="{FF2B5EF4-FFF2-40B4-BE49-F238E27FC236}">
                <a16:creationId xmlns:a16="http://schemas.microsoft.com/office/drawing/2014/main" id="{C1729B94-1CDA-4C72-ADEA-E2A5BE88271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01468" y="5404513"/>
            <a:ext cx="1575421" cy="205121"/>
          </a:xfrm>
          <a:noFill/>
        </p:spPr>
        <p:txBody>
          <a:bodyPr wrap="square" lIns="0" tIns="0" rIns="0" bIns="0" anchor="t">
            <a:spAutoFit/>
          </a:bodyPr>
          <a:lstStyle>
            <a:lvl1pPr marL="0" indent="0" algn="ctr">
              <a:buNone/>
              <a:defRPr lang="en-AU" sz="1333" kern="1200" spc="-20" dirty="0">
                <a:solidFill>
                  <a:schemeClr val="tx1"/>
                </a:solidFill>
                <a:latin typeface="+mn-lt"/>
                <a:ea typeface="MS PGothic"/>
                <a:cs typeface="Arial Black" panose="020B0604020202020204" pitchFamily="34" charset="0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[•]</a:t>
            </a:r>
            <a:endParaRPr lang="en-AU" dirty="0"/>
          </a:p>
        </p:txBody>
      </p:sp>
      <p:sp>
        <p:nvSpPr>
          <p:cNvPr id="10" name="Text Placeholder 118">
            <a:extLst>
              <a:ext uri="{FF2B5EF4-FFF2-40B4-BE49-F238E27FC236}">
                <a16:creationId xmlns:a16="http://schemas.microsoft.com/office/drawing/2014/main" id="{2AAA7A1C-A340-4FF1-A558-21E745B69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76295" y="4171217"/>
            <a:ext cx="2122805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9" name="Text Placeholder 118">
            <a:extLst>
              <a:ext uri="{FF2B5EF4-FFF2-40B4-BE49-F238E27FC236}">
                <a16:creationId xmlns:a16="http://schemas.microsoft.com/office/drawing/2014/main" id="{CBC3F1D9-3661-4FD9-9401-F63CA7FE2C8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754395" y="4171217"/>
            <a:ext cx="213270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0" name="Text Placeholder 118">
            <a:extLst>
              <a:ext uri="{FF2B5EF4-FFF2-40B4-BE49-F238E27FC236}">
                <a16:creationId xmlns:a16="http://schemas.microsoft.com/office/drawing/2014/main" id="{10EFCFA7-781C-4B88-B35D-84F7A856EF9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044689" y="4171217"/>
            <a:ext cx="2126848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1" name="Text Placeholder 118">
            <a:extLst>
              <a:ext uri="{FF2B5EF4-FFF2-40B4-BE49-F238E27FC236}">
                <a16:creationId xmlns:a16="http://schemas.microsoft.com/office/drawing/2014/main" id="{B4AF8C55-0F6F-4623-862F-F88AE89B267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321050" y="4171217"/>
            <a:ext cx="212552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2" name="Text Placeholder 118">
            <a:extLst>
              <a:ext uri="{FF2B5EF4-FFF2-40B4-BE49-F238E27FC236}">
                <a16:creationId xmlns:a16="http://schemas.microsoft.com/office/drawing/2014/main" id="{D33B323C-98E2-4C62-B69A-2C2EA9A5E4D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07651" y="4149499"/>
            <a:ext cx="2117451" cy="500139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pic>
        <p:nvPicPr>
          <p:cNvPr id="48" name="Picture 44">
            <a:extLst>
              <a:ext uri="{FF2B5EF4-FFF2-40B4-BE49-F238E27FC236}">
                <a16:creationId xmlns:a16="http://schemas.microsoft.com/office/drawing/2014/main" id="{4EFDA4D6-4741-49AC-93F9-98A012E5E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 bwMode="auto">
          <a:xfrm>
            <a:off x="6182382" y="5495950"/>
            <a:ext cx="1128741" cy="30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5">
            <a:extLst>
              <a:ext uri="{FF2B5EF4-FFF2-40B4-BE49-F238E27FC236}">
                <a16:creationId xmlns:a16="http://schemas.microsoft.com/office/drawing/2014/main" id="{94EF6EFC-D754-497B-8677-73473941E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/>
        </p:blipFill>
        <p:spPr bwMode="auto">
          <a:xfrm>
            <a:off x="4617992" y="5500015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7">
            <a:extLst>
              <a:ext uri="{FF2B5EF4-FFF2-40B4-BE49-F238E27FC236}">
                <a16:creationId xmlns:a16="http://schemas.microsoft.com/office/drawing/2014/main" id="{E642D8F6-2075-4283-B317-0CC21B2374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 bwMode="auto">
          <a:xfrm>
            <a:off x="1249061" y="5507027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44B74018-11CB-4799-940E-3984A576C9C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986615" y="5485857"/>
            <a:ext cx="846587" cy="327347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95E7DA29-6231-4AAB-9A0F-89D33916C9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742314" y="5498778"/>
            <a:ext cx="1271327" cy="31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077287"/>
      </p:ext>
    </p:extLst>
  </p:cSld>
  <p:clrMapOvr>
    <a:masterClrMapping/>
  </p:clrMapOvr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49194" y="1596809"/>
            <a:ext cx="4808373" cy="42100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7C3D992-3EDC-4DA6-B49D-9859A750888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1596809"/>
            <a:ext cx="6766560" cy="4210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AFB1FF4F-2214-4FED-BA3A-3C2C37D502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DA55558-0DB0-4A4C-89B0-BE0EDE0AD407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E5AD37DD-7BEE-4348-81DA-5F1E6D368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3838ABF-9C90-4355-A358-5C96ECA47F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32164507"/>
      </p:ext>
    </p:extLst>
  </p:cSld>
  <p:clrMapOvr>
    <a:masterClrMapping/>
  </p:clrMapOvr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63D87694-BFBC-406D-A720-C33572435F3E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5053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F0C5EA9-3BF7-4738-9EFA-E7D36D3E879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35053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2" name="Text Placeholder 118">
            <a:extLst>
              <a:ext uri="{FF2B5EF4-FFF2-40B4-BE49-F238E27FC236}">
                <a16:creationId xmlns:a16="http://schemas.microsoft.com/office/drawing/2014/main" id="{2FD1B914-91DB-4DC9-B0CC-60955F40087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053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3" name="Text Placeholder 118">
            <a:extLst>
              <a:ext uri="{FF2B5EF4-FFF2-40B4-BE49-F238E27FC236}">
                <a16:creationId xmlns:a16="http://schemas.microsoft.com/office/drawing/2014/main" id="{CDB98613-33B9-46E9-9999-99B26F1D979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5053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6D10A808-85F2-4206-8E24-077A1FE1754F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276510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CA870DCE-C088-42AD-A5EC-3801BA1347AC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276510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8" name="Text Placeholder 118">
            <a:extLst>
              <a:ext uri="{FF2B5EF4-FFF2-40B4-BE49-F238E27FC236}">
                <a16:creationId xmlns:a16="http://schemas.microsoft.com/office/drawing/2014/main" id="{165797EB-FEEF-47EF-8502-B72A8115377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276510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0" name="Text Placeholder 118">
            <a:extLst>
              <a:ext uri="{FF2B5EF4-FFF2-40B4-BE49-F238E27FC236}">
                <a16:creationId xmlns:a16="http://schemas.microsoft.com/office/drawing/2014/main" id="{8EB49760-03F6-4502-9544-B2D63410427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276510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550FAAC1-2CBF-4FA4-95C6-9E0E72562AC0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620248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F942DD5B-E49C-43EF-94BC-2182C44DE02D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620248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3" name="Text Placeholder 118">
            <a:extLst>
              <a:ext uri="{FF2B5EF4-FFF2-40B4-BE49-F238E27FC236}">
                <a16:creationId xmlns:a16="http://schemas.microsoft.com/office/drawing/2014/main" id="{610AA8F6-DEC8-47EF-83DA-D4263C06C24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20248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4" name="Text Placeholder 118">
            <a:extLst>
              <a:ext uri="{FF2B5EF4-FFF2-40B4-BE49-F238E27FC236}">
                <a16:creationId xmlns:a16="http://schemas.microsoft.com/office/drawing/2014/main" id="{8F135920-E78E-417A-8E9D-AF55AE3B804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20248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0088E2D3-D55E-4B0B-AB89-0DBAB3F9E207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9128459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3333ECB0-93E4-49DC-9F56-632D2FD361FE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9128459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7" name="Text Placeholder 118">
            <a:extLst>
              <a:ext uri="{FF2B5EF4-FFF2-40B4-BE49-F238E27FC236}">
                <a16:creationId xmlns:a16="http://schemas.microsoft.com/office/drawing/2014/main" id="{DB27BD4D-28DC-4AEF-8E25-AC3A7CECE82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128459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8" name="Text Placeholder 118">
            <a:extLst>
              <a:ext uri="{FF2B5EF4-FFF2-40B4-BE49-F238E27FC236}">
                <a16:creationId xmlns:a16="http://schemas.microsoft.com/office/drawing/2014/main" id="{36C2E9E7-24FC-4E85-9B95-031592E2F75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128459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A412B6CE-7B20-49DF-862B-AA172006F3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09E4129-D281-4E0C-8C7A-D614B14496BD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>
            <a:extLst>
              <a:ext uri="{FF2B5EF4-FFF2-40B4-BE49-F238E27FC236}">
                <a16:creationId xmlns:a16="http://schemas.microsoft.com/office/drawing/2014/main" id="{245E5802-6415-4231-8868-862514160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02C83258-A6C9-4D9A-A0BE-8460CDFF57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61071418"/>
      </p:ext>
    </p:extLst>
  </p:cSld>
  <p:clrMapOvr>
    <a:masterClrMapping/>
  </p:clrMapOvr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7986" y="1596809"/>
            <a:ext cx="3929581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C16D6C69-6746-4030-A6CA-D2D7D01DB0C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3758" y="1596811"/>
            <a:ext cx="4307941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DB9FB400-2762-43CB-BBBA-CCA5AF2F4C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3757" y="4129911"/>
            <a:ext cx="186944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677B9744-3888-4297-B60E-F8474779CD0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742153" y="1596810"/>
            <a:ext cx="2924924" cy="42289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5402519B-6C59-4C7A-87FF-23750777EF5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332747" y="4129911"/>
            <a:ext cx="2328951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4FAEE446-BB6D-4939-8846-14E0581137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D6B6CEE-97CD-4872-BC14-C0DC3C1F8AAB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74ECCE9E-9D89-4C3D-8AC3-F701E3278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3FCD2C4B-BF44-4459-9FD1-F5DCAB95DC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33156517"/>
      </p:ext>
    </p:extLst>
  </p:cSld>
  <p:clrMapOvr>
    <a:masterClrMapping/>
  </p:clrMapOvr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8182" y="1606972"/>
            <a:ext cx="4054660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C3BB95A7-32EA-43AD-86BC-01E522CD29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2610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C2D62157-C00F-40C8-BE62-BF8F4FC8015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70914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ADC8E922-511B-4612-85D6-BED47CA9AC4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0914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4EDABAC8-3301-4BFB-B19C-2AFF95DEB38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3230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7D7773D1-B32B-43D8-AE7C-C6641A15E2C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5546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3BCBB88D-B843-4E62-813A-DBBBD7950D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08AB0-00AA-4107-9D97-08CD10212A2A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02AC979-5B2C-4F33-B647-BC7C479F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A4C77FD-E6B9-4C2A-9A05-1D00CFB247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81203437"/>
      </p:ext>
    </p:extLst>
  </p:cSld>
  <p:clrMapOvr>
    <a:masterClrMapping/>
  </p:clrMapOvr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sid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BCC1821B-86E6-4064-BE58-723BDBDA10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3188" y="1444190"/>
            <a:ext cx="6655053" cy="43275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79F222-F030-4D07-A7E6-56EA58D2C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444189"/>
            <a:ext cx="4496881" cy="738664"/>
          </a:xfrm>
        </p:spPr>
        <p:txBody>
          <a:bodyPr wrap="square" anchor="b" anchorCtr="0">
            <a:sp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6F56361-CE01-46E4-A5B3-D3F94FD0CD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77C5E15A-8F57-4A35-86DF-60D487601B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90" y="2285003"/>
            <a:ext cx="4490588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74961431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Asset Class Expertis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68C6CDA3-E62B-4E4E-8368-1613469FA02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49599" y="1316567"/>
            <a:ext cx="11703220" cy="587520"/>
          </a:xfrm>
        </p:spPr>
        <p:txBody>
          <a:bodyPr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b="0" i="0"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62E8D12-48E9-8B47-BC55-173DD3B33225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53502FC9-21F9-EC4F-B876-D8FD481073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772BC48-064D-D54D-BD8C-FB6987A4BA0A}"/>
              </a:ext>
            </a:extLst>
          </p:cNvPr>
          <p:cNvSpPr/>
          <p:nvPr userDrawn="1"/>
        </p:nvSpPr>
        <p:spPr>
          <a:xfrm>
            <a:off x="249814" y="4815736"/>
            <a:ext cx="11171719" cy="1220871"/>
          </a:xfrm>
          <a:prstGeom prst="rect">
            <a:avLst/>
          </a:prstGeom>
          <a:solidFill>
            <a:schemeClr val="tx1">
              <a:alpha val="1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842B3F1-0691-F649-9C2B-56F32A076974}"/>
              </a:ext>
            </a:extLst>
          </p:cNvPr>
          <p:cNvSpPr/>
          <p:nvPr userDrawn="1"/>
        </p:nvSpPr>
        <p:spPr>
          <a:xfrm>
            <a:off x="249816" y="2072765"/>
            <a:ext cx="2130427" cy="2290900"/>
          </a:xfrm>
          <a:prstGeom prst="rect">
            <a:avLst/>
          </a:prstGeom>
          <a:solidFill>
            <a:schemeClr val="tx2"/>
          </a:solidFill>
          <a:ln w="2540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7A50E14-29F4-534B-95FE-B4FAE843F395}"/>
              </a:ext>
            </a:extLst>
          </p:cNvPr>
          <p:cNvSpPr/>
          <p:nvPr userDrawn="1"/>
        </p:nvSpPr>
        <p:spPr>
          <a:xfrm>
            <a:off x="2653038" y="2072765"/>
            <a:ext cx="2130427" cy="2290900"/>
          </a:xfrm>
          <a:prstGeom prst="rect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82255D5-693F-E04F-B483-A15CEBA62748}"/>
              </a:ext>
            </a:extLst>
          </p:cNvPr>
          <p:cNvSpPr/>
          <p:nvPr userDrawn="1"/>
        </p:nvSpPr>
        <p:spPr>
          <a:xfrm>
            <a:off x="5056265" y="2072765"/>
            <a:ext cx="2130427" cy="2290900"/>
          </a:xfrm>
          <a:prstGeom prst="rect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5690048-5AF1-CC47-AA0F-11AA63C6658B}"/>
              </a:ext>
            </a:extLst>
          </p:cNvPr>
          <p:cNvSpPr/>
          <p:nvPr userDrawn="1"/>
        </p:nvSpPr>
        <p:spPr>
          <a:xfrm>
            <a:off x="7434013" y="2072765"/>
            <a:ext cx="2130427" cy="2290900"/>
          </a:xfrm>
          <a:prstGeom prst="rect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7E1595C-EA83-4F49-9EB7-E0D66588CFC4}"/>
              </a:ext>
            </a:extLst>
          </p:cNvPr>
          <p:cNvSpPr/>
          <p:nvPr userDrawn="1"/>
        </p:nvSpPr>
        <p:spPr>
          <a:xfrm>
            <a:off x="9811760" y="2072765"/>
            <a:ext cx="2130427" cy="2290900"/>
          </a:xfrm>
          <a:prstGeom prst="rect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7" name="Picture 44">
            <a:extLst>
              <a:ext uri="{FF2B5EF4-FFF2-40B4-BE49-F238E27FC236}">
                <a16:creationId xmlns:a16="http://schemas.microsoft.com/office/drawing/2014/main" id="{6D4F2842-9DC9-314F-9AAD-E62773D8688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/>
        </p:blipFill>
        <p:spPr bwMode="auto">
          <a:xfrm>
            <a:off x="6698081" y="5412075"/>
            <a:ext cx="1440136" cy="394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45">
            <a:extLst>
              <a:ext uri="{FF2B5EF4-FFF2-40B4-BE49-F238E27FC236}">
                <a16:creationId xmlns:a16="http://schemas.microsoft.com/office/drawing/2014/main" id="{E6239276-7E57-3E4E-B6CF-4BB61962A24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 bwMode="auto">
          <a:xfrm>
            <a:off x="5257278" y="5416138"/>
            <a:ext cx="1043364" cy="386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43">
            <a:extLst>
              <a:ext uri="{FF2B5EF4-FFF2-40B4-BE49-F238E27FC236}">
                <a16:creationId xmlns:a16="http://schemas.microsoft.com/office/drawing/2014/main" id="{EA4CC459-1DCF-C749-9459-E1285745EF7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/>
        </p:blipFill>
        <p:spPr bwMode="auto">
          <a:xfrm>
            <a:off x="3331529" y="5420429"/>
            <a:ext cx="1528307" cy="39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46">
            <a:extLst>
              <a:ext uri="{FF2B5EF4-FFF2-40B4-BE49-F238E27FC236}">
                <a16:creationId xmlns:a16="http://schemas.microsoft.com/office/drawing/2014/main" id="{22777253-EFAB-B14A-B6A3-A0B9B4BAE9B3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/>
        </p:blipFill>
        <p:spPr bwMode="auto">
          <a:xfrm>
            <a:off x="1890725" y="5423150"/>
            <a:ext cx="1043364" cy="386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47">
            <a:extLst>
              <a:ext uri="{FF2B5EF4-FFF2-40B4-BE49-F238E27FC236}">
                <a16:creationId xmlns:a16="http://schemas.microsoft.com/office/drawing/2014/main" id="{9E4674BE-D9EA-6C45-9C52-D32F4311AAD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/>
        </p:blipFill>
        <p:spPr bwMode="auto">
          <a:xfrm>
            <a:off x="449919" y="5423150"/>
            <a:ext cx="1043364" cy="386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907F42DE-2967-174C-AE87-952B1DE26168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374601" y="5410967"/>
            <a:ext cx="1080139" cy="417653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22501871-DB79-4148-A9D6-0474FEE449E1}"/>
              </a:ext>
            </a:extLst>
          </p:cNvPr>
          <p:cNvGrpSpPr/>
          <p:nvPr userDrawn="1"/>
        </p:nvGrpSpPr>
        <p:grpSpPr>
          <a:xfrm>
            <a:off x="9691123" y="4218231"/>
            <a:ext cx="2309469" cy="2334301"/>
            <a:chOff x="3582537" y="935875"/>
            <a:chExt cx="1344922" cy="1359384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5C35DA19-D808-FF4E-B10E-ED90041AD471}"/>
                </a:ext>
              </a:extLst>
            </p:cNvPr>
            <p:cNvSpPr/>
            <p:nvPr/>
          </p:nvSpPr>
          <p:spPr>
            <a:xfrm>
              <a:off x="3661839" y="1035900"/>
              <a:ext cx="1196975" cy="11969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35" name="Graphic 34">
              <a:extLst>
                <a:ext uri="{FF2B5EF4-FFF2-40B4-BE49-F238E27FC236}">
                  <a16:creationId xmlns:a16="http://schemas.microsoft.com/office/drawing/2014/main" id="{5DAD337A-A7E8-204C-920B-21E2D63E9888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3582537" y="935875"/>
              <a:ext cx="1344922" cy="1359384"/>
            </a:xfrm>
            <a:prstGeom prst="rect">
              <a:avLst/>
            </a:prstGeom>
          </p:spPr>
        </p:pic>
      </p:grpSp>
      <p:sp>
        <p:nvSpPr>
          <p:cNvPr id="38" name="Picture Placeholder 9">
            <a:extLst>
              <a:ext uri="{FF2B5EF4-FFF2-40B4-BE49-F238E27FC236}">
                <a16:creationId xmlns:a16="http://schemas.microsoft.com/office/drawing/2014/main" id="{C79C2517-DCE5-E847-9312-26D207A11F9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5431" y="2199392"/>
            <a:ext cx="1919196" cy="1584648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1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0" name="Picture Placeholder 9">
            <a:extLst>
              <a:ext uri="{FF2B5EF4-FFF2-40B4-BE49-F238E27FC236}">
                <a16:creationId xmlns:a16="http://schemas.microsoft.com/office/drawing/2014/main" id="{6DED55B4-224B-BC41-BF8A-CCD978D72E7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745917" y="2199392"/>
            <a:ext cx="1919196" cy="1584648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1" name="Picture Placeholder 9">
            <a:extLst>
              <a:ext uri="{FF2B5EF4-FFF2-40B4-BE49-F238E27FC236}">
                <a16:creationId xmlns:a16="http://schemas.microsoft.com/office/drawing/2014/main" id="{ABDAB5DB-892F-5D4F-AC21-E7B6787F64A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136402" y="2199392"/>
            <a:ext cx="1919196" cy="1584648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2" name="Picture Placeholder 9">
            <a:extLst>
              <a:ext uri="{FF2B5EF4-FFF2-40B4-BE49-F238E27FC236}">
                <a16:creationId xmlns:a16="http://schemas.microsoft.com/office/drawing/2014/main" id="{03F6B6D4-D99B-DB43-A778-163C8264522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526887" y="2199392"/>
            <a:ext cx="1919196" cy="1584648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3" name="Picture Placeholder 9">
            <a:extLst>
              <a:ext uri="{FF2B5EF4-FFF2-40B4-BE49-F238E27FC236}">
                <a16:creationId xmlns:a16="http://schemas.microsoft.com/office/drawing/2014/main" id="{BB3F01B1-914F-7343-AC3B-129D8BD2A4D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917375" y="2199392"/>
            <a:ext cx="1919196" cy="1584648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4CDF4192-450D-5B42-8420-85658DE1700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061597" y="4976357"/>
            <a:ext cx="1574919" cy="266676"/>
          </a:xfrm>
        </p:spPr>
        <p:txBody>
          <a:bodyPr wrap="none">
            <a:spAutoFit/>
          </a:bodyPr>
          <a:lstStyle>
            <a:lvl1pPr marL="0" marR="0" indent="0" algn="ctr" defTabSz="12191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b="0" i="0"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5pPr>
          </a:lstStyle>
          <a:p>
            <a:pPr marL="0" marR="0" lvl="0" indent="0" algn="ctr" defTabSz="12191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733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rPr>
              <a:t>Click to add text</a:t>
            </a:r>
            <a:endParaRPr kumimoji="0" lang="en-US" altLang="en-US" sz="1733" b="1" i="0" u="none" strike="noStrike" kern="1200" cap="none" spc="-2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46" name="Text Placeholder 8">
            <a:extLst>
              <a:ext uri="{FF2B5EF4-FFF2-40B4-BE49-F238E27FC236}">
                <a16:creationId xmlns:a16="http://schemas.microsoft.com/office/drawing/2014/main" id="{E6BC40C2-FF18-1D4A-96D9-0D908E6D0C4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9816" y="3813890"/>
            <a:ext cx="2130427" cy="525132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47" name="Text Placeholder 8">
            <a:extLst>
              <a:ext uri="{FF2B5EF4-FFF2-40B4-BE49-F238E27FC236}">
                <a16:creationId xmlns:a16="http://schemas.microsoft.com/office/drawing/2014/main" id="{3415B609-9C9F-CE4E-B025-B39B3D806D2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653038" y="3813890"/>
            <a:ext cx="2130427" cy="525132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48" name="Text Placeholder 8">
            <a:extLst>
              <a:ext uri="{FF2B5EF4-FFF2-40B4-BE49-F238E27FC236}">
                <a16:creationId xmlns:a16="http://schemas.microsoft.com/office/drawing/2014/main" id="{1C01CFFF-F987-CF42-ACF5-60F6BA4CF96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056265" y="3813890"/>
            <a:ext cx="2130427" cy="525132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49" name="Text Placeholder 8">
            <a:extLst>
              <a:ext uri="{FF2B5EF4-FFF2-40B4-BE49-F238E27FC236}">
                <a16:creationId xmlns:a16="http://schemas.microsoft.com/office/drawing/2014/main" id="{0041EB82-26F9-504C-A304-3135573D483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434013" y="3813890"/>
            <a:ext cx="2130427" cy="525132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50" name="Text Placeholder 8">
            <a:extLst>
              <a:ext uri="{FF2B5EF4-FFF2-40B4-BE49-F238E27FC236}">
                <a16:creationId xmlns:a16="http://schemas.microsoft.com/office/drawing/2014/main" id="{FC121911-FCA3-C248-A7F2-5B89C2BF5E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811760" y="3813890"/>
            <a:ext cx="2130427" cy="525132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52" name="Text Placeholder 5">
            <a:extLst>
              <a:ext uri="{FF2B5EF4-FFF2-40B4-BE49-F238E27FC236}">
                <a16:creationId xmlns:a16="http://schemas.microsoft.com/office/drawing/2014/main" id="{1A654A56-EB06-D84D-8E03-6A7A7F44537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498298" y="4858914"/>
            <a:ext cx="725221" cy="722176"/>
          </a:xfrm>
        </p:spPr>
        <p:txBody>
          <a:bodyPr wrap="none">
            <a:spAutoFit/>
          </a:bodyPr>
          <a:lstStyle>
            <a:lvl1pPr marL="0" indent="0" algn="ctr">
              <a:buNone/>
              <a:defRPr sz="4267" b="1"/>
            </a:lvl1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53" name="Text Placeholder 5">
            <a:extLst>
              <a:ext uri="{FF2B5EF4-FFF2-40B4-BE49-F238E27FC236}">
                <a16:creationId xmlns:a16="http://schemas.microsoft.com/office/drawing/2014/main" id="{BD5EC7CF-8078-B043-BCF9-790E93FCF71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289090" y="5701423"/>
            <a:ext cx="1143640" cy="203094"/>
          </a:xfrm>
        </p:spPr>
        <p:txBody>
          <a:bodyPr wrap="none">
            <a:spAutoFit/>
          </a:bodyPr>
          <a:lstStyle>
            <a:lvl1pPr marL="0" indent="0" algn="ctr">
              <a:buNone/>
              <a:defRPr sz="1200" b="1"/>
            </a:lvl1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55" name="Title 1">
            <a:extLst>
              <a:ext uri="{FF2B5EF4-FFF2-40B4-BE49-F238E27FC236}">
                <a16:creationId xmlns:a16="http://schemas.microsoft.com/office/drawing/2014/main" id="{7AC0E048-AE79-C24E-92D0-D9E4687D0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56" name="Text Placeholder 5">
            <a:extLst>
              <a:ext uri="{FF2B5EF4-FFF2-40B4-BE49-F238E27FC236}">
                <a16:creationId xmlns:a16="http://schemas.microsoft.com/office/drawing/2014/main" id="{8E2D031A-8C9D-D643-9E1E-8AB267502A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7E5D751-670D-B94F-B6EB-1B4D50F2BB86}"/>
              </a:ext>
            </a:extLst>
          </p:cNvPr>
          <p:cNvSpPr txBox="1"/>
          <p:nvPr userDrawn="1"/>
        </p:nvSpPr>
        <p:spPr bwMode="auto">
          <a:xfrm>
            <a:off x="10369298" y="6633053"/>
            <a:ext cx="126957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Retail</a:t>
            </a:r>
          </a:p>
        </p:txBody>
      </p:sp>
    </p:spTree>
    <p:extLst>
      <p:ext uri="{BB962C8B-B14F-4D97-AF65-F5344CB8AC3E}">
        <p14:creationId xmlns:p14="http://schemas.microsoft.com/office/powerpoint/2010/main" val="675546997"/>
      </p:ext>
    </p:extLst>
  </p:cSld>
  <p:clrMapOvr>
    <a:masterClrMapping/>
  </p:clrMapOvr>
  <p:transition spd="med">
    <p:fade/>
  </p:transition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screen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9309CFE8-8D57-40B7-AAB0-183E8140F9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9FE78BF-F3D2-4AB9-A102-AE5FEFEDE4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b="10791"/>
          <a:stretch/>
        </p:blipFill>
        <p:spPr>
          <a:xfrm flipV="1">
            <a:off x="0" y="1"/>
            <a:ext cx="12192000" cy="140434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045C24-02FE-4318-95D3-B7AD00DC75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09C9D11E-47DA-48F3-9287-8DAE6DD04F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734E1928-8E39-412D-8549-824B678262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576865"/>
            <a:ext cx="4150468" cy="1448896"/>
          </a:xfrm>
          <a:solidFill>
            <a:schemeClr val="bg2">
              <a:alpha val="85000"/>
            </a:schemeClr>
          </a:solidFill>
        </p:spPr>
        <p:txBody>
          <a:bodyPr wrap="square"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720FCA-9297-4B96-AB32-2A6CB23A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7D5520E5-BD31-415B-85BE-BBA5018881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E13D265-C885-4591-B23D-C9F467333998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7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3920071"/>
      </p:ext>
    </p:extLst>
  </p:cSld>
  <p:clrMapOvr>
    <a:masterClrMapping/>
  </p:clrMapOvr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screen image no 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E5559850-DADC-4AE7-ADAF-FF0F60D4C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300253"/>
            <a:ext cx="5131724" cy="1448896"/>
          </a:xfrm>
          <a:solidFill>
            <a:schemeClr val="bg2">
              <a:alpha val="85000"/>
            </a:schemeClr>
          </a:solidFill>
        </p:spPr>
        <p:txBody>
          <a:bodyPr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91A1A7E-A87E-455E-90C1-4F1A616DA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130A69F6-DCA0-45A6-B4E3-EFAA5F703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</p:spTree>
    <p:extLst>
      <p:ext uri="{BB962C8B-B14F-4D97-AF65-F5344CB8AC3E}">
        <p14:creationId xmlns:p14="http://schemas.microsoft.com/office/powerpoint/2010/main" val="1654044014"/>
      </p:ext>
    </p:extLst>
  </p:cSld>
  <p:clrMapOvr>
    <a:masterClrMapping/>
  </p:clrMapOvr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colou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434" y="1274134"/>
            <a:ext cx="11523133" cy="1231107"/>
          </a:xfrm>
        </p:spPr>
        <p:txBody>
          <a:bodyPr wrap="square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EF46AB-C08B-4C4F-A03C-9E96D7D9E1EF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16FB219F-36A2-4DE3-AD0D-06D5E20106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Example charts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CDBF5156-2C16-4850-835F-5BAF58C1CE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 err="1"/>
              <a:t>Multicoloured</a:t>
            </a:r>
            <a:endParaRPr lang="en-AU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4C1A78-F61A-4300-A882-08A5E21EF722}"/>
              </a:ext>
            </a:extLst>
          </p:cNvPr>
          <p:cNvSpPr/>
          <p:nvPr/>
        </p:nvSpPr>
        <p:spPr>
          <a:xfrm>
            <a:off x="12326974" y="2866085"/>
            <a:ext cx="1025484" cy="443312"/>
          </a:xfrm>
          <a:prstGeom prst="rect">
            <a:avLst/>
          </a:prstGeom>
          <a:solidFill>
            <a:srgbClr val="FF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Tangerine #FF7F41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51E4C5-F5C2-41BA-B3CF-224F68E78F47}"/>
              </a:ext>
            </a:extLst>
          </p:cNvPr>
          <p:cNvSpPr/>
          <p:nvPr/>
        </p:nvSpPr>
        <p:spPr>
          <a:xfrm>
            <a:off x="12326977" y="1720709"/>
            <a:ext cx="1025484" cy="443312"/>
          </a:xfrm>
          <a:prstGeom prst="rect">
            <a:avLst/>
          </a:prstGeom>
          <a:solidFill>
            <a:srgbClr val="52A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Sea Green #52AFA4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B18888-061A-4451-AF90-DD9B860E96B2}"/>
              </a:ext>
            </a:extLst>
          </p:cNvPr>
          <p:cNvSpPr/>
          <p:nvPr/>
        </p:nvSpPr>
        <p:spPr>
          <a:xfrm>
            <a:off x="12326977" y="575333"/>
            <a:ext cx="1025484" cy="443312"/>
          </a:xfrm>
          <a:prstGeom prst="rect">
            <a:avLst/>
          </a:prstGeom>
          <a:solidFill>
            <a:srgbClr val="007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Ocean Blue #0076A8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2E77F4-2B91-4A44-8BA5-1D6044F9EF22}"/>
              </a:ext>
            </a:extLst>
          </p:cNvPr>
          <p:cNvSpPr/>
          <p:nvPr/>
        </p:nvSpPr>
        <p:spPr>
          <a:xfrm>
            <a:off x="12326974" y="4584149"/>
            <a:ext cx="1025484" cy="443312"/>
          </a:xfrm>
          <a:prstGeom prst="rect">
            <a:avLst/>
          </a:prstGeom>
          <a:solidFill>
            <a:srgbClr val="DEBD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Lilac #DEBDDA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BA66EEF-E5A6-4370-A5D3-C360D3DA7CB8}"/>
              </a:ext>
            </a:extLst>
          </p:cNvPr>
          <p:cNvSpPr/>
          <p:nvPr/>
        </p:nvSpPr>
        <p:spPr>
          <a:xfrm>
            <a:off x="12326977" y="2645"/>
            <a:ext cx="1025484" cy="443312"/>
          </a:xfrm>
          <a:prstGeom prst="rect">
            <a:avLst/>
          </a:prstGeom>
          <a:solidFill>
            <a:srgbClr val="6332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Plum #633260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2C3BBB-1C2E-4F15-894D-BEF47CA065C3}"/>
              </a:ext>
            </a:extLst>
          </p:cNvPr>
          <p:cNvSpPr/>
          <p:nvPr/>
        </p:nvSpPr>
        <p:spPr>
          <a:xfrm>
            <a:off x="12326977" y="1148021"/>
            <a:ext cx="1025484" cy="443312"/>
          </a:xfrm>
          <a:prstGeom prst="rect">
            <a:avLst/>
          </a:prstGeom>
          <a:solidFill>
            <a:srgbClr val="E4AA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Butterscotch #E4AA17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55EE247-AD98-4AA5-9E25-BA256C499668}"/>
              </a:ext>
            </a:extLst>
          </p:cNvPr>
          <p:cNvSpPr/>
          <p:nvPr/>
        </p:nvSpPr>
        <p:spPr>
          <a:xfrm>
            <a:off x="12326975" y="2293397"/>
            <a:ext cx="1025484" cy="443312"/>
          </a:xfrm>
          <a:prstGeom prst="rect">
            <a:avLst/>
          </a:prstGeom>
          <a:solidFill>
            <a:srgbClr val="B5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Champagne #B59E7A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E8625AA-68B3-469A-9D3A-7F0D43EE76FD}"/>
              </a:ext>
            </a:extLst>
          </p:cNvPr>
          <p:cNvSpPr/>
          <p:nvPr/>
        </p:nvSpPr>
        <p:spPr>
          <a:xfrm>
            <a:off x="12326974" y="5156837"/>
            <a:ext cx="1025484" cy="443312"/>
          </a:xfrm>
          <a:prstGeom prst="rect">
            <a:avLst/>
          </a:prstGeom>
          <a:solidFill>
            <a:srgbClr val="436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Pine #43695B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5761130-AD59-4B04-A874-54D01F669B2F}"/>
              </a:ext>
            </a:extLst>
          </p:cNvPr>
          <p:cNvSpPr/>
          <p:nvPr/>
        </p:nvSpPr>
        <p:spPr>
          <a:xfrm>
            <a:off x="12326974" y="3438773"/>
            <a:ext cx="1025484" cy="443312"/>
          </a:xfrm>
          <a:prstGeom prst="rect">
            <a:avLst/>
          </a:prstGeom>
          <a:solidFill>
            <a:srgbClr val="4625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Burgundy #46252F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994CDE-9C21-4E02-A0A2-52949EDBC7D7}"/>
              </a:ext>
            </a:extLst>
          </p:cNvPr>
          <p:cNvSpPr/>
          <p:nvPr/>
        </p:nvSpPr>
        <p:spPr>
          <a:xfrm>
            <a:off x="12326974" y="4011461"/>
            <a:ext cx="1025484" cy="443312"/>
          </a:xfrm>
          <a:prstGeom prst="rect">
            <a:avLst/>
          </a:prstGeom>
          <a:solidFill>
            <a:srgbClr val="84C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Mint #84C661</a:t>
            </a:r>
          </a:p>
        </p:txBody>
      </p:sp>
    </p:spTree>
    <p:extLst>
      <p:ext uri="{BB962C8B-B14F-4D97-AF65-F5344CB8AC3E}">
        <p14:creationId xmlns:p14="http://schemas.microsoft.com/office/powerpoint/2010/main" val="809566977"/>
      </p:ext>
    </p:extLst>
  </p:cSld>
  <p:clrMapOvr>
    <a:masterClrMapping/>
  </p:clrMapOvr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76A3032-2C65-478E-921E-FB3DD497370F}"/>
              </a:ext>
            </a:extLst>
          </p:cNvPr>
          <p:cNvGrpSpPr/>
          <p:nvPr/>
        </p:nvGrpSpPr>
        <p:grpSpPr>
          <a:xfrm>
            <a:off x="-1" y="0"/>
            <a:ext cx="12201287" cy="6858000"/>
            <a:chOff x="-1" y="0"/>
            <a:chExt cx="9150965" cy="5143500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7373235-3773-4C6E-B7BB-7D9383E6000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r="15033" b="39271"/>
            <a:stretch/>
          </p:blipFill>
          <p:spPr>
            <a:xfrm>
              <a:off x="-1" y="4259358"/>
              <a:ext cx="9150965" cy="884142"/>
            </a:xfrm>
            <a:prstGeom prst="rect">
              <a:avLst/>
            </a:prstGeom>
          </p:spPr>
        </p:pic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C15E88C-03D4-4DB3-A294-01AFD0238E6A}"/>
                </a:ext>
              </a:extLst>
            </p:cNvPr>
            <p:cNvGrpSpPr/>
            <p:nvPr userDrawn="1"/>
          </p:nvGrpSpPr>
          <p:grpSpPr>
            <a:xfrm>
              <a:off x="0" y="0"/>
              <a:ext cx="9150964" cy="2344040"/>
              <a:chOff x="0" y="0"/>
              <a:chExt cx="9150964" cy="2344040"/>
            </a:xfrm>
          </p:grpSpPr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6441D088-2608-489A-AFA7-12FB857C3D4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5"/>
                  </a:ext>
                </a:extLst>
              </a:blip>
              <a:srcRect l="81" t="90" r="-1"/>
              <a:stretch/>
            </p:blipFill>
            <p:spPr>
              <a:xfrm>
                <a:off x="0" y="0"/>
                <a:ext cx="9150964" cy="1982539"/>
              </a:xfrm>
              <a:prstGeom prst="rect">
                <a:avLst/>
              </a:prstGeom>
            </p:spPr>
          </p:pic>
          <p:pic>
            <p:nvPicPr>
              <p:cNvPr id="36" name="Supergraphic 35">
                <a:extLst>
                  <a:ext uri="{FF2B5EF4-FFF2-40B4-BE49-F238E27FC236}">
                    <a16:creationId xmlns:a16="http://schemas.microsoft.com/office/drawing/2014/main" id="{38ED6516-54EA-40DC-A3B9-12F312D5B7F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rcRect l="8161"/>
              <a:stretch/>
            </p:blipFill>
            <p:spPr>
              <a:xfrm>
                <a:off x="0" y="356654"/>
                <a:ext cx="5558576" cy="1987386"/>
              </a:xfrm>
              <a:prstGeom prst="rect">
                <a:avLst/>
              </a:prstGeom>
            </p:spPr>
          </p:pic>
          <p:pic>
            <p:nvPicPr>
              <p:cNvPr id="23" name="Frasers logo">
                <a:extLst>
                  <a:ext uri="{FF2B5EF4-FFF2-40B4-BE49-F238E27FC236}">
                    <a16:creationId xmlns:a16="http://schemas.microsoft.com/office/drawing/2014/main" id="{3E2AC1B3-2773-45AD-9FE2-D6348C7187F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7689057" y="125770"/>
                <a:ext cx="1332336" cy="642320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9671635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1024121"/>
            <a:ext cx="964998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D00828F-3B02-49C1-B056-0E3269336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82321385"/>
      </p:ext>
    </p:extLst>
  </p:cSld>
  <p:clrMapOvr>
    <a:masterClrMapping/>
  </p:clrMapOvr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2"/>
            <a:chOff x="3105" y="746"/>
            <a:chExt cx="9137790" cy="514200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9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446884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1"/>
            <a:chOff x="3105" y="746"/>
            <a:chExt cx="9137790" cy="514200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8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137134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757"/>
          <a:stretch/>
        </p:blipFill>
        <p:spPr>
          <a:xfrm>
            <a:off x="0" y="2932259"/>
            <a:ext cx="12192000" cy="3925741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56" y="2489061"/>
            <a:ext cx="11531011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6556" y="2958001"/>
            <a:ext cx="11531011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191995" lvl="0" indent="-191995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52F64EF-413A-47FE-BA58-70EAF46333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340770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out 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758209" y="3707038"/>
            <a:ext cx="2880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Established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Singapore 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since 1996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237174" y="3707038"/>
            <a:ext cx="35342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Our Solutions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Learning, Consulting, Coaching and Blended Learning Solutions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392847" y="3707038"/>
            <a:ext cx="2880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Operations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China and India With </a:t>
            </a:r>
            <a:br>
              <a:rPr lang="en-US" sz="1600" dirty="0" smtClean="0">
                <a:solidFill>
                  <a:prstClr val="black"/>
                </a:solidFill>
              </a:rPr>
            </a:br>
            <a:r>
              <a:rPr lang="en-US" sz="1600" dirty="0" smtClean="0">
                <a:solidFill>
                  <a:prstClr val="black"/>
                </a:solidFill>
              </a:rPr>
              <a:t>a Global Partner footprint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280160" y="1622032"/>
            <a:ext cx="1719072" cy="1719072"/>
            <a:chOff x="1280160" y="1622032"/>
            <a:chExt cx="1719072" cy="1719072"/>
          </a:xfrm>
        </p:grpSpPr>
        <p:sp>
          <p:nvSpPr>
            <p:cNvPr id="14" name="Oval 13"/>
            <p:cNvSpPr/>
            <p:nvPr/>
          </p:nvSpPr>
          <p:spPr>
            <a:xfrm>
              <a:off x="1280160" y="1622032"/>
              <a:ext cx="1719072" cy="1719072"/>
            </a:xfrm>
            <a:prstGeom prst="ellipse">
              <a:avLst/>
            </a:prstGeom>
            <a:gradFill>
              <a:gsLst>
                <a:gs pos="0">
                  <a:srgbClr val="060554"/>
                </a:gs>
                <a:gs pos="51000">
                  <a:srgbClr val="0D117D"/>
                </a:gs>
                <a:gs pos="100000">
                  <a:srgbClr val="3562A7"/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7538" y="2006249"/>
              <a:ext cx="844317" cy="844317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 userDrawn="1"/>
        </p:nvGrpSpPr>
        <p:grpSpPr>
          <a:xfrm>
            <a:off x="5126736" y="1622032"/>
            <a:ext cx="1719072" cy="1719072"/>
            <a:chOff x="5126736" y="1622032"/>
            <a:chExt cx="1719072" cy="1719072"/>
          </a:xfrm>
          <a:gradFill>
            <a:gsLst>
              <a:gs pos="33000">
                <a:srgbClr val="036CB7"/>
              </a:gs>
              <a:gs pos="11000">
                <a:srgbClr val="0455A6"/>
              </a:gs>
              <a:gs pos="84000">
                <a:srgbClr val="08B6BA"/>
              </a:gs>
              <a:gs pos="62000">
                <a:schemeClr val="accent2"/>
              </a:gs>
            </a:gsLst>
            <a:lin ang="18900000" scaled="1"/>
          </a:gradFill>
        </p:grpSpPr>
        <p:sp>
          <p:nvSpPr>
            <p:cNvPr id="17" name="Oval 16"/>
            <p:cNvSpPr/>
            <p:nvPr/>
          </p:nvSpPr>
          <p:spPr>
            <a:xfrm>
              <a:off x="5126736" y="1622032"/>
              <a:ext cx="1719072" cy="1719072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2150" y="2006248"/>
              <a:ext cx="844317" cy="844317"/>
            </a:xfrm>
            <a:prstGeom prst="rect">
              <a:avLst/>
            </a:prstGeom>
            <a:grpFill/>
          </p:spPr>
        </p:pic>
      </p:grpSp>
      <p:grpSp>
        <p:nvGrpSpPr>
          <p:cNvPr id="19" name="Group 18"/>
          <p:cNvGrpSpPr/>
          <p:nvPr userDrawn="1"/>
        </p:nvGrpSpPr>
        <p:grpSpPr>
          <a:xfrm>
            <a:off x="8973312" y="1622032"/>
            <a:ext cx="1719072" cy="1719072"/>
            <a:chOff x="8973312" y="1622032"/>
            <a:chExt cx="1719072" cy="1719072"/>
          </a:xfrm>
        </p:grpSpPr>
        <p:sp>
          <p:nvSpPr>
            <p:cNvPr id="20" name="Oval 19"/>
            <p:cNvSpPr/>
            <p:nvPr/>
          </p:nvSpPr>
          <p:spPr>
            <a:xfrm>
              <a:off x="8973312" y="1622032"/>
              <a:ext cx="1719072" cy="1719072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7804" y="2056524"/>
              <a:ext cx="850087" cy="850087"/>
            </a:xfrm>
            <a:prstGeom prst="rect">
              <a:avLst/>
            </a:prstGeom>
          </p:spPr>
        </p:pic>
      </p:grpSp>
      <p:sp>
        <p:nvSpPr>
          <p:cNvPr id="83" name="TextBox 82"/>
          <p:cNvSpPr txBox="1"/>
          <p:nvPr userDrawn="1"/>
        </p:nvSpPr>
        <p:spPr>
          <a:xfrm>
            <a:off x="1901773" y="440359"/>
            <a:ext cx="8388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3200" dirty="0" smtClean="0">
                <a:solidFill>
                  <a:srgbClr val="FF0000"/>
                </a:solidFill>
              </a:rPr>
              <a:t>About ODE Consulting®</a:t>
            </a:r>
            <a:endParaRPr lang="en-SG" dirty="0">
              <a:solidFill>
                <a:srgbClr val="FF0000"/>
              </a:solidFill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240" y="5121024"/>
            <a:ext cx="822788" cy="72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724" y="5307378"/>
            <a:ext cx="1410753" cy="584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4234" y="5169425"/>
            <a:ext cx="1148132" cy="7934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Image result for advantexe logo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695" y="5183846"/>
            <a:ext cx="813102" cy="81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Image result for apsn logo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691" y="5344813"/>
            <a:ext cx="2143511" cy="54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989896" y="5144068"/>
            <a:ext cx="751766" cy="75176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221632" y="5254387"/>
            <a:ext cx="1188631" cy="57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243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29200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03380" y="1822591"/>
            <a:ext cx="3491566" cy="1239557"/>
          </a:xfrm>
        </p:spPr>
        <p:txBody>
          <a:bodyPr>
            <a:normAutofit/>
          </a:bodyPr>
          <a:lstStyle>
            <a:lvl1pPr>
              <a:defRPr sz="3200" b="1" spc="300" baseline="0">
                <a:solidFill>
                  <a:srgbClr val="FF0000"/>
                </a:solidFill>
              </a:defRPr>
            </a:lvl1pPr>
          </a:lstStyle>
          <a:p>
            <a:r>
              <a:rPr lang="en-SG" dirty="0" smtClean="0"/>
              <a:t>Insert title here</a:t>
            </a:r>
            <a:endParaRPr lang="en-SG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8303380" y="3361765"/>
            <a:ext cx="3491566" cy="1120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 smtClean="0"/>
              <a:t>Insert subtitle text body here (if any) Calibri, 20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58139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0149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Aspi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A626F64D-5C19-6E47-B7CB-2B5D8320D66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1070917"/>
            <a:ext cx="6096000" cy="5787083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4" name="Picture Placeholder 9">
            <a:extLst>
              <a:ext uri="{FF2B5EF4-FFF2-40B4-BE49-F238E27FC236}">
                <a16:creationId xmlns:a16="http://schemas.microsoft.com/office/drawing/2014/main" id="{1A813D7C-FBD4-9B42-B91F-8E10A8C7C6D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1070917"/>
            <a:ext cx="6096000" cy="5787083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2AA323DA-E55A-6C48-86A2-26808A912E62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1DABF27E-5C13-3045-9059-130B2DBEA6F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5191D59-6CC5-D546-B32C-72707D49C5C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979892" y="3969148"/>
            <a:ext cx="4232219" cy="584163"/>
          </a:xfrm>
          <a:solidFill>
            <a:schemeClr val="bg1">
              <a:alpha val="85000"/>
            </a:schemeClr>
          </a:solidFill>
          <a:ln>
            <a:noFill/>
          </a:ln>
        </p:spPr>
        <p:txBody>
          <a:bodyPr wrap="square" lIns="180000" tIns="144000" rIns="180000" bIns="144000" anchor="b" anchorCtr="0">
            <a:spAutoFit/>
          </a:bodyPr>
          <a:lstStyle>
            <a:lvl1pPr marL="0" marR="0" indent="0" algn="ctr" defTabSz="1219163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 lang="en-GB" sz="1467" dirty="0" smtClean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09581" indent="0">
              <a:buFont typeface="Arial" panose="020B0604020202020204" pitchFamily="34" charset="0"/>
              <a:buNone/>
              <a:defRPr lang="en-GB" dirty="0" smtClean="0">
                <a:latin typeface="Arial" panose="020B0604020202020204" pitchFamily="34" charset="0"/>
              </a:defRPr>
            </a:lvl2pPr>
            <a:lvl3pPr marL="1219163" indent="0">
              <a:buFont typeface="Arial" panose="020B0604020202020204" pitchFamily="34" charset="0"/>
              <a:buNone/>
              <a:defRPr lang="en-GB" dirty="0" smtClean="0">
                <a:latin typeface="Arial" panose="020B0604020202020204" pitchFamily="34" charset="0"/>
              </a:defRPr>
            </a:lvl3pPr>
            <a:lvl4pPr marL="1828742" indent="0">
              <a:buFont typeface="Arial" panose="020B0604020202020204" pitchFamily="34" charset="0"/>
              <a:buNone/>
              <a:defRPr lang="en-GB" dirty="0" smtClean="0">
                <a:latin typeface="Arial" panose="020B0604020202020204" pitchFamily="34" charset="0"/>
              </a:defRPr>
            </a:lvl4pPr>
            <a:lvl5pPr marL="2438324" indent="0">
              <a:buFont typeface="Arial" panose="020B0604020202020204" pitchFamily="34" charset="0"/>
              <a:buNone/>
              <a:defRPr lang="en-US" dirty="0">
                <a:latin typeface="Arial" panose="020B0604020202020204" pitchFamily="34" charset="0"/>
              </a:defRPr>
            </a:lvl5pPr>
          </a:lstStyle>
          <a:p>
            <a:pPr marL="0" marR="0" lvl="0" indent="0" algn="ctr" defTabSz="1219163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733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Click to add text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628FBDF-C431-A741-923E-FF5644A63C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79892" y="4559885"/>
            <a:ext cx="4232219" cy="778634"/>
          </a:xfrm>
          <a:solidFill>
            <a:schemeClr val="accent1"/>
          </a:solidFill>
        </p:spPr>
        <p:txBody>
          <a:bodyPr wrap="square" lIns="180000" tIns="108000" rIns="180000" bIns="216000">
            <a:spAutoFit/>
          </a:bodyPr>
          <a:lstStyle>
            <a:lvl1pPr marL="0" indent="0" algn="ctr">
              <a:buNone/>
              <a:defRPr sz="2667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35990" indent="0">
              <a:buFont typeface="Arial" panose="020B0604020202020204" pitchFamily="34" charset="0"/>
              <a:buNone/>
              <a:defRPr/>
            </a:lvl2pPr>
            <a:lvl3pPr marL="815975" indent="0">
              <a:buFont typeface="Arial" panose="020B0604020202020204" pitchFamily="34" charset="0"/>
              <a:buNone/>
              <a:defRPr/>
            </a:lvl3pPr>
            <a:lvl4pPr marL="1295960" indent="0">
              <a:buFont typeface="Arial" panose="020B0604020202020204" pitchFamily="34" charset="0"/>
              <a:buNone/>
              <a:defRPr/>
            </a:lvl4pPr>
            <a:lvl5pPr marL="1775944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65B91139-B6F5-8C40-BCA4-D49050BE060B}"/>
              </a:ext>
            </a:extLst>
          </p:cNvPr>
          <p:cNvPicPr>
            <a:picLocks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58131" y="5142833"/>
            <a:ext cx="1475740" cy="38400"/>
          </a:xfrm>
          <a:prstGeom prst="rect">
            <a:avLst/>
          </a:prstGeom>
        </p:spPr>
      </p:pic>
      <p:sp>
        <p:nvSpPr>
          <p:cNvPr id="28" name="Title 1">
            <a:extLst>
              <a:ext uri="{FF2B5EF4-FFF2-40B4-BE49-F238E27FC236}">
                <a16:creationId xmlns:a16="http://schemas.microsoft.com/office/drawing/2014/main" id="{9567831F-953F-534D-95F4-58B87F2C6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DFCC500A-F683-8A43-96D2-30BBE4D11F3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E03C7C-DB11-C948-8DD9-1F96EDC259A3}"/>
              </a:ext>
            </a:extLst>
          </p:cNvPr>
          <p:cNvSpPr txBox="1"/>
          <p:nvPr userDrawn="1"/>
        </p:nvSpPr>
        <p:spPr bwMode="auto">
          <a:xfrm>
            <a:off x="10369298" y="6633053"/>
            <a:ext cx="126957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Retail</a:t>
            </a:r>
          </a:p>
        </p:txBody>
      </p:sp>
    </p:spTree>
    <p:extLst>
      <p:ext uri="{BB962C8B-B14F-4D97-AF65-F5344CB8AC3E}">
        <p14:creationId xmlns:p14="http://schemas.microsoft.com/office/powerpoint/2010/main" val="2295945051"/>
      </p:ext>
    </p:extLst>
  </p:cSld>
  <p:clrMapOvr>
    <a:masterClrMapping/>
  </p:clrMapOvr>
  <p:transition spd="med">
    <p:fade/>
  </p:transition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10515600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7016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809253" y="876550"/>
            <a:ext cx="4329953" cy="38919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="1" baseline="0">
                <a:solidFill>
                  <a:srgbClr val="FF0000"/>
                </a:solidFill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/>
            </a:lvl3pPr>
          </a:lstStyle>
          <a:p>
            <a:pPr lvl="0"/>
            <a:r>
              <a:rPr lang="en-US" dirty="0" smtClean="0"/>
              <a:t>Title, Calibri, Bold, 48</a:t>
            </a:r>
          </a:p>
        </p:txBody>
      </p:sp>
    </p:spTree>
    <p:extLst>
      <p:ext uri="{BB962C8B-B14F-4D97-AF65-F5344CB8AC3E}">
        <p14:creationId xmlns:p14="http://schemas.microsoft.com/office/powerpoint/2010/main" val="8022071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199094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775012"/>
            <a:ext cx="6199094" cy="42498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436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4759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3202B6-E526-440D-B90D-FAE6B833777A}" type="slidenum">
              <a:rPr lang="en-US" alt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01258"/>
      </p:ext>
    </p:extLst>
  </p:cSld>
  <p:clrMapOvr>
    <a:masterClrMapping/>
  </p:clrMapOvr>
  <p:transition spd="slow">
    <p:wipe dir="r"/>
  </p:transition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508354" y="1572915"/>
            <a:ext cx="8322908" cy="4160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SG" dirty="0" smtClean="0"/>
              <a:t>Insert your photo here</a:t>
            </a:r>
            <a:endParaRPr lang="en-SG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354" y="553385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75708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619365" y="1858645"/>
            <a:ext cx="3600000" cy="3600000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30667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3059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21389" y="1303282"/>
            <a:ext cx="5404780" cy="4256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AutoShape 2" descr="Image result for map pin icon white 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SG">
              <a:solidFill>
                <a:prstClr val="black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70" r="24386" b="1392"/>
          <a:stretch/>
        </p:blipFill>
        <p:spPr>
          <a:xfrm rot="16200000">
            <a:off x="809925" y="347808"/>
            <a:ext cx="110628" cy="173047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399354" y="278791"/>
            <a:ext cx="4398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spc="300" dirty="0" smtClean="0">
                <a:solidFill>
                  <a:srgbClr val="0455A6"/>
                </a:solidFill>
              </a:rPr>
              <a:t>Contact Us</a:t>
            </a:r>
            <a:endParaRPr lang="en-SG" sz="3600" spc="300" dirty="0">
              <a:solidFill>
                <a:srgbClr val="0455A6"/>
              </a:solidFill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1605934" y="2119252"/>
            <a:ext cx="4044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enquiry@odeconsulting.com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605934" y="3552764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+65 6323 8020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457771" y="1819824"/>
            <a:ext cx="968188" cy="968188"/>
            <a:chOff x="457771" y="1819824"/>
            <a:chExt cx="968188" cy="968188"/>
          </a:xfrm>
        </p:grpSpPr>
        <p:sp>
          <p:nvSpPr>
            <p:cNvPr id="17" name="Oval 16"/>
            <p:cNvSpPr/>
            <p:nvPr userDrawn="1"/>
          </p:nvSpPr>
          <p:spPr>
            <a:xfrm>
              <a:off x="457771" y="1819824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260" y="2090313"/>
              <a:ext cx="427211" cy="427211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 userDrawn="1"/>
        </p:nvGrpSpPr>
        <p:grpSpPr>
          <a:xfrm>
            <a:off x="457771" y="3245218"/>
            <a:ext cx="968188" cy="968188"/>
            <a:chOff x="457771" y="3245218"/>
            <a:chExt cx="968188" cy="968188"/>
          </a:xfrm>
        </p:grpSpPr>
        <p:sp>
          <p:nvSpPr>
            <p:cNvPr id="20" name="Oval 19"/>
            <p:cNvSpPr/>
            <p:nvPr userDrawn="1"/>
          </p:nvSpPr>
          <p:spPr>
            <a:xfrm>
              <a:off x="457771" y="3245218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085" y="3538532"/>
              <a:ext cx="381560" cy="381560"/>
            </a:xfrm>
            <a:prstGeom prst="rect">
              <a:avLst/>
            </a:prstGeom>
          </p:spPr>
        </p:pic>
      </p:grpSp>
      <p:sp>
        <p:nvSpPr>
          <p:cNvPr id="28" name="TextBox 27"/>
          <p:cNvSpPr txBox="1"/>
          <p:nvPr userDrawn="1"/>
        </p:nvSpPr>
        <p:spPr>
          <a:xfrm>
            <a:off x="6039801" y="749284"/>
            <a:ext cx="5286368" cy="523220"/>
          </a:xfrm>
          <a:prstGeom prst="rect">
            <a:avLst/>
          </a:prstGeom>
          <a:solidFill>
            <a:srgbClr val="00206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en-US" sz="1400" b="1" spc="300" dirty="0" smtClean="0">
                <a:solidFill>
                  <a:prstClr val="white"/>
                </a:solidFill>
              </a:rPr>
              <a:t>Address: </a:t>
            </a:r>
            <a:r>
              <a:rPr lang="en-US" sz="1400" spc="300" dirty="0" smtClean="0">
                <a:solidFill>
                  <a:prstClr val="white"/>
                </a:solidFill>
              </a:rPr>
              <a:t>70 Shenton Way, EON Shenton </a:t>
            </a:r>
            <a:br>
              <a:rPr lang="en-US" sz="1400" spc="300" dirty="0" smtClean="0">
                <a:solidFill>
                  <a:prstClr val="white"/>
                </a:solidFill>
              </a:rPr>
            </a:br>
            <a:r>
              <a:rPr lang="en-US" sz="1400" spc="300" dirty="0" smtClean="0">
                <a:solidFill>
                  <a:prstClr val="white"/>
                </a:solidFill>
              </a:rPr>
              <a:t>#09-08 S(079118)</a:t>
            </a: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979" y="4057761"/>
            <a:ext cx="2147593" cy="2147593"/>
          </a:xfrm>
          <a:prstGeom prst="rect">
            <a:avLst/>
          </a:prstGeom>
          <a:ln w="57150">
            <a:noFill/>
          </a:ln>
          <a:effectLst>
            <a:outerShdw blurRad="50800" dist="38100" dir="5400000" algn="t" rotWithShape="0">
              <a:srgbClr val="3562A7">
                <a:alpha val="40000"/>
              </a:srgbClr>
            </a:outerShdw>
          </a:effectLst>
        </p:spPr>
      </p:pic>
      <p:sp>
        <p:nvSpPr>
          <p:cNvPr id="34" name="TextBox 33"/>
          <p:cNvSpPr txBox="1"/>
          <p:nvPr userDrawn="1"/>
        </p:nvSpPr>
        <p:spPr>
          <a:xfrm>
            <a:off x="1605934" y="4984272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www.odeconsulting.com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57771" y="4676726"/>
            <a:ext cx="968188" cy="968188"/>
            <a:chOff x="457771" y="4676726"/>
            <a:chExt cx="968188" cy="968188"/>
          </a:xfrm>
        </p:grpSpPr>
        <p:sp>
          <p:nvSpPr>
            <p:cNvPr id="33" name="Oval 32"/>
            <p:cNvSpPr/>
            <p:nvPr userDrawn="1"/>
          </p:nvSpPr>
          <p:spPr>
            <a:xfrm>
              <a:off x="457771" y="4676726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37" name="Picture 36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319" y="4907274"/>
              <a:ext cx="507093" cy="507093"/>
            </a:xfrm>
            <a:prstGeom prst="rect">
              <a:avLst/>
            </a:prstGeom>
          </p:spPr>
        </p:pic>
      </p:grpSp>
      <p:sp>
        <p:nvSpPr>
          <p:cNvPr id="38" name="TextBox 37"/>
          <p:cNvSpPr txBox="1"/>
          <p:nvPr userDrawn="1"/>
        </p:nvSpPr>
        <p:spPr>
          <a:xfrm>
            <a:off x="1605934" y="5436581"/>
            <a:ext cx="2971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i="1" spc="300" dirty="0" smtClean="0">
                <a:solidFill>
                  <a:srgbClr val="3562A7"/>
                </a:solidFill>
              </a:rPr>
              <a:t>Scan the QR code to visit our website</a:t>
            </a:r>
          </a:p>
        </p:txBody>
      </p:sp>
      <p:sp>
        <p:nvSpPr>
          <p:cNvPr id="39" name="Right Arrow 38"/>
          <p:cNvSpPr/>
          <p:nvPr userDrawn="1"/>
        </p:nvSpPr>
        <p:spPr>
          <a:xfrm>
            <a:off x="3834581" y="5792880"/>
            <a:ext cx="1177044" cy="20881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391" y="4793924"/>
            <a:ext cx="380695" cy="380695"/>
          </a:xfrm>
          <a:prstGeom prst="rect">
            <a:avLst/>
          </a:prstGeom>
        </p:spPr>
      </p:pic>
      <p:sp>
        <p:nvSpPr>
          <p:cNvPr id="35" name="TextBox 34"/>
          <p:cNvSpPr txBox="1"/>
          <p:nvPr userDrawn="1"/>
        </p:nvSpPr>
        <p:spPr>
          <a:xfrm>
            <a:off x="8409366" y="5131557"/>
            <a:ext cx="1739835" cy="268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100" b="1" dirty="0" smtClean="0">
                <a:solidFill>
                  <a:srgbClr val="0455A6"/>
                </a:solidFill>
              </a:rPr>
              <a:t>ODE Consulting®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2246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0" y="6321145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937092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53918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62E8D12-48E9-8B47-BC55-173DD3B33225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53502FC9-21F9-EC4F-B876-D8FD481073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0" name="Text Box 25">
            <a:extLst>
              <a:ext uri="{FF2B5EF4-FFF2-40B4-BE49-F238E27FC236}">
                <a16:creationId xmlns:a16="http://schemas.microsoft.com/office/drawing/2014/main" id="{47AB0411-8CE6-0545-AF7E-403EFA42C14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81649" y="2658165"/>
            <a:ext cx="1175056" cy="748923"/>
          </a:xfrm>
          <a:prstGeom prst="callout3">
            <a:avLst>
              <a:gd name="adj1" fmla="val 5793"/>
              <a:gd name="adj2" fmla="val -8589"/>
              <a:gd name="adj3" fmla="val 202480"/>
              <a:gd name="adj4" fmla="val -10168"/>
              <a:gd name="adj5" fmla="val 202864"/>
              <a:gd name="adj6" fmla="val -9543"/>
              <a:gd name="adj7" fmla="val 204526"/>
              <a:gd name="adj8" fmla="val -9318"/>
            </a:avLst>
          </a:prstGeom>
          <a:noFill/>
          <a:ln w="3175">
            <a:solidFill>
              <a:schemeClr val="tx2"/>
            </a:solidFill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39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Developed and opened the first shopping centre, The Centrepoint</a:t>
            </a:r>
          </a:p>
        </p:txBody>
      </p:sp>
      <p:sp>
        <p:nvSpPr>
          <p:cNvPr id="11" name="Text Box 25">
            <a:extLst>
              <a:ext uri="{FF2B5EF4-FFF2-40B4-BE49-F238E27FC236}">
                <a16:creationId xmlns:a16="http://schemas.microsoft.com/office/drawing/2014/main" id="{BF15BDA8-06F8-C449-AE8C-480DE7294D5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726016" y="5534268"/>
            <a:ext cx="1344013" cy="561692"/>
          </a:xfrm>
          <a:prstGeom prst="callout3">
            <a:avLst>
              <a:gd name="adj1" fmla="val 100708"/>
              <a:gd name="adj2" fmla="val -7336"/>
              <a:gd name="adj3" fmla="val -109039"/>
              <a:gd name="adj4" fmla="val -6653"/>
              <a:gd name="adj5" fmla="val -109445"/>
              <a:gd name="adj6" fmla="val 68044"/>
              <a:gd name="adj7" fmla="val -242895"/>
              <a:gd name="adj8" fmla="val 68180"/>
            </a:avLst>
          </a:prstGeom>
          <a:noFill/>
          <a:ln w="3175">
            <a:solidFill>
              <a:schemeClr val="tx2"/>
            </a:solidFill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39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Became a subsidiary of Fraser and Neave Limited</a:t>
            </a:r>
          </a:p>
        </p:txBody>
      </p:sp>
      <p:sp>
        <p:nvSpPr>
          <p:cNvPr id="12" name="Text Box 25">
            <a:extLst>
              <a:ext uri="{FF2B5EF4-FFF2-40B4-BE49-F238E27FC236}">
                <a16:creationId xmlns:a16="http://schemas.microsoft.com/office/drawing/2014/main" id="{E49B3BF8-EC06-ED4D-82C2-001C2625C2A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577511" y="3118392"/>
            <a:ext cx="1383241" cy="561692"/>
          </a:xfrm>
          <a:prstGeom prst="callout3">
            <a:avLst>
              <a:gd name="adj1" fmla="val 5451"/>
              <a:gd name="adj2" fmla="val -6396"/>
              <a:gd name="adj3" fmla="val 137232"/>
              <a:gd name="adj4" fmla="val -6497"/>
              <a:gd name="adj5" fmla="val 138688"/>
              <a:gd name="adj6" fmla="val 362048"/>
              <a:gd name="adj7" fmla="val 186712"/>
              <a:gd name="adj8" fmla="val 362149"/>
            </a:avLst>
          </a:prstGeom>
          <a:noFill/>
          <a:ln w="3175">
            <a:solidFill>
              <a:schemeClr val="tx2"/>
            </a:solidFill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39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Launched its</a:t>
            </a:r>
            <a:b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</a:b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first REIT, Frasers Centrepoint Trust</a:t>
            </a:r>
          </a:p>
        </p:txBody>
      </p:sp>
      <p:sp>
        <p:nvSpPr>
          <p:cNvPr id="13" name="Text Box 25">
            <a:extLst>
              <a:ext uri="{FF2B5EF4-FFF2-40B4-BE49-F238E27FC236}">
                <a16:creationId xmlns:a16="http://schemas.microsoft.com/office/drawing/2014/main" id="{471EBE64-F2C1-8840-A1FA-3F47EC4CEFF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206051" y="2766085"/>
            <a:ext cx="1252753" cy="748923"/>
          </a:xfrm>
          <a:prstGeom prst="callout3">
            <a:avLst>
              <a:gd name="adj1" fmla="val 4290"/>
              <a:gd name="adj2" fmla="val -7264"/>
              <a:gd name="adj3" fmla="val 124490"/>
              <a:gd name="adj4" fmla="val -7041"/>
              <a:gd name="adj5" fmla="val 126209"/>
              <a:gd name="adj6" fmla="val 320216"/>
              <a:gd name="adj7" fmla="val 186168"/>
              <a:gd name="adj8" fmla="val 321063"/>
            </a:avLst>
          </a:prstGeom>
          <a:noFill/>
          <a:ln w="3175">
            <a:solidFill>
              <a:schemeClr val="tx2"/>
            </a:solidFill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39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Acquired Allco REIT and branded it as Frasers Commercial Trust</a:t>
            </a:r>
          </a:p>
        </p:txBody>
      </p:sp>
      <p:sp>
        <p:nvSpPr>
          <p:cNvPr id="14" name="Text Box 25">
            <a:extLst>
              <a:ext uri="{FF2B5EF4-FFF2-40B4-BE49-F238E27FC236}">
                <a16:creationId xmlns:a16="http://schemas.microsoft.com/office/drawing/2014/main" id="{E39C7AB3-26B1-3E44-A848-1D0106EF18B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017561" y="4868287"/>
            <a:ext cx="991753" cy="561692"/>
          </a:xfrm>
          <a:prstGeom prst="callout3">
            <a:avLst>
              <a:gd name="adj1" fmla="val 96126"/>
              <a:gd name="adj2" fmla="val -13061"/>
              <a:gd name="adj3" fmla="val -81597"/>
              <a:gd name="adj4" fmla="val -13290"/>
              <a:gd name="adj5" fmla="val -82560"/>
              <a:gd name="adj6" fmla="val 583818"/>
              <a:gd name="adj7" fmla="val -125211"/>
              <a:gd name="adj8" fmla="val 583370"/>
            </a:avLst>
          </a:prstGeom>
          <a:noFill/>
          <a:ln w="3175">
            <a:solidFill>
              <a:schemeClr val="tx2"/>
            </a:solidFill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39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Became a member of the TCC Group</a:t>
            </a:r>
          </a:p>
        </p:txBody>
      </p:sp>
      <p:sp>
        <p:nvSpPr>
          <p:cNvPr id="15" name="Text Box 25">
            <a:extLst>
              <a:ext uri="{FF2B5EF4-FFF2-40B4-BE49-F238E27FC236}">
                <a16:creationId xmlns:a16="http://schemas.microsoft.com/office/drawing/2014/main" id="{8863CFEC-C214-C24F-99F7-FBA556B8D3E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374786" y="5570095"/>
            <a:ext cx="1833460" cy="748923"/>
          </a:xfrm>
          <a:prstGeom prst="callout3">
            <a:avLst>
              <a:gd name="adj1" fmla="val 100088"/>
              <a:gd name="adj2" fmla="val -5411"/>
              <a:gd name="adj3" fmla="val -125851"/>
              <a:gd name="adj4" fmla="val -5341"/>
              <a:gd name="adj5" fmla="val -125939"/>
              <a:gd name="adj6" fmla="val 255899"/>
              <a:gd name="adj7" fmla="val -185277"/>
              <a:gd name="adj8" fmla="val 256195"/>
            </a:avLst>
          </a:prstGeom>
          <a:noFill/>
          <a:ln w="3175">
            <a:solidFill>
              <a:schemeClr val="tx2"/>
            </a:solidFill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39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Listing of Frasers Property Limited and Frasers Hospitality Trust on Singapore Stock Exchange</a:t>
            </a:r>
          </a:p>
        </p:txBody>
      </p:sp>
      <p:sp>
        <p:nvSpPr>
          <p:cNvPr id="16" name="Text Box 25">
            <a:extLst>
              <a:ext uri="{FF2B5EF4-FFF2-40B4-BE49-F238E27FC236}">
                <a16:creationId xmlns:a16="http://schemas.microsoft.com/office/drawing/2014/main" id="{CD60A619-F525-7349-BD53-F520C1E2803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860264" y="2547993"/>
            <a:ext cx="2166951" cy="748923"/>
          </a:xfrm>
          <a:prstGeom prst="callout3">
            <a:avLst>
              <a:gd name="adj1" fmla="val 3386"/>
              <a:gd name="adj2" fmla="val -3696"/>
              <a:gd name="adj3" fmla="val 132624"/>
              <a:gd name="adj4" fmla="val -3683"/>
              <a:gd name="adj5" fmla="val 132535"/>
              <a:gd name="adj6" fmla="val 193857"/>
              <a:gd name="adj7" fmla="val 217798"/>
              <a:gd name="adj8" fmla="val 194463"/>
            </a:avLst>
          </a:prstGeom>
          <a:noFill/>
          <a:ln w="3175">
            <a:solidFill>
              <a:schemeClr val="tx2"/>
            </a:solidFill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39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Acquired Australand, a leading property company established in 1924, and rebranded it as Frasers Property Australia</a:t>
            </a:r>
          </a:p>
        </p:txBody>
      </p:sp>
      <p:sp>
        <p:nvSpPr>
          <p:cNvPr id="17" name="Text Box 25">
            <a:extLst>
              <a:ext uri="{FF2B5EF4-FFF2-40B4-BE49-F238E27FC236}">
                <a16:creationId xmlns:a16="http://schemas.microsoft.com/office/drawing/2014/main" id="{6EBBA775-7B02-9C46-B86F-56AD3A1B6E3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662001" y="5293055"/>
            <a:ext cx="1227755" cy="561692"/>
          </a:xfrm>
          <a:prstGeom prst="callout3">
            <a:avLst>
              <a:gd name="adj1" fmla="val 97335"/>
              <a:gd name="adj2" fmla="val -7242"/>
              <a:gd name="adj3" fmla="val -84015"/>
              <a:gd name="adj4" fmla="val -8482"/>
              <a:gd name="adj5" fmla="val -82560"/>
              <a:gd name="adj6" fmla="val 246868"/>
              <a:gd name="adj7" fmla="val -205005"/>
              <a:gd name="adj8" fmla="val 246472"/>
            </a:avLst>
          </a:prstGeom>
          <a:noFill/>
          <a:ln w="3175">
            <a:solidFill>
              <a:schemeClr val="tx2"/>
            </a:solidFill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39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Launched Frasers Logistics and Industrial Trust</a:t>
            </a:r>
          </a:p>
        </p:txBody>
      </p:sp>
      <p:sp>
        <p:nvSpPr>
          <p:cNvPr id="18" name="Text Box 25">
            <a:extLst>
              <a:ext uri="{FF2B5EF4-FFF2-40B4-BE49-F238E27FC236}">
                <a16:creationId xmlns:a16="http://schemas.microsoft.com/office/drawing/2014/main" id="{005E8EE6-1F8F-8848-BD0E-DBEA7E3C75D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428675" y="2161202"/>
            <a:ext cx="1019108" cy="561692"/>
          </a:xfrm>
          <a:prstGeom prst="callout3">
            <a:avLst>
              <a:gd name="adj1" fmla="val 6660"/>
              <a:gd name="adj2" fmla="val -6361"/>
              <a:gd name="adj3" fmla="val 214609"/>
              <a:gd name="adj4" fmla="val -5491"/>
              <a:gd name="adj5" fmla="val 213647"/>
              <a:gd name="adj6" fmla="val 252182"/>
              <a:gd name="adj7" fmla="val 358391"/>
              <a:gd name="adj8" fmla="val 252627"/>
            </a:avLst>
          </a:prstGeom>
          <a:noFill/>
          <a:ln w="3175">
            <a:solidFill>
              <a:schemeClr val="tx2"/>
            </a:solidFill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39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Acquired listed Geneba Properties NV </a:t>
            </a:r>
          </a:p>
        </p:txBody>
      </p:sp>
      <p:sp>
        <p:nvSpPr>
          <p:cNvPr id="19" name="Text Box 25">
            <a:extLst>
              <a:ext uri="{FF2B5EF4-FFF2-40B4-BE49-F238E27FC236}">
                <a16:creationId xmlns:a16="http://schemas.microsoft.com/office/drawing/2014/main" id="{784328E5-F1C3-E641-B143-100D5889A9B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599043" y="5544441"/>
            <a:ext cx="2038880" cy="936154"/>
          </a:xfrm>
          <a:prstGeom prst="callout3">
            <a:avLst>
              <a:gd name="adj1" fmla="val 97944"/>
              <a:gd name="adj2" fmla="val -6556"/>
              <a:gd name="adj3" fmla="val -37303"/>
              <a:gd name="adj4" fmla="val -7339"/>
              <a:gd name="adj5" fmla="val -37510"/>
              <a:gd name="adj6" fmla="val 85034"/>
              <a:gd name="adj7" fmla="val -149299"/>
              <a:gd name="adj8" fmla="val 84484"/>
            </a:avLst>
          </a:prstGeom>
          <a:noFill/>
          <a:ln w="3175">
            <a:solidFill>
              <a:schemeClr val="tx2"/>
            </a:solidFill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39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Acquired listed TICON Industrial Connection Public Company Limited which was subsequently rebranded as Frasers Property Thailand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D295A07-10A0-4C40-8D6C-952AE556CA4E}"/>
              </a:ext>
            </a:extLst>
          </p:cNvPr>
          <p:cNvSpPr txBox="1"/>
          <p:nvPr userDrawn="1"/>
        </p:nvSpPr>
        <p:spPr>
          <a:xfrm>
            <a:off x="10353081" y="1835516"/>
            <a:ext cx="54502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504040504020204" pitchFamily="34" charset="77"/>
                <a:ea typeface="+mn-ea"/>
                <a:cs typeface="+mn-cs"/>
              </a:rPr>
              <a:t>2019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D57B4E7-AE47-2C48-8C8C-BAED24BFC775}"/>
              </a:ext>
            </a:extLst>
          </p:cNvPr>
          <p:cNvSpPr txBox="1"/>
          <p:nvPr userDrawn="1"/>
        </p:nvSpPr>
        <p:spPr>
          <a:xfrm>
            <a:off x="9598479" y="5293056"/>
            <a:ext cx="54502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504040504020204" pitchFamily="34" charset="77"/>
                <a:ea typeface="+mn-ea"/>
                <a:cs typeface="+mn-cs"/>
              </a:rPr>
              <a:t>2018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7F9FB7C-B46E-A848-BB0C-BDAC58AB5EF1}"/>
              </a:ext>
            </a:extLst>
          </p:cNvPr>
          <p:cNvSpPr txBox="1"/>
          <p:nvPr userDrawn="1"/>
        </p:nvSpPr>
        <p:spPr>
          <a:xfrm>
            <a:off x="8435374" y="1918969"/>
            <a:ext cx="54502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504040504020204" pitchFamily="34" charset="77"/>
                <a:ea typeface="+mn-ea"/>
                <a:cs typeface="+mn-cs"/>
              </a:rPr>
              <a:t>2017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F63E00E-38F7-1C42-BAF2-07624BAA0DF8}"/>
              </a:ext>
            </a:extLst>
          </p:cNvPr>
          <p:cNvSpPr txBox="1"/>
          <p:nvPr userDrawn="1"/>
        </p:nvSpPr>
        <p:spPr>
          <a:xfrm>
            <a:off x="7662001" y="5046835"/>
            <a:ext cx="54502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504040504020204" pitchFamily="34" charset="77"/>
                <a:ea typeface="+mn-ea"/>
                <a:cs typeface="+mn-cs"/>
              </a:rPr>
              <a:t>2016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47E3B3E-DBC1-0D41-9A11-908E0A39E77B}"/>
              </a:ext>
            </a:extLst>
          </p:cNvPr>
          <p:cNvSpPr txBox="1"/>
          <p:nvPr userDrawn="1"/>
        </p:nvSpPr>
        <p:spPr>
          <a:xfrm>
            <a:off x="5381779" y="5323876"/>
            <a:ext cx="54502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504040504020204" pitchFamily="34" charset="77"/>
                <a:ea typeface="+mn-ea"/>
                <a:cs typeface="+mn-cs"/>
              </a:rPr>
              <a:t>2014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FBFCED6-51C4-D245-A016-86508206468B}"/>
              </a:ext>
            </a:extLst>
          </p:cNvPr>
          <p:cNvSpPr txBox="1"/>
          <p:nvPr userDrawn="1"/>
        </p:nvSpPr>
        <p:spPr>
          <a:xfrm>
            <a:off x="5860263" y="2312168"/>
            <a:ext cx="54502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504040504020204" pitchFamily="34" charset="77"/>
                <a:ea typeface="+mn-ea"/>
                <a:cs typeface="+mn-cs"/>
              </a:rPr>
              <a:t>2014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913242B-E7E5-864D-97D0-05226F5C6E69}"/>
              </a:ext>
            </a:extLst>
          </p:cNvPr>
          <p:cNvSpPr txBox="1"/>
          <p:nvPr userDrawn="1"/>
        </p:nvSpPr>
        <p:spPr>
          <a:xfrm>
            <a:off x="3997335" y="4625375"/>
            <a:ext cx="54502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504040504020204" pitchFamily="34" charset="77"/>
                <a:ea typeface="+mn-ea"/>
                <a:cs typeface="+mn-cs"/>
              </a:rPr>
              <a:t>2013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D11BCF4-CBB4-444E-885F-A4912E858779}"/>
              </a:ext>
            </a:extLst>
          </p:cNvPr>
          <p:cNvSpPr txBox="1"/>
          <p:nvPr userDrawn="1"/>
        </p:nvSpPr>
        <p:spPr>
          <a:xfrm>
            <a:off x="4206050" y="2511302"/>
            <a:ext cx="54502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504040504020204" pitchFamily="34" charset="77"/>
                <a:ea typeface="+mn-ea"/>
                <a:cs typeface="+mn-cs"/>
              </a:rPr>
              <a:t>2008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65D398C-BE3A-AA42-837F-FBD2ABB37752}"/>
              </a:ext>
            </a:extLst>
          </p:cNvPr>
          <p:cNvSpPr txBox="1"/>
          <p:nvPr userDrawn="1"/>
        </p:nvSpPr>
        <p:spPr>
          <a:xfrm>
            <a:off x="2577511" y="2862840"/>
            <a:ext cx="54502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504040504020204" pitchFamily="34" charset="77"/>
                <a:ea typeface="+mn-ea"/>
                <a:cs typeface="+mn-cs"/>
              </a:rPr>
              <a:t>2006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9C0430B-5E9D-8241-B807-305B69D35B00}"/>
              </a:ext>
            </a:extLst>
          </p:cNvPr>
          <p:cNvSpPr txBox="1"/>
          <p:nvPr userDrawn="1"/>
        </p:nvSpPr>
        <p:spPr>
          <a:xfrm>
            <a:off x="1726013" y="5296343"/>
            <a:ext cx="575581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504040504020204" pitchFamily="34" charset="77"/>
                <a:ea typeface="+mn-ea"/>
                <a:cs typeface="+mn-cs"/>
              </a:rPr>
              <a:t>1990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E4A84E4-311A-2546-9496-093C0B0E1631}"/>
              </a:ext>
            </a:extLst>
          </p:cNvPr>
          <p:cNvSpPr txBox="1"/>
          <p:nvPr userDrawn="1"/>
        </p:nvSpPr>
        <p:spPr>
          <a:xfrm>
            <a:off x="581651" y="2412990"/>
            <a:ext cx="54502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504040504020204" pitchFamily="34" charset="77"/>
                <a:ea typeface="+mn-ea"/>
                <a:cs typeface="+mn-cs"/>
              </a:rPr>
              <a:t>1983</a:t>
            </a:r>
          </a:p>
        </p:txBody>
      </p:sp>
      <p:graphicFrame>
        <p:nvGraphicFramePr>
          <p:cNvPr id="32" name="Chart 31">
            <a:extLst>
              <a:ext uri="{FF2B5EF4-FFF2-40B4-BE49-F238E27FC236}">
                <a16:creationId xmlns:a16="http://schemas.microsoft.com/office/drawing/2014/main" id="{8746516A-8354-0545-B797-1F813609B0D3}"/>
              </a:ext>
            </a:extLst>
          </p:cNvPr>
          <p:cNvGraphicFramePr>
            <a:graphicFrameLocks/>
          </p:cNvGraphicFramePr>
          <p:nvPr userDrawn="1">
            <p:extLst/>
          </p:nvPr>
        </p:nvGraphicFramePr>
        <p:xfrm>
          <a:off x="198156" y="4076457"/>
          <a:ext cx="11703003" cy="373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D73D7D9-E815-0A47-B31A-BCFC7DB746E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49599" y="1348976"/>
            <a:ext cx="7976659" cy="595681"/>
          </a:xfrm>
        </p:spPr>
        <p:txBody>
          <a:bodyPr/>
          <a:lstStyle>
            <a:lvl2pPr marL="335990" indent="0">
              <a:buNone/>
              <a:defRPr/>
            </a:lvl2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3" name="Text Box 25">
            <a:extLst>
              <a:ext uri="{FF2B5EF4-FFF2-40B4-BE49-F238E27FC236}">
                <a16:creationId xmlns:a16="http://schemas.microsoft.com/office/drawing/2014/main" id="{79ABA32B-014E-AA4A-A827-A328C1239B6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0353080" y="2086438"/>
            <a:ext cx="1508075" cy="936154"/>
          </a:xfrm>
          <a:prstGeom prst="callout3">
            <a:avLst>
              <a:gd name="adj1" fmla="val 5040"/>
              <a:gd name="adj2" fmla="val -5668"/>
              <a:gd name="adj3" fmla="val 109669"/>
              <a:gd name="adj4" fmla="val -4230"/>
              <a:gd name="adj5" fmla="val 110102"/>
              <a:gd name="adj6" fmla="val 84611"/>
              <a:gd name="adj7" fmla="val 221198"/>
              <a:gd name="adj8" fmla="val 84949"/>
            </a:avLst>
          </a:prstGeom>
          <a:noFill/>
          <a:ln w="3175">
            <a:solidFill>
              <a:schemeClr val="tx2"/>
            </a:solidFill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39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Formed Frasers Property Industrial Strategic Business Unit and Frasers Property</a:t>
            </a:r>
            <a:b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</a:br>
            <a:r>
              <a:rPr kumimoji="0" lang="en-US" altLang="en-US" sz="10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MS PGothic" panose="020B0600070205080204" pitchFamily="34" charset="-128"/>
                <a:cs typeface="+mn-cs"/>
              </a:rPr>
              <a:t>Retail unit</a:t>
            </a: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A9F3787A-6926-F94F-B427-C7E3576F89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5" name="Text Placeholder 5">
            <a:extLst>
              <a:ext uri="{FF2B5EF4-FFF2-40B4-BE49-F238E27FC236}">
                <a16:creationId xmlns:a16="http://schemas.microsoft.com/office/drawing/2014/main" id="{4C35CFDD-71F3-0740-8E9E-FF892CC82D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ECFCD66-EA7A-FE49-81A1-9B0AADB8F0D9}"/>
              </a:ext>
            </a:extLst>
          </p:cNvPr>
          <p:cNvSpPr txBox="1"/>
          <p:nvPr userDrawn="1"/>
        </p:nvSpPr>
        <p:spPr bwMode="auto">
          <a:xfrm>
            <a:off x="10369298" y="6633053"/>
            <a:ext cx="126957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Retail</a:t>
            </a:r>
          </a:p>
        </p:txBody>
      </p:sp>
    </p:spTree>
    <p:extLst>
      <p:ext uri="{BB962C8B-B14F-4D97-AF65-F5344CB8AC3E}">
        <p14:creationId xmlns:p14="http://schemas.microsoft.com/office/powerpoint/2010/main" val="1411328408"/>
      </p:ext>
    </p:extLst>
  </p:cSld>
  <p:clrMapOvr>
    <a:masterClrMapping/>
  </p:clrMapOvr>
  <p:transition spd="med">
    <p:fade/>
  </p:transition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3472" y="63211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1582925" y="6329363"/>
            <a:ext cx="6656387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+mj-lt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lacial Indifference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lacial Indifference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dirty="0" smtClean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Slide Number Placeholder 2"/>
          <p:cNvSpPr txBox="1">
            <a:spLocks/>
          </p:cNvSpPr>
          <p:nvPr userDrawn="1"/>
        </p:nvSpPr>
        <p:spPr>
          <a:xfrm>
            <a:off x="11277600" y="6462814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63552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27000"/>
            </a:blip>
            <a:srcRect/>
            <a:stretch>
              <a:fillRect l="-50894" r="-1051" b="-59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031695"/>
            <a:ext cx="10515600" cy="80028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2407920"/>
            <a:ext cx="10515600" cy="3383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  <a:lvl2pPr marL="685800" indent="-228600" algn="ctr">
              <a:buSzPct val="70000"/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371600" indent="-457200" algn="ctr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endParaRPr lang="en-US" dirty="0" smtClean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76800" y="2083443"/>
            <a:ext cx="243840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729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 rot="5400000">
            <a:off x="1275243" y="3041542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80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 userDrawn="1"/>
        </p:nvSpPr>
        <p:spPr>
          <a:xfrm rot="5400000">
            <a:off x="513742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34" name="Rounded Rectangle 33"/>
          <p:cNvSpPr/>
          <p:nvPr userDrawn="1"/>
        </p:nvSpPr>
        <p:spPr>
          <a:xfrm rot="5400000">
            <a:off x="886360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057275" y="3603625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919457" y="3600713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2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645636" y="3600712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3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69383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00287"/>
          </a:xfrm>
        </p:spPr>
        <p:txBody>
          <a:bodyPr>
            <a:normAutofit/>
          </a:bodyPr>
          <a:lstStyle>
            <a:lvl1pPr algn="ctr"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2" name="Rounded Rectangle 1"/>
          <p:cNvSpPr/>
          <p:nvPr userDrawn="1"/>
        </p:nvSpPr>
        <p:spPr>
          <a:xfrm>
            <a:off x="83820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 userDrawn="1"/>
        </p:nvSpPr>
        <p:spPr>
          <a:xfrm>
            <a:off x="449326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814832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 userDrawn="1"/>
        </p:nvSpPr>
        <p:spPr>
          <a:xfrm>
            <a:off x="113792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1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479298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0" name="Rounded Rectangle 19"/>
          <p:cNvSpPr/>
          <p:nvPr userDrawn="1"/>
        </p:nvSpPr>
        <p:spPr>
          <a:xfrm>
            <a:off x="844804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 userDrawn="1"/>
        </p:nvSpPr>
        <p:spPr>
          <a:xfrm flipV="1">
            <a:off x="113792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4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22" name="Rounded Rectangle 21"/>
          <p:cNvSpPr/>
          <p:nvPr userDrawn="1"/>
        </p:nvSpPr>
        <p:spPr>
          <a:xfrm flipV="1">
            <a:off x="479298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3" name="Rounded Rectangle 22"/>
          <p:cNvSpPr/>
          <p:nvPr userDrawn="1"/>
        </p:nvSpPr>
        <p:spPr>
          <a:xfrm flipV="1">
            <a:off x="844804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82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37919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792981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448041" y="4815523"/>
            <a:ext cx="2606039" cy="5080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138238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804569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8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470900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2217420" y="5577205"/>
            <a:ext cx="447040" cy="91757"/>
            <a:chOff x="2217420" y="5628323"/>
            <a:chExt cx="447040" cy="91757"/>
          </a:xfrm>
        </p:grpSpPr>
        <p:sp>
          <p:nvSpPr>
            <p:cNvPr id="29" name="Oval 28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0" name="Oval 29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1" name="Oval 30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5872480" y="5577205"/>
            <a:ext cx="447040" cy="91757"/>
            <a:chOff x="2217420" y="5628323"/>
            <a:chExt cx="447040" cy="91757"/>
          </a:xfrm>
        </p:grpSpPr>
        <p:sp>
          <p:nvSpPr>
            <p:cNvPr id="37" name="Oval 36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8" name="Oval 37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9" name="Oval 38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40" name="Group 39"/>
          <p:cNvGrpSpPr/>
          <p:nvPr userDrawn="1"/>
        </p:nvGrpSpPr>
        <p:grpSpPr>
          <a:xfrm>
            <a:off x="9527540" y="5577205"/>
            <a:ext cx="447040" cy="91757"/>
            <a:chOff x="2217420" y="5628323"/>
            <a:chExt cx="447040" cy="91757"/>
          </a:xfrm>
        </p:grpSpPr>
        <p:sp>
          <p:nvSpPr>
            <p:cNvPr id="41" name="Oval 40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3" name="Oval 42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sp>
        <p:nvSpPr>
          <p:cNvPr id="32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375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700463" y="1371600"/>
            <a:ext cx="4257675" cy="4257675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445994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097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505743"/>
            <a:ext cx="356815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7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43400" y="3137436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8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8139954" y="1566703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0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343400" y="1531743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1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141495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647054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3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3309321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3310862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 hasCustomPrompt="1"/>
          </p:nvPr>
        </p:nvSpPr>
        <p:spPr>
          <a:xfrm>
            <a:off x="6199542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6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201083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 hasCustomPrompt="1"/>
          </p:nvPr>
        </p:nvSpPr>
        <p:spPr>
          <a:xfrm>
            <a:off x="9089763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9091304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9" name="Slide Number Placeholder 2"/>
          <p:cNvSpPr>
            <a:spLocks noGrp="1"/>
          </p:cNvSpPr>
          <p:nvPr>
            <p:ph type="sldNum" sz="quarter" idx="2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2878660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997824" y="365125"/>
            <a:ext cx="6355975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97824" y="1855694"/>
            <a:ext cx="6355976" cy="41691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024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021479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SG" dirty="0"/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508000" y="1447800"/>
            <a:ext cx="10972800" cy="4724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080021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Networ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62E8D12-48E9-8B47-BC55-173DD3B33225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53502FC9-21F9-EC4F-B876-D8FD481073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17" name="Title 1">
            <a:extLst>
              <a:ext uri="{FF2B5EF4-FFF2-40B4-BE49-F238E27FC236}">
                <a16:creationId xmlns:a16="http://schemas.microsoft.com/office/drawing/2014/main" id="{F1148AA2-D772-0D4D-B9DD-2E9DFB395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18" name="Text Placeholder 5">
            <a:extLst>
              <a:ext uri="{FF2B5EF4-FFF2-40B4-BE49-F238E27FC236}">
                <a16:creationId xmlns:a16="http://schemas.microsoft.com/office/drawing/2014/main" id="{EA9B3599-0C21-1849-A7C2-9916762E21B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grpSp>
        <p:nvGrpSpPr>
          <p:cNvPr id="312" name="Group 311">
            <a:extLst>
              <a:ext uri="{FF2B5EF4-FFF2-40B4-BE49-F238E27FC236}">
                <a16:creationId xmlns:a16="http://schemas.microsoft.com/office/drawing/2014/main" id="{F45CE40E-51D4-A54D-848B-55AC1E2FCE7E}"/>
              </a:ext>
            </a:extLst>
          </p:cNvPr>
          <p:cNvGrpSpPr/>
          <p:nvPr userDrawn="1"/>
        </p:nvGrpSpPr>
        <p:grpSpPr>
          <a:xfrm>
            <a:off x="8342520" y="4159922"/>
            <a:ext cx="1539245" cy="1555797"/>
            <a:chOff x="3582536" y="935875"/>
            <a:chExt cx="1344922" cy="1359384"/>
          </a:xfrm>
        </p:grpSpPr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6D793A5-8B18-AF48-BC86-BFAB8B82F94C}"/>
                </a:ext>
              </a:extLst>
            </p:cNvPr>
            <p:cNvSpPr/>
            <p:nvPr/>
          </p:nvSpPr>
          <p:spPr>
            <a:xfrm>
              <a:off x="3661839" y="1035900"/>
              <a:ext cx="1196975" cy="11969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314" name="Graphic 313">
              <a:extLst>
                <a:ext uri="{FF2B5EF4-FFF2-40B4-BE49-F238E27FC236}">
                  <a16:creationId xmlns:a16="http://schemas.microsoft.com/office/drawing/2014/main" id="{37C09439-8073-A040-9331-DBC77CC281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82536" y="935875"/>
              <a:ext cx="1344922" cy="1359384"/>
            </a:xfrm>
            <a:prstGeom prst="rect">
              <a:avLst/>
            </a:prstGeom>
          </p:spPr>
        </p:pic>
      </p:grpSp>
      <p:grpSp>
        <p:nvGrpSpPr>
          <p:cNvPr id="315" name="Group 314">
            <a:extLst>
              <a:ext uri="{FF2B5EF4-FFF2-40B4-BE49-F238E27FC236}">
                <a16:creationId xmlns:a16="http://schemas.microsoft.com/office/drawing/2014/main" id="{76DE7B6F-8989-994E-87E7-5662EBD0EA4A}"/>
              </a:ext>
            </a:extLst>
          </p:cNvPr>
          <p:cNvGrpSpPr/>
          <p:nvPr userDrawn="1"/>
        </p:nvGrpSpPr>
        <p:grpSpPr>
          <a:xfrm>
            <a:off x="10309059" y="4159922"/>
            <a:ext cx="1539245" cy="1555797"/>
            <a:chOff x="3582536" y="935875"/>
            <a:chExt cx="1344922" cy="1359384"/>
          </a:xfrm>
        </p:grpSpPr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CB0EE6E9-B5FD-4D49-BCC4-501B5E844476}"/>
                </a:ext>
              </a:extLst>
            </p:cNvPr>
            <p:cNvSpPr/>
            <p:nvPr/>
          </p:nvSpPr>
          <p:spPr>
            <a:xfrm>
              <a:off x="3661839" y="1035900"/>
              <a:ext cx="1196975" cy="11969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317" name="Graphic 316">
              <a:extLst>
                <a:ext uri="{FF2B5EF4-FFF2-40B4-BE49-F238E27FC236}">
                  <a16:creationId xmlns:a16="http://schemas.microsoft.com/office/drawing/2014/main" id="{4C382F2A-7DF5-9E41-8EF1-13329AB030F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82536" y="935875"/>
              <a:ext cx="1344922" cy="1359384"/>
            </a:xfrm>
            <a:prstGeom prst="rect">
              <a:avLst/>
            </a:prstGeom>
          </p:spPr>
        </p:pic>
      </p:grpSp>
      <p:sp>
        <p:nvSpPr>
          <p:cNvPr id="318" name="Text Placeholder 5">
            <a:extLst>
              <a:ext uri="{FF2B5EF4-FFF2-40B4-BE49-F238E27FC236}">
                <a16:creationId xmlns:a16="http://schemas.microsoft.com/office/drawing/2014/main" id="{C4269A49-C7D6-6F4A-9C9C-466E7D92943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77727" y="5733721"/>
            <a:ext cx="1668846" cy="293293"/>
          </a:xfrm>
        </p:spPr>
        <p:txBody>
          <a:bodyPr wrap="none">
            <a:spAutoFit/>
          </a:bodyPr>
          <a:lstStyle>
            <a:lvl1pPr marL="0" indent="0" algn="ctr">
              <a:buNone/>
              <a:defRPr b="1"/>
            </a:lvl1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19" name="Text Placeholder 5">
            <a:extLst>
              <a:ext uri="{FF2B5EF4-FFF2-40B4-BE49-F238E27FC236}">
                <a16:creationId xmlns:a16="http://schemas.microsoft.com/office/drawing/2014/main" id="{6FF023EE-55A1-1A4F-A7CF-67E574375FC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244259" y="5733721"/>
            <a:ext cx="1668846" cy="293293"/>
          </a:xfrm>
        </p:spPr>
        <p:txBody>
          <a:bodyPr wrap="none">
            <a:spAutoFit/>
          </a:bodyPr>
          <a:lstStyle>
            <a:lvl1pPr marL="0" indent="0" algn="ctr">
              <a:buNone/>
              <a:defRPr b="1"/>
            </a:lvl1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20" name="Text Placeholder 5">
            <a:extLst>
              <a:ext uri="{FF2B5EF4-FFF2-40B4-BE49-F238E27FC236}">
                <a16:creationId xmlns:a16="http://schemas.microsoft.com/office/drawing/2014/main" id="{E1932531-0014-0A4E-AAFB-4136F5FAEDD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704432" y="4545740"/>
            <a:ext cx="815422" cy="812550"/>
          </a:xfrm>
        </p:spPr>
        <p:txBody>
          <a:bodyPr wrap="none">
            <a:spAutoFit/>
          </a:bodyPr>
          <a:lstStyle>
            <a:lvl1pPr marL="0" indent="0" algn="ctr">
              <a:buNone/>
              <a:defRPr sz="4800" b="1"/>
            </a:lvl1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321" name="Text Placeholder 5">
            <a:extLst>
              <a:ext uri="{FF2B5EF4-FFF2-40B4-BE49-F238E27FC236}">
                <a16:creationId xmlns:a16="http://schemas.microsoft.com/office/drawing/2014/main" id="{C48D45B9-273A-1141-9202-91C0DDFF526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670972" y="4545740"/>
            <a:ext cx="815422" cy="812550"/>
          </a:xfrm>
        </p:spPr>
        <p:txBody>
          <a:bodyPr wrap="none">
            <a:spAutoFit/>
          </a:bodyPr>
          <a:lstStyle>
            <a:lvl1pPr marL="0" indent="0" algn="ctr">
              <a:buNone/>
              <a:defRPr sz="4800" b="1"/>
            </a:lvl1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322" name="Text Placeholder 121">
            <a:extLst>
              <a:ext uri="{FF2B5EF4-FFF2-40B4-BE49-F238E27FC236}">
                <a16:creationId xmlns:a16="http://schemas.microsoft.com/office/drawing/2014/main" id="{492C624D-09CB-4645-AAD8-EE1A4A810BA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26473" y="1316567"/>
            <a:ext cx="3726345" cy="232833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CB349B3E-9BB5-454A-8985-C7B0B6E71AFD}"/>
              </a:ext>
            </a:extLst>
          </p:cNvPr>
          <p:cNvSpPr txBox="1"/>
          <p:nvPr userDrawn="1"/>
        </p:nvSpPr>
        <p:spPr bwMode="auto">
          <a:xfrm>
            <a:off x="10369298" y="6633053"/>
            <a:ext cx="126957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Retail</a:t>
            </a:r>
          </a:p>
        </p:txBody>
      </p:sp>
      <p:pic>
        <p:nvPicPr>
          <p:cNvPr id="195" name="Picture 194">
            <a:extLst>
              <a:ext uri="{FF2B5EF4-FFF2-40B4-BE49-F238E27FC236}">
                <a16:creationId xmlns:a16="http://schemas.microsoft.com/office/drawing/2014/main" id="{95F36B4A-6636-2A4E-8DBD-614961B4C7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" y="1082873"/>
            <a:ext cx="8697799" cy="5781304"/>
          </a:xfrm>
          <a:prstGeom prst="rect">
            <a:avLst/>
          </a:prstGeom>
        </p:spPr>
      </p:pic>
      <p:sp>
        <p:nvSpPr>
          <p:cNvPr id="196" name="Andorra" descr="© INSCALE GmbH, 15.06.2010">
            <a:extLst>
              <a:ext uri="{FF2B5EF4-FFF2-40B4-BE49-F238E27FC236}">
                <a16:creationId xmlns:a16="http://schemas.microsoft.com/office/drawing/2014/main" id="{FCA79F79-DCD2-604F-8AE7-15C2386BBA21}"/>
              </a:ext>
            </a:extLst>
          </p:cNvPr>
          <p:cNvSpPr>
            <a:spLocks/>
          </p:cNvSpPr>
          <p:nvPr userDrawn="1"/>
        </p:nvSpPr>
        <p:spPr bwMode="gray">
          <a:xfrm>
            <a:off x="3119024" y="2533000"/>
            <a:ext cx="18261" cy="9431"/>
          </a:xfrm>
          <a:custGeom>
            <a:avLst/>
            <a:gdLst>
              <a:gd name="T0" fmla="*/ 2147483647 w 30"/>
              <a:gd name="T1" fmla="*/ 2147483647 h 18"/>
              <a:gd name="T2" fmla="*/ 2147483647 w 30"/>
              <a:gd name="T3" fmla="*/ 2147483647 h 18"/>
              <a:gd name="T4" fmla="*/ 2147483647 w 30"/>
              <a:gd name="T5" fmla="*/ 2147483647 h 18"/>
              <a:gd name="T6" fmla="*/ 2147483647 w 30"/>
              <a:gd name="T7" fmla="*/ 0 h 18"/>
              <a:gd name="T8" fmla="*/ 0 w 30"/>
              <a:gd name="T9" fmla="*/ 0 h 18"/>
              <a:gd name="T10" fmla="*/ 2147483647 w 30"/>
              <a:gd name="T11" fmla="*/ 2147483647 h 1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0"/>
              <a:gd name="T19" fmla="*/ 0 h 18"/>
              <a:gd name="T20" fmla="*/ 30 w 30"/>
              <a:gd name="T21" fmla="*/ 18 h 1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0" h="18">
                <a:moveTo>
                  <a:pt x="6" y="18"/>
                </a:moveTo>
                <a:lnTo>
                  <a:pt x="18" y="12"/>
                </a:lnTo>
                <a:lnTo>
                  <a:pt x="30" y="12"/>
                </a:lnTo>
                <a:lnTo>
                  <a:pt x="30" y="0"/>
                </a:lnTo>
                <a:lnTo>
                  <a:pt x="0" y="0"/>
                </a:lnTo>
                <a:lnTo>
                  <a:pt x="6" y="18"/>
                </a:lnTo>
                <a:close/>
              </a:path>
            </a:pathLst>
          </a:custGeom>
          <a:solidFill>
            <a:srgbClr val="FFFFFF">
              <a:lumMod val="85000"/>
            </a:srgbClr>
          </a:solidFill>
          <a:ln w="3175">
            <a:solidFill>
              <a:srgbClr val="FFFFFF">
                <a:lumMod val="85000"/>
              </a:srgbClr>
            </a:solidFill>
            <a:round/>
            <a:headEnd/>
            <a:tailEnd/>
          </a:ln>
        </p:spPr>
        <p:txBody>
          <a:bodyPr wrap="square"/>
          <a:lstStyle/>
          <a:p>
            <a:pPr marL="0" marR="0" lvl="0" indent="0" algn="l" defTabSz="12191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933" b="0" i="0" u="none" strike="noStrike" kern="0" cap="none" spc="0" normalizeH="0" baseline="0" noProof="0">
              <a:ln>
                <a:noFill/>
              </a:ln>
              <a:solidFill>
                <a:srgbClr val="332B2A"/>
              </a:solidFill>
              <a:effectLst/>
              <a:uLnTx/>
              <a:uFillTx/>
              <a:latin typeface="Arial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97" name="Rectangle 196">
            <a:extLst>
              <a:ext uri="{FF2B5EF4-FFF2-40B4-BE49-F238E27FC236}">
                <a16:creationId xmlns:a16="http://schemas.microsoft.com/office/drawing/2014/main" id="{7F8DCFD9-7BCF-DC44-B322-3CAF29694CD5}"/>
              </a:ext>
            </a:extLst>
          </p:cNvPr>
          <p:cNvSpPr/>
          <p:nvPr userDrawn="1"/>
        </p:nvSpPr>
        <p:spPr bwMode="auto">
          <a:xfrm>
            <a:off x="5780577" y="2785944"/>
            <a:ext cx="315792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ctr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China</a:t>
            </a:r>
          </a:p>
        </p:txBody>
      </p:sp>
      <p:sp>
        <p:nvSpPr>
          <p:cNvPr id="222" name="Rectangle 221">
            <a:extLst>
              <a:ext uri="{FF2B5EF4-FFF2-40B4-BE49-F238E27FC236}">
                <a16:creationId xmlns:a16="http://schemas.microsoft.com/office/drawing/2014/main" id="{3DFDE349-9A72-3C47-90F7-158E68A4A151}"/>
              </a:ext>
            </a:extLst>
          </p:cNvPr>
          <p:cNvSpPr/>
          <p:nvPr userDrawn="1"/>
        </p:nvSpPr>
        <p:spPr bwMode="auto">
          <a:xfrm>
            <a:off x="2505865" y="1940880"/>
            <a:ext cx="166713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UK</a:t>
            </a:r>
          </a:p>
        </p:txBody>
      </p:sp>
      <p:sp>
        <p:nvSpPr>
          <p:cNvPr id="223" name="Rectangle 222">
            <a:extLst>
              <a:ext uri="{FF2B5EF4-FFF2-40B4-BE49-F238E27FC236}">
                <a16:creationId xmlns:a16="http://schemas.microsoft.com/office/drawing/2014/main" id="{680C94B2-4F95-BF4A-9575-2254949EF819}"/>
              </a:ext>
            </a:extLst>
          </p:cNvPr>
          <p:cNvSpPr/>
          <p:nvPr userDrawn="1"/>
        </p:nvSpPr>
        <p:spPr bwMode="auto">
          <a:xfrm>
            <a:off x="6596542" y="5544243"/>
            <a:ext cx="469680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ctr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Australia</a:t>
            </a:r>
          </a:p>
        </p:txBody>
      </p:sp>
      <p:sp>
        <p:nvSpPr>
          <p:cNvPr id="224" name="Rectangle 223">
            <a:extLst>
              <a:ext uri="{FF2B5EF4-FFF2-40B4-BE49-F238E27FC236}">
                <a16:creationId xmlns:a16="http://schemas.microsoft.com/office/drawing/2014/main" id="{3357EF00-21C2-AC44-A3B8-9074705330D6}"/>
              </a:ext>
            </a:extLst>
          </p:cNvPr>
          <p:cNvSpPr/>
          <p:nvPr userDrawn="1"/>
        </p:nvSpPr>
        <p:spPr bwMode="auto">
          <a:xfrm>
            <a:off x="5287524" y="4346563"/>
            <a:ext cx="551433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Singapore</a:t>
            </a:r>
          </a:p>
        </p:txBody>
      </p:sp>
      <p:sp>
        <p:nvSpPr>
          <p:cNvPr id="225" name="Rectangle 224">
            <a:extLst>
              <a:ext uri="{FF2B5EF4-FFF2-40B4-BE49-F238E27FC236}">
                <a16:creationId xmlns:a16="http://schemas.microsoft.com/office/drawing/2014/main" id="{C85B7CFE-B179-684A-996C-E8C8262B148D}"/>
              </a:ext>
            </a:extLst>
          </p:cNvPr>
          <p:cNvSpPr/>
          <p:nvPr userDrawn="1"/>
        </p:nvSpPr>
        <p:spPr bwMode="auto">
          <a:xfrm>
            <a:off x="5692646" y="4780263"/>
            <a:ext cx="524182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Indonesia</a:t>
            </a:r>
          </a:p>
        </p:txBody>
      </p:sp>
      <p:sp>
        <p:nvSpPr>
          <p:cNvPr id="226" name="Rectangle 225">
            <a:extLst>
              <a:ext uri="{FF2B5EF4-FFF2-40B4-BE49-F238E27FC236}">
                <a16:creationId xmlns:a16="http://schemas.microsoft.com/office/drawing/2014/main" id="{A38713A2-950F-F445-A132-338BD417A3B4}"/>
              </a:ext>
            </a:extLst>
          </p:cNvPr>
          <p:cNvSpPr/>
          <p:nvPr userDrawn="1"/>
        </p:nvSpPr>
        <p:spPr bwMode="auto">
          <a:xfrm>
            <a:off x="4027352" y="3127207"/>
            <a:ext cx="416781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Bahrain</a:t>
            </a:r>
          </a:p>
        </p:txBody>
      </p:sp>
      <p:sp>
        <p:nvSpPr>
          <p:cNvPr id="227" name="Rectangle 226">
            <a:extLst>
              <a:ext uri="{FF2B5EF4-FFF2-40B4-BE49-F238E27FC236}">
                <a16:creationId xmlns:a16="http://schemas.microsoft.com/office/drawing/2014/main" id="{DC3FB57E-97F4-4A4D-8F52-71DE30C57506}"/>
              </a:ext>
            </a:extLst>
          </p:cNvPr>
          <p:cNvSpPr/>
          <p:nvPr userDrawn="1"/>
        </p:nvSpPr>
        <p:spPr bwMode="auto">
          <a:xfrm>
            <a:off x="6759199" y="2885078"/>
            <a:ext cx="328616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Japan</a:t>
            </a:r>
          </a:p>
        </p:txBody>
      </p:sp>
      <p:sp>
        <p:nvSpPr>
          <p:cNvPr id="228" name="Rectangle 227">
            <a:extLst>
              <a:ext uri="{FF2B5EF4-FFF2-40B4-BE49-F238E27FC236}">
                <a16:creationId xmlns:a16="http://schemas.microsoft.com/office/drawing/2014/main" id="{50F61994-A25D-3049-99A3-69BFC0BEE420}"/>
              </a:ext>
            </a:extLst>
          </p:cNvPr>
          <p:cNvSpPr/>
          <p:nvPr userDrawn="1"/>
        </p:nvSpPr>
        <p:spPr bwMode="auto">
          <a:xfrm>
            <a:off x="2535805" y="2219162"/>
            <a:ext cx="375103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France</a:t>
            </a:r>
          </a:p>
        </p:txBody>
      </p:sp>
      <p:sp>
        <p:nvSpPr>
          <p:cNvPr id="229" name="Rectangle 228">
            <a:extLst>
              <a:ext uri="{FF2B5EF4-FFF2-40B4-BE49-F238E27FC236}">
                <a16:creationId xmlns:a16="http://schemas.microsoft.com/office/drawing/2014/main" id="{8EB63670-FAA4-B34D-BCEB-F2E3026FFAF0}"/>
              </a:ext>
            </a:extLst>
          </p:cNvPr>
          <p:cNvSpPr/>
          <p:nvPr userDrawn="1"/>
        </p:nvSpPr>
        <p:spPr bwMode="auto">
          <a:xfrm>
            <a:off x="5084105" y="4135108"/>
            <a:ext cx="474490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Malaysia</a:t>
            </a:r>
          </a:p>
        </p:txBody>
      </p:sp>
      <p:sp>
        <p:nvSpPr>
          <p:cNvPr id="230" name="Rectangle 229">
            <a:extLst>
              <a:ext uri="{FF2B5EF4-FFF2-40B4-BE49-F238E27FC236}">
                <a16:creationId xmlns:a16="http://schemas.microsoft.com/office/drawing/2014/main" id="{BF556150-60BF-2042-82DC-65CCA10651B6}"/>
              </a:ext>
            </a:extLst>
          </p:cNvPr>
          <p:cNvSpPr/>
          <p:nvPr userDrawn="1"/>
        </p:nvSpPr>
        <p:spPr bwMode="auto">
          <a:xfrm>
            <a:off x="3417122" y="2227443"/>
            <a:ext cx="455253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Hungary</a:t>
            </a:r>
          </a:p>
        </p:txBody>
      </p:sp>
      <p:sp>
        <p:nvSpPr>
          <p:cNvPr id="231" name="Rectangle 230">
            <a:extLst>
              <a:ext uri="{FF2B5EF4-FFF2-40B4-BE49-F238E27FC236}">
                <a16:creationId xmlns:a16="http://schemas.microsoft.com/office/drawing/2014/main" id="{5A427C8A-09D5-C042-BB42-5706F218992E}"/>
              </a:ext>
            </a:extLst>
          </p:cNvPr>
          <p:cNvSpPr/>
          <p:nvPr userDrawn="1"/>
        </p:nvSpPr>
        <p:spPr bwMode="auto">
          <a:xfrm>
            <a:off x="4140419" y="3261679"/>
            <a:ext cx="301365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Qatar</a:t>
            </a:r>
          </a:p>
        </p:txBody>
      </p:sp>
      <p:sp>
        <p:nvSpPr>
          <p:cNvPr id="232" name="Rectangle 231">
            <a:extLst>
              <a:ext uri="{FF2B5EF4-FFF2-40B4-BE49-F238E27FC236}">
                <a16:creationId xmlns:a16="http://schemas.microsoft.com/office/drawing/2014/main" id="{5E2D2392-D2D4-3A43-A831-43B521DC66B3}"/>
              </a:ext>
            </a:extLst>
          </p:cNvPr>
          <p:cNvSpPr/>
          <p:nvPr userDrawn="1"/>
        </p:nvSpPr>
        <p:spPr bwMode="auto">
          <a:xfrm>
            <a:off x="6627189" y="3087611"/>
            <a:ext cx="671659" cy="114840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South Korea</a:t>
            </a:r>
          </a:p>
        </p:txBody>
      </p:sp>
      <p:sp>
        <p:nvSpPr>
          <p:cNvPr id="233" name="Rectangle 232">
            <a:extLst>
              <a:ext uri="{FF2B5EF4-FFF2-40B4-BE49-F238E27FC236}">
                <a16:creationId xmlns:a16="http://schemas.microsoft.com/office/drawing/2014/main" id="{2DE1DEE9-BA85-EF41-A802-E24C00879BD3}"/>
              </a:ext>
            </a:extLst>
          </p:cNvPr>
          <p:cNvSpPr/>
          <p:nvPr userDrawn="1"/>
        </p:nvSpPr>
        <p:spPr bwMode="auto">
          <a:xfrm>
            <a:off x="6329606" y="3743647"/>
            <a:ext cx="442429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Vietnam</a:t>
            </a:r>
          </a:p>
        </p:txBody>
      </p:sp>
      <p:sp>
        <p:nvSpPr>
          <p:cNvPr id="234" name="Rectangle 233">
            <a:extLst>
              <a:ext uri="{FF2B5EF4-FFF2-40B4-BE49-F238E27FC236}">
                <a16:creationId xmlns:a16="http://schemas.microsoft.com/office/drawing/2014/main" id="{7A86C57F-7DB1-0146-9135-E4831C977715}"/>
              </a:ext>
            </a:extLst>
          </p:cNvPr>
          <p:cNvSpPr/>
          <p:nvPr userDrawn="1"/>
        </p:nvSpPr>
        <p:spPr bwMode="auto">
          <a:xfrm>
            <a:off x="4188323" y="3410640"/>
            <a:ext cx="246862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UAE</a:t>
            </a:r>
          </a:p>
        </p:txBody>
      </p:sp>
      <p:sp>
        <p:nvSpPr>
          <p:cNvPr id="235" name="Rectangle 234">
            <a:extLst>
              <a:ext uri="{FF2B5EF4-FFF2-40B4-BE49-F238E27FC236}">
                <a16:creationId xmlns:a16="http://schemas.microsoft.com/office/drawing/2014/main" id="{DA81C265-F702-2446-BB7C-CB91B2BA8C84}"/>
              </a:ext>
            </a:extLst>
          </p:cNvPr>
          <p:cNvSpPr/>
          <p:nvPr userDrawn="1"/>
        </p:nvSpPr>
        <p:spPr bwMode="auto">
          <a:xfrm>
            <a:off x="3677259" y="2488198"/>
            <a:ext cx="367088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Turkey</a:t>
            </a:r>
          </a:p>
        </p:txBody>
      </p:sp>
      <p:sp>
        <p:nvSpPr>
          <p:cNvPr id="236" name="Rectangle 235">
            <a:extLst>
              <a:ext uri="{FF2B5EF4-FFF2-40B4-BE49-F238E27FC236}">
                <a16:creationId xmlns:a16="http://schemas.microsoft.com/office/drawing/2014/main" id="{4F184FFD-D894-2D47-A611-2F86D733E2DD}"/>
              </a:ext>
            </a:extLst>
          </p:cNvPr>
          <p:cNvSpPr/>
          <p:nvPr userDrawn="1"/>
        </p:nvSpPr>
        <p:spPr bwMode="auto">
          <a:xfrm>
            <a:off x="4901739" y="3829898"/>
            <a:ext cx="464872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Thailand</a:t>
            </a:r>
          </a:p>
        </p:txBody>
      </p:sp>
      <p:sp>
        <p:nvSpPr>
          <p:cNvPr id="237" name="Rectangle 236">
            <a:extLst>
              <a:ext uri="{FF2B5EF4-FFF2-40B4-BE49-F238E27FC236}">
                <a16:creationId xmlns:a16="http://schemas.microsoft.com/office/drawing/2014/main" id="{0BD51D7A-E076-764F-86B0-B58E49993585}"/>
              </a:ext>
            </a:extLst>
          </p:cNvPr>
          <p:cNvSpPr/>
          <p:nvPr userDrawn="1"/>
        </p:nvSpPr>
        <p:spPr bwMode="auto">
          <a:xfrm>
            <a:off x="5334227" y="3514627"/>
            <a:ext cx="262892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India</a:t>
            </a:r>
          </a:p>
        </p:txBody>
      </p:sp>
      <p:sp>
        <p:nvSpPr>
          <p:cNvPr id="238" name="Rectangle 237">
            <a:extLst>
              <a:ext uri="{FF2B5EF4-FFF2-40B4-BE49-F238E27FC236}">
                <a16:creationId xmlns:a16="http://schemas.microsoft.com/office/drawing/2014/main" id="{46837CAE-BD87-964F-B59E-A581AF0C0F94}"/>
              </a:ext>
            </a:extLst>
          </p:cNvPr>
          <p:cNvSpPr/>
          <p:nvPr userDrawn="1"/>
        </p:nvSpPr>
        <p:spPr bwMode="auto">
          <a:xfrm>
            <a:off x="2194126" y="2476600"/>
            <a:ext cx="309380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Spain</a:t>
            </a:r>
          </a:p>
        </p:txBody>
      </p:sp>
      <p:sp>
        <p:nvSpPr>
          <p:cNvPr id="239" name="Rectangle 238">
            <a:extLst>
              <a:ext uri="{FF2B5EF4-FFF2-40B4-BE49-F238E27FC236}">
                <a16:creationId xmlns:a16="http://schemas.microsoft.com/office/drawing/2014/main" id="{3D3F897C-88FA-2A42-B5DF-00B411C5BFE1}"/>
              </a:ext>
            </a:extLst>
          </p:cNvPr>
          <p:cNvSpPr/>
          <p:nvPr userDrawn="1"/>
        </p:nvSpPr>
        <p:spPr bwMode="auto">
          <a:xfrm>
            <a:off x="3394863" y="2085124"/>
            <a:ext cx="493725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Germany</a:t>
            </a:r>
          </a:p>
        </p:txBody>
      </p:sp>
      <p:sp>
        <p:nvSpPr>
          <p:cNvPr id="240" name="Rectangle 239">
            <a:extLst>
              <a:ext uri="{FF2B5EF4-FFF2-40B4-BE49-F238E27FC236}">
                <a16:creationId xmlns:a16="http://schemas.microsoft.com/office/drawing/2014/main" id="{9D1CC3BF-300C-1949-A751-BAA7EC2387AD}"/>
              </a:ext>
            </a:extLst>
          </p:cNvPr>
          <p:cNvSpPr/>
          <p:nvPr userDrawn="1"/>
        </p:nvSpPr>
        <p:spPr bwMode="auto">
          <a:xfrm>
            <a:off x="3057662" y="2974816"/>
            <a:ext cx="692498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Saudi Arabia</a:t>
            </a:r>
          </a:p>
        </p:txBody>
      </p:sp>
      <p:sp>
        <p:nvSpPr>
          <p:cNvPr id="241" name="Rectangle 240">
            <a:extLst>
              <a:ext uri="{FF2B5EF4-FFF2-40B4-BE49-F238E27FC236}">
                <a16:creationId xmlns:a16="http://schemas.microsoft.com/office/drawing/2014/main" id="{4E578E54-A3BF-C64A-A476-25E387A910F6}"/>
              </a:ext>
            </a:extLst>
          </p:cNvPr>
          <p:cNvSpPr/>
          <p:nvPr userDrawn="1"/>
        </p:nvSpPr>
        <p:spPr bwMode="auto">
          <a:xfrm>
            <a:off x="2667866" y="3661742"/>
            <a:ext cx="383118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Nigeria</a:t>
            </a:r>
          </a:p>
        </p:txBody>
      </p:sp>
      <p:sp>
        <p:nvSpPr>
          <p:cNvPr id="242" name="Rectangle 241">
            <a:extLst>
              <a:ext uri="{FF2B5EF4-FFF2-40B4-BE49-F238E27FC236}">
                <a16:creationId xmlns:a16="http://schemas.microsoft.com/office/drawing/2014/main" id="{AEE71738-19FF-9048-8D80-2B7772529122}"/>
              </a:ext>
            </a:extLst>
          </p:cNvPr>
          <p:cNvSpPr/>
          <p:nvPr userDrawn="1"/>
        </p:nvSpPr>
        <p:spPr bwMode="auto">
          <a:xfrm>
            <a:off x="2180253" y="2360772"/>
            <a:ext cx="623569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Switzerland</a:t>
            </a:r>
          </a:p>
        </p:txBody>
      </p:sp>
      <p:grpSp>
        <p:nvGrpSpPr>
          <p:cNvPr id="243" name="Group 242">
            <a:extLst>
              <a:ext uri="{FF2B5EF4-FFF2-40B4-BE49-F238E27FC236}">
                <a16:creationId xmlns:a16="http://schemas.microsoft.com/office/drawing/2014/main" id="{E423428D-3A70-CC42-B328-E6D7AD09200B}"/>
              </a:ext>
            </a:extLst>
          </p:cNvPr>
          <p:cNvGrpSpPr/>
          <p:nvPr userDrawn="1"/>
        </p:nvGrpSpPr>
        <p:grpSpPr>
          <a:xfrm>
            <a:off x="6611289" y="5753393"/>
            <a:ext cx="440183" cy="86843"/>
            <a:chOff x="3961613" y="4186268"/>
            <a:chExt cx="273710" cy="54000"/>
          </a:xfrm>
        </p:grpSpPr>
        <p:sp>
          <p:nvSpPr>
            <p:cNvPr id="244" name="Oval 243">
              <a:extLst>
                <a:ext uri="{FF2B5EF4-FFF2-40B4-BE49-F238E27FC236}">
                  <a16:creationId xmlns:a16="http://schemas.microsoft.com/office/drawing/2014/main" id="{5093F21F-4A4D-7C4E-893F-C699700DCE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16541" y="4186268"/>
              <a:ext cx="54000" cy="54000"/>
            </a:xfrm>
            <a:prstGeom prst="ellipse">
              <a:avLst/>
            </a:prstGeom>
            <a:solidFill>
              <a:schemeClr val="accent4"/>
            </a:solidFill>
            <a:ln w="95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5" name="Oval 244">
              <a:extLst>
                <a:ext uri="{FF2B5EF4-FFF2-40B4-BE49-F238E27FC236}">
                  <a16:creationId xmlns:a16="http://schemas.microsoft.com/office/drawing/2014/main" id="{A2ACCF20-C4AB-724B-AF9A-F54FA73395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61613" y="4186268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6" name="Oval 245">
              <a:extLst>
                <a:ext uri="{FF2B5EF4-FFF2-40B4-BE49-F238E27FC236}">
                  <a16:creationId xmlns:a16="http://schemas.microsoft.com/office/drawing/2014/main" id="{EF0E2E5F-1945-A34C-9477-BA37760D3D6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71469" y="4186268"/>
              <a:ext cx="54000" cy="54000"/>
            </a:xfrm>
            <a:prstGeom prst="ellipse">
              <a:avLst/>
            </a:prstGeom>
            <a:solidFill>
              <a:schemeClr val="accent5"/>
            </a:solidFill>
            <a:ln w="9525">
              <a:solidFill>
                <a:schemeClr val="accent5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7" name="Oval 246">
              <a:extLst>
                <a:ext uri="{FF2B5EF4-FFF2-40B4-BE49-F238E27FC236}">
                  <a16:creationId xmlns:a16="http://schemas.microsoft.com/office/drawing/2014/main" id="{78808DEC-7B2D-0E43-95A3-1164FC3B36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26397" y="4186268"/>
              <a:ext cx="54000" cy="540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8" name="Oval 247">
              <a:extLst>
                <a:ext uri="{FF2B5EF4-FFF2-40B4-BE49-F238E27FC236}">
                  <a16:creationId xmlns:a16="http://schemas.microsoft.com/office/drawing/2014/main" id="{67BD07FD-105F-EE4A-9D0B-536970BF21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81323" y="4186268"/>
              <a:ext cx="54000" cy="54000"/>
            </a:xfrm>
            <a:prstGeom prst="ellipse">
              <a:avLst/>
            </a:prstGeom>
            <a:solidFill>
              <a:schemeClr val="accent3"/>
            </a:solidFill>
            <a:ln w="9525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49" name="Oval 248">
            <a:extLst>
              <a:ext uri="{FF2B5EF4-FFF2-40B4-BE49-F238E27FC236}">
                <a16:creationId xmlns:a16="http://schemas.microsoft.com/office/drawing/2014/main" id="{2D1BC40F-4CEF-294B-992A-362A73D0A0E6}"/>
              </a:ext>
            </a:extLst>
          </p:cNvPr>
          <p:cNvSpPr>
            <a:spLocks noChangeAspect="1"/>
          </p:cNvSpPr>
          <p:nvPr userDrawn="1"/>
        </p:nvSpPr>
        <p:spPr>
          <a:xfrm>
            <a:off x="6276629" y="4817071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50" name="Group 249">
            <a:extLst>
              <a:ext uri="{FF2B5EF4-FFF2-40B4-BE49-F238E27FC236}">
                <a16:creationId xmlns:a16="http://schemas.microsoft.com/office/drawing/2014/main" id="{10F70578-F171-7646-A41B-F12DD169799F}"/>
              </a:ext>
            </a:extLst>
          </p:cNvPr>
          <p:cNvGrpSpPr/>
          <p:nvPr userDrawn="1"/>
        </p:nvGrpSpPr>
        <p:grpSpPr>
          <a:xfrm>
            <a:off x="5867926" y="4368936"/>
            <a:ext cx="355347" cy="86843"/>
            <a:chOff x="3680259" y="3430130"/>
            <a:chExt cx="220958" cy="54000"/>
          </a:xfrm>
        </p:grpSpPr>
        <p:sp>
          <p:nvSpPr>
            <p:cNvPr id="251" name="Oval 250">
              <a:extLst>
                <a:ext uri="{FF2B5EF4-FFF2-40B4-BE49-F238E27FC236}">
                  <a16:creationId xmlns:a16="http://schemas.microsoft.com/office/drawing/2014/main" id="{23669177-5779-4D43-AE68-621D76D14C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5187" y="3430130"/>
              <a:ext cx="54000" cy="54000"/>
            </a:xfrm>
            <a:prstGeom prst="ellipse">
              <a:avLst/>
            </a:prstGeom>
            <a:solidFill>
              <a:schemeClr val="accent4"/>
            </a:solidFill>
            <a:ln w="95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2" name="Oval 251">
              <a:extLst>
                <a:ext uri="{FF2B5EF4-FFF2-40B4-BE49-F238E27FC236}">
                  <a16:creationId xmlns:a16="http://schemas.microsoft.com/office/drawing/2014/main" id="{0017C01A-4335-4C4A-82F6-46FA2CC42C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0259" y="3430130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3" name="Oval 252">
              <a:extLst>
                <a:ext uri="{FF2B5EF4-FFF2-40B4-BE49-F238E27FC236}">
                  <a16:creationId xmlns:a16="http://schemas.microsoft.com/office/drawing/2014/main" id="{CEE44E22-290B-9B48-8C27-80FED918BC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92291" y="3430130"/>
              <a:ext cx="54000" cy="540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4" name="Oval 253">
              <a:extLst>
                <a:ext uri="{FF2B5EF4-FFF2-40B4-BE49-F238E27FC236}">
                  <a16:creationId xmlns:a16="http://schemas.microsoft.com/office/drawing/2014/main" id="{DC6562D9-7AE7-BD4C-8B52-188F961DFD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47217" y="3430130"/>
              <a:ext cx="54000" cy="54000"/>
            </a:xfrm>
            <a:prstGeom prst="ellipse">
              <a:avLst/>
            </a:prstGeom>
            <a:solidFill>
              <a:schemeClr val="accent3"/>
            </a:solidFill>
            <a:ln w="9525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55" name="Group 254">
            <a:extLst>
              <a:ext uri="{FF2B5EF4-FFF2-40B4-BE49-F238E27FC236}">
                <a16:creationId xmlns:a16="http://schemas.microsoft.com/office/drawing/2014/main" id="{24C44BB3-7F02-4648-A82D-C0C4C4E8EC0F}"/>
              </a:ext>
            </a:extLst>
          </p:cNvPr>
          <p:cNvGrpSpPr/>
          <p:nvPr userDrawn="1"/>
        </p:nvGrpSpPr>
        <p:grpSpPr>
          <a:xfrm>
            <a:off x="5616402" y="4170485"/>
            <a:ext cx="258723" cy="86843"/>
            <a:chOff x="3680259" y="3430130"/>
            <a:chExt cx="160876" cy="54000"/>
          </a:xfrm>
        </p:grpSpPr>
        <p:sp>
          <p:nvSpPr>
            <p:cNvPr id="256" name="Oval 255">
              <a:extLst>
                <a:ext uri="{FF2B5EF4-FFF2-40B4-BE49-F238E27FC236}">
                  <a16:creationId xmlns:a16="http://schemas.microsoft.com/office/drawing/2014/main" id="{A87C50C5-99E3-8B44-BC84-402614470F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0259" y="3430130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7" name="Oval 256">
              <a:extLst>
                <a:ext uri="{FF2B5EF4-FFF2-40B4-BE49-F238E27FC236}">
                  <a16:creationId xmlns:a16="http://schemas.microsoft.com/office/drawing/2014/main" id="{CB07C846-7863-0D46-8DB2-14E90C2544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2212" y="3430130"/>
              <a:ext cx="54000" cy="540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8" name="Oval 257">
              <a:extLst>
                <a:ext uri="{FF2B5EF4-FFF2-40B4-BE49-F238E27FC236}">
                  <a16:creationId xmlns:a16="http://schemas.microsoft.com/office/drawing/2014/main" id="{DFF4C7F2-DCD4-E641-8B52-0ACB994E64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87135" y="3430130"/>
              <a:ext cx="54000" cy="54000"/>
            </a:xfrm>
            <a:prstGeom prst="ellipse">
              <a:avLst/>
            </a:prstGeom>
            <a:solidFill>
              <a:schemeClr val="accent3"/>
            </a:solidFill>
            <a:ln w="9525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59" name="Oval 258">
            <a:extLst>
              <a:ext uri="{FF2B5EF4-FFF2-40B4-BE49-F238E27FC236}">
                <a16:creationId xmlns:a16="http://schemas.microsoft.com/office/drawing/2014/main" id="{B438F99A-64D3-8049-B0BC-CDF97E17F1AB}"/>
              </a:ext>
            </a:extLst>
          </p:cNvPr>
          <p:cNvSpPr>
            <a:spLocks noChangeAspect="1"/>
          </p:cNvSpPr>
          <p:nvPr userDrawn="1"/>
        </p:nvSpPr>
        <p:spPr>
          <a:xfrm>
            <a:off x="6471898" y="3084477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0" name="Oval 259">
            <a:extLst>
              <a:ext uri="{FF2B5EF4-FFF2-40B4-BE49-F238E27FC236}">
                <a16:creationId xmlns:a16="http://schemas.microsoft.com/office/drawing/2014/main" id="{97867999-A73D-FF43-BBA7-C51383056C72}"/>
              </a:ext>
            </a:extLst>
          </p:cNvPr>
          <p:cNvSpPr>
            <a:spLocks noChangeAspect="1"/>
          </p:cNvSpPr>
          <p:nvPr userDrawn="1"/>
        </p:nvSpPr>
        <p:spPr>
          <a:xfrm>
            <a:off x="6613725" y="2910784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61" name="Group 260">
            <a:extLst>
              <a:ext uri="{FF2B5EF4-FFF2-40B4-BE49-F238E27FC236}">
                <a16:creationId xmlns:a16="http://schemas.microsoft.com/office/drawing/2014/main" id="{80D4596D-5B48-CD4B-9A0C-29C1A01C1531}"/>
              </a:ext>
            </a:extLst>
          </p:cNvPr>
          <p:cNvGrpSpPr/>
          <p:nvPr userDrawn="1"/>
        </p:nvGrpSpPr>
        <p:grpSpPr>
          <a:xfrm>
            <a:off x="5427743" y="3873780"/>
            <a:ext cx="440183" cy="86843"/>
            <a:chOff x="3961613" y="4186268"/>
            <a:chExt cx="273710" cy="54000"/>
          </a:xfrm>
        </p:grpSpPr>
        <p:sp>
          <p:nvSpPr>
            <p:cNvPr id="262" name="Oval 261">
              <a:extLst>
                <a:ext uri="{FF2B5EF4-FFF2-40B4-BE49-F238E27FC236}">
                  <a16:creationId xmlns:a16="http://schemas.microsoft.com/office/drawing/2014/main" id="{F1D59008-0ACF-4740-A70C-EB6058044D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16541" y="4186268"/>
              <a:ext cx="54000" cy="54000"/>
            </a:xfrm>
            <a:prstGeom prst="ellipse">
              <a:avLst/>
            </a:prstGeom>
            <a:solidFill>
              <a:schemeClr val="accent4"/>
            </a:solidFill>
            <a:ln w="95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3" name="Oval 262">
              <a:extLst>
                <a:ext uri="{FF2B5EF4-FFF2-40B4-BE49-F238E27FC236}">
                  <a16:creationId xmlns:a16="http://schemas.microsoft.com/office/drawing/2014/main" id="{7E802C62-EB15-2C4F-91DC-361470A0CE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61613" y="4186268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4" name="Oval 263">
              <a:extLst>
                <a:ext uri="{FF2B5EF4-FFF2-40B4-BE49-F238E27FC236}">
                  <a16:creationId xmlns:a16="http://schemas.microsoft.com/office/drawing/2014/main" id="{11BF19BE-A3AF-AF42-B109-AA288ACBD7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71469" y="4186268"/>
              <a:ext cx="54000" cy="54000"/>
            </a:xfrm>
            <a:prstGeom prst="ellipse">
              <a:avLst/>
            </a:prstGeom>
            <a:solidFill>
              <a:schemeClr val="accent5"/>
            </a:solidFill>
            <a:ln w="9525">
              <a:solidFill>
                <a:schemeClr val="accent5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5" name="Oval 264">
              <a:extLst>
                <a:ext uri="{FF2B5EF4-FFF2-40B4-BE49-F238E27FC236}">
                  <a16:creationId xmlns:a16="http://schemas.microsoft.com/office/drawing/2014/main" id="{AB3C370B-EE6B-894C-9830-A702E989CA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26397" y="4186268"/>
              <a:ext cx="54000" cy="540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6" name="Oval 265">
              <a:extLst>
                <a:ext uri="{FF2B5EF4-FFF2-40B4-BE49-F238E27FC236}">
                  <a16:creationId xmlns:a16="http://schemas.microsoft.com/office/drawing/2014/main" id="{1DFEDEF4-3467-324F-82BF-9AADE0D55E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81323" y="4186268"/>
              <a:ext cx="54000" cy="54000"/>
            </a:xfrm>
            <a:prstGeom prst="ellipse">
              <a:avLst/>
            </a:prstGeom>
            <a:solidFill>
              <a:schemeClr val="accent3"/>
            </a:solidFill>
            <a:ln w="9525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67" name="Group 266">
            <a:extLst>
              <a:ext uri="{FF2B5EF4-FFF2-40B4-BE49-F238E27FC236}">
                <a16:creationId xmlns:a16="http://schemas.microsoft.com/office/drawing/2014/main" id="{FF81CCB4-A1B9-D84F-BBED-603766A71B8A}"/>
              </a:ext>
            </a:extLst>
          </p:cNvPr>
          <p:cNvGrpSpPr/>
          <p:nvPr userDrawn="1"/>
        </p:nvGrpSpPr>
        <p:grpSpPr>
          <a:xfrm>
            <a:off x="5761624" y="2989205"/>
            <a:ext cx="351851" cy="86843"/>
            <a:chOff x="3961613" y="4186268"/>
            <a:chExt cx="218784" cy="54000"/>
          </a:xfrm>
        </p:grpSpPr>
        <p:sp>
          <p:nvSpPr>
            <p:cNvPr id="268" name="Oval 267">
              <a:extLst>
                <a:ext uri="{FF2B5EF4-FFF2-40B4-BE49-F238E27FC236}">
                  <a16:creationId xmlns:a16="http://schemas.microsoft.com/office/drawing/2014/main" id="{50F63E29-218F-8240-8E97-79BC1D2566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16541" y="4186268"/>
              <a:ext cx="54000" cy="54000"/>
            </a:xfrm>
            <a:prstGeom prst="ellipse">
              <a:avLst/>
            </a:prstGeom>
            <a:solidFill>
              <a:schemeClr val="accent4"/>
            </a:solidFill>
            <a:ln w="95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8EB902A2-7620-C346-8293-69E46AC30F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61613" y="4186268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63F0804F-6FC7-7A4B-BFD5-D0D6B76BD9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71469" y="4186268"/>
              <a:ext cx="54000" cy="54000"/>
            </a:xfrm>
            <a:prstGeom prst="ellipse">
              <a:avLst/>
            </a:prstGeom>
            <a:solidFill>
              <a:schemeClr val="accent5"/>
            </a:solidFill>
            <a:ln w="9525">
              <a:solidFill>
                <a:schemeClr val="accent5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1" name="Oval 270">
              <a:extLst>
                <a:ext uri="{FF2B5EF4-FFF2-40B4-BE49-F238E27FC236}">
                  <a16:creationId xmlns:a16="http://schemas.microsoft.com/office/drawing/2014/main" id="{D0C290BF-5CDB-BC4F-A47C-3D4F53B687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26397" y="4186268"/>
              <a:ext cx="54000" cy="540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72" name="Oval 271">
            <a:extLst>
              <a:ext uri="{FF2B5EF4-FFF2-40B4-BE49-F238E27FC236}">
                <a16:creationId xmlns:a16="http://schemas.microsoft.com/office/drawing/2014/main" id="{E11F4C1D-D542-8841-BE88-FCC505E82529}"/>
              </a:ext>
            </a:extLst>
          </p:cNvPr>
          <p:cNvSpPr>
            <a:spLocks noChangeAspect="1"/>
          </p:cNvSpPr>
          <p:nvPr userDrawn="1"/>
        </p:nvSpPr>
        <p:spPr>
          <a:xfrm>
            <a:off x="4023858" y="3442192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3" name="Rectangle 272">
            <a:extLst>
              <a:ext uri="{FF2B5EF4-FFF2-40B4-BE49-F238E27FC236}">
                <a16:creationId xmlns:a16="http://schemas.microsoft.com/office/drawing/2014/main" id="{A3122C62-0CD7-214A-BDE3-9B75EF8EDD1B}"/>
              </a:ext>
            </a:extLst>
          </p:cNvPr>
          <p:cNvSpPr/>
          <p:nvPr userDrawn="1"/>
        </p:nvSpPr>
        <p:spPr bwMode="auto">
          <a:xfrm>
            <a:off x="4194285" y="3570114"/>
            <a:ext cx="327013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Oman</a:t>
            </a:r>
          </a:p>
        </p:txBody>
      </p:sp>
      <p:sp>
        <p:nvSpPr>
          <p:cNvPr id="274" name="Oval 273">
            <a:extLst>
              <a:ext uri="{FF2B5EF4-FFF2-40B4-BE49-F238E27FC236}">
                <a16:creationId xmlns:a16="http://schemas.microsoft.com/office/drawing/2014/main" id="{8A4CF460-DE51-2045-B8F1-AA1E8CF018E4}"/>
              </a:ext>
            </a:extLst>
          </p:cNvPr>
          <p:cNvSpPr>
            <a:spLocks noChangeAspect="1"/>
          </p:cNvSpPr>
          <p:nvPr userDrawn="1"/>
        </p:nvSpPr>
        <p:spPr>
          <a:xfrm>
            <a:off x="4051609" y="3574897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5" name="Oval 274">
            <a:extLst>
              <a:ext uri="{FF2B5EF4-FFF2-40B4-BE49-F238E27FC236}">
                <a16:creationId xmlns:a16="http://schemas.microsoft.com/office/drawing/2014/main" id="{5252C451-04F5-BF43-9E0F-696A56ADAC94}"/>
              </a:ext>
            </a:extLst>
          </p:cNvPr>
          <p:cNvSpPr>
            <a:spLocks noChangeAspect="1"/>
          </p:cNvSpPr>
          <p:nvPr userDrawn="1"/>
        </p:nvSpPr>
        <p:spPr>
          <a:xfrm>
            <a:off x="3990473" y="3289988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6" name="Oval 275">
            <a:extLst>
              <a:ext uri="{FF2B5EF4-FFF2-40B4-BE49-F238E27FC236}">
                <a16:creationId xmlns:a16="http://schemas.microsoft.com/office/drawing/2014/main" id="{63EC1A50-33F9-F74C-A210-730BCE26404D}"/>
              </a:ext>
            </a:extLst>
          </p:cNvPr>
          <p:cNvSpPr>
            <a:spLocks noChangeAspect="1"/>
          </p:cNvSpPr>
          <p:nvPr userDrawn="1"/>
        </p:nvSpPr>
        <p:spPr>
          <a:xfrm>
            <a:off x="3882726" y="3154412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7" name="Oval 276">
            <a:extLst>
              <a:ext uri="{FF2B5EF4-FFF2-40B4-BE49-F238E27FC236}">
                <a16:creationId xmlns:a16="http://schemas.microsoft.com/office/drawing/2014/main" id="{D4F04468-4BAC-3F4B-BADD-6E801FE74344}"/>
              </a:ext>
            </a:extLst>
          </p:cNvPr>
          <p:cNvSpPr>
            <a:spLocks noChangeAspect="1"/>
          </p:cNvSpPr>
          <p:nvPr userDrawn="1"/>
        </p:nvSpPr>
        <p:spPr>
          <a:xfrm>
            <a:off x="3781236" y="2997839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8" name="Oval 277">
            <a:extLst>
              <a:ext uri="{FF2B5EF4-FFF2-40B4-BE49-F238E27FC236}">
                <a16:creationId xmlns:a16="http://schemas.microsoft.com/office/drawing/2014/main" id="{51E00B6A-837B-8045-84E3-7201091D84AD}"/>
              </a:ext>
            </a:extLst>
          </p:cNvPr>
          <p:cNvSpPr>
            <a:spLocks noChangeAspect="1"/>
          </p:cNvSpPr>
          <p:nvPr userDrawn="1"/>
        </p:nvSpPr>
        <p:spPr>
          <a:xfrm>
            <a:off x="3546417" y="2523588"/>
            <a:ext cx="86400" cy="864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9" name="Oval 278">
            <a:extLst>
              <a:ext uri="{FF2B5EF4-FFF2-40B4-BE49-F238E27FC236}">
                <a16:creationId xmlns:a16="http://schemas.microsoft.com/office/drawing/2014/main" id="{5203737D-2A01-3443-8369-E8A59DF891CE}"/>
              </a:ext>
            </a:extLst>
          </p:cNvPr>
          <p:cNvSpPr>
            <a:spLocks noChangeAspect="1"/>
          </p:cNvSpPr>
          <p:nvPr userDrawn="1"/>
        </p:nvSpPr>
        <p:spPr>
          <a:xfrm>
            <a:off x="5195680" y="3557047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0" name="Oval 279">
            <a:extLst>
              <a:ext uri="{FF2B5EF4-FFF2-40B4-BE49-F238E27FC236}">
                <a16:creationId xmlns:a16="http://schemas.microsoft.com/office/drawing/2014/main" id="{E02C5B01-77C6-FD4D-B6CC-284B3BF53CA2}"/>
              </a:ext>
            </a:extLst>
          </p:cNvPr>
          <p:cNvSpPr>
            <a:spLocks noChangeAspect="1"/>
          </p:cNvSpPr>
          <p:nvPr userDrawn="1"/>
        </p:nvSpPr>
        <p:spPr>
          <a:xfrm>
            <a:off x="3270657" y="2239552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1" name="Oval 280">
            <a:extLst>
              <a:ext uri="{FF2B5EF4-FFF2-40B4-BE49-F238E27FC236}">
                <a16:creationId xmlns:a16="http://schemas.microsoft.com/office/drawing/2014/main" id="{8ABF482E-9EC0-9C48-8C36-B7C217D38A65}"/>
              </a:ext>
            </a:extLst>
          </p:cNvPr>
          <p:cNvSpPr>
            <a:spLocks noChangeAspect="1"/>
          </p:cNvSpPr>
          <p:nvPr userDrawn="1"/>
        </p:nvSpPr>
        <p:spPr>
          <a:xfrm>
            <a:off x="2462735" y="3681696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2" name="Oval 281">
            <a:extLst>
              <a:ext uri="{FF2B5EF4-FFF2-40B4-BE49-F238E27FC236}">
                <a16:creationId xmlns:a16="http://schemas.microsoft.com/office/drawing/2014/main" id="{30F71412-4499-D24D-9340-5776C5109063}"/>
              </a:ext>
            </a:extLst>
          </p:cNvPr>
          <p:cNvSpPr>
            <a:spLocks noChangeAspect="1"/>
          </p:cNvSpPr>
          <p:nvPr userDrawn="1"/>
        </p:nvSpPr>
        <p:spPr>
          <a:xfrm>
            <a:off x="2542051" y="2509021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3" name="Oval 282">
            <a:extLst>
              <a:ext uri="{FF2B5EF4-FFF2-40B4-BE49-F238E27FC236}">
                <a16:creationId xmlns:a16="http://schemas.microsoft.com/office/drawing/2014/main" id="{6018C3D9-6DCE-744F-8DEF-F2193C1F0B18}"/>
              </a:ext>
            </a:extLst>
          </p:cNvPr>
          <p:cNvSpPr>
            <a:spLocks noChangeAspect="1"/>
          </p:cNvSpPr>
          <p:nvPr userDrawn="1"/>
        </p:nvSpPr>
        <p:spPr>
          <a:xfrm>
            <a:off x="2956791" y="2251938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F7520810-F807-494A-AF4C-45AA3400EBA6}"/>
              </a:ext>
            </a:extLst>
          </p:cNvPr>
          <p:cNvGrpSpPr/>
          <p:nvPr userDrawn="1"/>
        </p:nvGrpSpPr>
        <p:grpSpPr>
          <a:xfrm>
            <a:off x="2722270" y="1973260"/>
            <a:ext cx="280969" cy="86843"/>
            <a:chOff x="3961613" y="4186268"/>
            <a:chExt cx="174710" cy="54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CF0FFD56-898B-2147-BD75-2EC6894300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16541" y="4186268"/>
              <a:ext cx="54000" cy="54000"/>
            </a:xfrm>
            <a:prstGeom prst="ellipse">
              <a:avLst/>
            </a:prstGeom>
            <a:solidFill>
              <a:schemeClr val="accent4"/>
            </a:solidFill>
            <a:ln w="95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7D5BDADD-CEE0-8144-A0B7-F6C2762771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61613" y="4186268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E66465D4-5141-1E49-BACA-9B363F3BCF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82323" y="4186268"/>
              <a:ext cx="54000" cy="540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88" name="Oval 287">
            <a:extLst>
              <a:ext uri="{FF2B5EF4-FFF2-40B4-BE49-F238E27FC236}">
                <a16:creationId xmlns:a16="http://schemas.microsoft.com/office/drawing/2014/main" id="{E8A1421A-ABE1-7343-8E41-2EB95F5B5CF1}"/>
              </a:ext>
            </a:extLst>
          </p:cNvPr>
          <p:cNvSpPr>
            <a:spLocks noChangeAspect="1"/>
          </p:cNvSpPr>
          <p:nvPr userDrawn="1"/>
        </p:nvSpPr>
        <p:spPr>
          <a:xfrm>
            <a:off x="3019634" y="2137016"/>
            <a:ext cx="86843" cy="86843"/>
          </a:xfrm>
          <a:prstGeom prst="ellipse">
            <a:avLst/>
          </a:prstGeom>
          <a:solidFill>
            <a:schemeClr val="accent5"/>
          </a:solidFill>
          <a:ln w="9525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9" name="Rectangle 288">
            <a:extLst>
              <a:ext uri="{FF2B5EF4-FFF2-40B4-BE49-F238E27FC236}">
                <a16:creationId xmlns:a16="http://schemas.microsoft.com/office/drawing/2014/main" id="{8E6A5567-E84E-334D-AF54-F52117E55276}"/>
              </a:ext>
            </a:extLst>
          </p:cNvPr>
          <p:cNvSpPr/>
          <p:nvPr userDrawn="1"/>
        </p:nvSpPr>
        <p:spPr bwMode="auto">
          <a:xfrm>
            <a:off x="2334993" y="2093818"/>
            <a:ext cx="650819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Netherlands</a:t>
            </a:r>
          </a:p>
        </p:txBody>
      </p:sp>
      <p:grpSp>
        <p:nvGrpSpPr>
          <p:cNvPr id="290" name="Group 289">
            <a:extLst>
              <a:ext uri="{FF2B5EF4-FFF2-40B4-BE49-F238E27FC236}">
                <a16:creationId xmlns:a16="http://schemas.microsoft.com/office/drawing/2014/main" id="{044E195B-EA0C-4042-A1A8-7FB15CA95D89}"/>
              </a:ext>
            </a:extLst>
          </p:cNvPr>
          <p:cNvGrpSpPr/>
          <p:nvPr userDrawn="1"/>
        </p:nvGrpSpPr>
        <p:grpSpPr>
          <a:xfrm>
            <a:off x="3163188" y="2113444"/>
            <a:ext cx="175179" cy="86843"/>
            <a:chOff x="4071469" y="4186268"/>
            <a:chExt cx="108928" cy="54000"/>
          </a:xfrm>
        </p:grpSpPr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ECE757CA-825F-2F40-9581-C81EECB9CB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71469" y="4186268"/>
              <a:ext cx="54000" cy="54000"/>
            </a:xfrm>
            <a:prstGeom prst="ellipse">
              <a:avLst/>
            </a:prstGeom>
            <a:solidFill>
              <a:schemeClr val="accent5"/>
            </a:solidFill>
            <a:ln w="9525">
              <a:solidFill>
                <a:schemeClr val="accent5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0C3D03D4-970C-C341-87E4-E5F6C85D09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26397" y="4186268"/>
              <a:ext cx="54000" cy="540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93" name="Rectangle 292">
            <a:extLst>
              <a:ext uri="{FF2B5EF4-FFF2-40B4-BE49-F238E27FC236}">
                <a16:creationId xmlns:a16="http://schemas.microsoft.com/office/drawing/2014/main" id="{A266CAC5-8C6F-7940-8584-FD2C60271B04}"/>
              </a:ext>
            </a:extLst>
          </p:cNvPr>
          <p:cNvSpPr/>
          <p:nvPr userDrawn="1"/>
        </p:nvSpPr>
        <p:spPr bwMode="auto">
          <a:xfrm>
            <a:off x="2976970" y="2367188"/>
            <a:ext cx="375103" cy="143565"/>
          </a:xfrm>
          <a:prstGeom prst="rect">
            <a:avLst/>
          </a:prstGeom>
          <a:noFill/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algn="l" defTabSz="91439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332B2A"/>
                </a:solidFill>
                <a:effectLst/>
                <a:uLnTx/>
                <a:uFillTx/>
                <a:latin typeface="Arial" panose="020B0504040504020204" pitchFamily="34" charset="77"/>
                <a:ea typeface="ＭＳ Ｐゴシック" panose="020B0600070205080204" pitchFamily="34" charset="-128"/>
                <a:cs typeface="+mn-cs"/>
              </a:rPr>
              <a:t>Austria</a:t>
            </a:r>
          </a:p>
        </p:txBody>
      </p:sp>
      <p:sp>
        <p:nvSpPr>
          <p:cNvPr id="294" name="Oval 293">
            <a:extLst>
              <a:ext uri="{FF2B5EF4-FFF2-40B4-BE49-F238E27FC236}">
                <a16:creationId xmlns:a16="http://schemas.microsoft.com/office/drawing/2014/main" id="{DBDDD19F-F325-1F4A-88A0-4738D1B6D06E}"/>
              </a:ext>
            </a:extLst>
          </p:cNvPr>
          <p:cNvSpPr>
            <a:spLocks noChangeAspect="1"/>
          </p:cNvSpPr>
          <p:nvPr userDrawn="1"/>
        </p:nvSpPr>
        <p:spPr>
          <a:xfrm>
            <a:off x="3123724" y="2281369"/>
            <a:ext cx="86843" cy="86843"/>
          </a:xfrm>
          <a:prstGeom prst="ellipse">
            <a:avLst/>
          </a:prstGeom>
          <a:solidFill>
            <a:schemeClr val="accent5"/>
          </a:solidFill>
          <a:ln w="9525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5" name="Oval 294">
            <a:extLst>
              <a:ext uri="{FF2B5EF4-FFF2-40B4-BE49-F238E27FC236}">
                <a16:creationId xmlns:a16="http://schemas.microsoft.com/office/drawing/2014/main" id="{BE0FDC24-6677-AC4C-967A-303CED867CCD}"/>
              </a:ext>
            </a:extLst>
          </p:cNvPr>
          <p:cNvSpPr>
            <a:spLocks noChangeAspect="1"/>
          </p:cNvSpPr>
          <p:nvPr userDrawn="1"/>
        </p:nvSpPr>
        <p:spPr>
          <a:xfrm>
            <a:off x="2842363" y="2383929"/>
            <a:ext cx="86843" cy="8684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96" name="Group 295">
            <a:extLst>
              <a:ext uri="{FF2B5EF4-FFF2-40B4-BE49-F238E27FC236}">
                <a16:creationId xmlns:a16="http://schemas.microsoft.com/office/drawing/2014/main" id="{DCF55F36-275E-0346-B022-81490390B009}"/>
              </a:ext>
            </a:extLst>
          </p:cNvPr>
          <p:cNvGrpSpPr/>
          <p:nvPr userDrawn="1"/>
        </p:nvGrpSpPr>
        <p:grpSpPr>
          <a:xfrm>
            <a:off x="6023003" y="3772040"/>
            <a:ext cx="267015" cy="86843"/>
            <a:chOff x="3961613" y="4186268"/>
            <a:chExt cx="166032" cy="54000"/>
          </a:xfrm>
        </p:grpSpPr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FCEE63CB-5682-FC42-B5E6-7443F09156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16541" y="4186268"/>
              <a:ext cx="54000" cy="54000"/>
            </a:xfrm>
            <a:prstGeom prst="ellipse">
              <a:avLst/>
            </a:prstGeom>
            <a:solidFill>
              <a:schemeClr val="accent4"/>
            </a:solidFill>
            <a:ln w="95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DCC0CDF1-69DE-B743-827B-F567314AB8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61613" y="4186268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D3D1FB37-9A0E-4147-9128-C52FAE12A8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73645" y="4186268"/>
              <a:ext cx="54000" cy="540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300" name="TextBox 299">
            <a:extLst>
              <a:ext uri="{FF2B5EF4-FFF2-40B4-BE49-F238E27FC236}">
                <a16:creationId xmlns:a16="http://schemas.microsoft.com/office/drawing/2014/main" id="{8D4292B1-5DFD-0E4B-876D-66799695F626}"/>
              </a:ext>
            </a:extLst>
          </p:cNvPr>
          <p:cNvSpPr txBox="1"/>
          <p:nvPr userDrawn="1"/>
        </p:nvSpPr>
        <p:spPr bwMode="auto">
          <a:xfrm>
            <a:off x="367295" y="5759099"/>
            <a:ext cx="1889705" cy="89768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ED1C24"/>
              </a:buClr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Residential</a:t>
            </a:r>
          </a:p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ED1C24"/>
              </a:buClr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Commercial / Business Parks</a:t>
            </a:r>
          </a:p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ED1C24"/>
              </a:buClr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Industrial &amp; Logistics</a:t>
            </a:r>
          </a:p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ED1C24"/>
              </a:buClr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Hospitality</a:t>
            </a:r>
          </a:p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ED1C24"/>
              </a:buClr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Retail</a:t>
            </a:r>
          </a:p>
        </p:txBody>
      </p:sp>
      <p:sp>
        <p:nvSpPr>
          <p:cNvPr id="301" name="Oval 300">
            <a:extLst>
              <a:ext uri="{FF2B5EF4-FFF2-40B4-BE49-F238E27FC236}">
                <a16:creationId xmlns:a16="http://schemas.microsoft.com/office/drawing/2014/main" id="{91783D9B-F412-9E4F-BECB-75A73A470099}"/>
              </a:ext>
            </a:extLst>
          </p:cNvPr>
          <p:cNvSpPr>
            <a:spLocks noChangeAspect="1"/>
          </p:cNvSpPr>
          <p:nvPr userDrawn="1"/>
        </p:nvSpPr>
        <p:spPr>
          <a:xfrm>
            <a:off x="221525" y="5969299"/>
            <a:ext cx="72000" cy="72000"/>
          </a:xfrm>
          <a:prstGeom prst="ellipse">
            <a:avLst/>
          </a:prstGeom>
          <a:solidFill>
            <a:schemeClr val="accent4"/>
          </a:solidFill>
          <a:ln w="952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2" name="Oval 301">
            <a:extLst>
              <a:ext uri="{FF2B5EF4-FFF2-40B4-BE49-F238E27FC236}">
                <a16:creationId xmlns:a16="http://schemas.microsoft.com/office/drawing/2014/main" id="{09880A78-943B-2F42-AFBA-6D11A470BF2B}"/>
              </a:ext>
            </a:extLst>
          </p:cNvPr>
          <p:cNvSpPr>
            <a:spLocks noChangeAspect="1"/>
          </p:cNvSpPr>
          <p:nvPr userDrawn="1"/>
        </p:nvSpPr>
        <p:spPr>
          <a:xfrm>
            <a:off x="221525" y="5779435"/>
            <a:ext cx="72000" cy="72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8" tIns="45718" rIns="91438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3" name="Oval 302">
            <a:extLst>
              <a:ext uri="{FF2B5EF4-FFF2-40B4-BE49-F238E27FC236}">
                <a16:creationId xmlns:a16="http://schemas.microsoft.com/office/drawing/2014/main" id="{2D016B52-F439-124B-B55E-F2B14DEB3A74}"/>
              </a:ext>
            </a:extLst>
          </p:cNvPr>
          <p:cNvSpPr>
            <a:spLocks noChangeAspect="1"/>
          </p:cNvSpPr>
          <p:nvPr userDrawn="1"/>
        </p:nvSpPr>
        <p:spPr>
          <a:xfrm>
            <a:off x="221525" y="6159163"/>
            <a:ext cx="72000" cy="72000"/>
          </a:xfrm>
          <a:prstGeom prst="ellipse">
            <a:avLst/>
          </a:prstGeom>
          <a:solidFill>
            <a:schemeClr val="accent5"/>
          </a:solidFill>
          <a:ln w="9525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4" name="Oval 303">
            <a:extLst>
              <a:ext uri="{FF2B5EF4-FFF2-40B4-BE49-F238E27FC236}">
                <a16:creationId xmlns:a16="http://schemas.microsoft.com/office/drawing/2014/main" id="{77EC7DBD-22F0-8749-9222-F21BA8FA011D}"/>
              </a:ext>
            </a:extLst>
          </p:cNvPr>
          <p:cNvSpPr>
            <a:spLocks noChangeAspect="1"/>
          </p:cNvSpPr>
          <p:nvPr userDrawn="1"/>
        </p:nvSpPr>
        <p:spPr>
          <a:xfrm>
            <a:off x="221525" y="6349027"/>
            <a:ext cx="72000" cy="720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5" name="Oval 304">
            <a:extLst>
              <a:ext uri="{FF2B5EF4-FFF2-40B4-BE49-F238E27FC236}">
                <a16:creationId xmlns:a16="http://schemas.microsoft.com/office/drawing/2014/main" id="{A609F9E4-B556-F24B-B4B2-A51836B21621}"/>
              </a:ext>
            </a:extLst>
          </p:cNvPr>
          <p:cNvSpPr>
            <a:spLocks noChangeAspect="1"/>
          </p:cNvSpPr>
          <p:nvPr userDrawn="1"/>
        </p:nvSpPr>
        <p:spPr>
          <a:xfrm>
            <a:off x="221525" y="6538889"/>
            <a:ext cx="72000" cy="72000"/>
          </a:xfrm>
          <a:prstGeom prst="ellipse">
            <a:avLst/>
          </a:prstGeom>
          <a:solidFill>
            <a:schemeClr val="accent3"/>
          </a:solidFill>
          <a:ln w="9525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8670019"/>
      </p:ext>
    </p:extLst>
  </p:cSld>
  <p:clrMapOvr>
    <a:masterClrMapping/>
  </p:clrMapOvr>
  <p:transition spd="med">
    <p:fade/>
  </p:transition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279895-DFFF-4EBF-9F22-3A021849A8D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9604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462097507"/>
      </p:ext>
    </p:extLst>
  </p:cSld>
  <p:clrMapOvr>
    <a:masterClrMapping/>
  </p:clrMapOvr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8C15E88C-03D4-4DB3-A294-01AFD0238E6A}"/>
              </a:ext>
            </a:extLst>
          </p:cNvPr>
          <p:cNvGrpSpPr/>
          <p:nvPr/>
        </p:nvGrpSpPr>
        <p:grpSpPr>
          <a:xfrm>
            <a:off x="0" y="0"/>
            <a:ext cx="12201285" cy="3125387"/>
            <a:chOff x="0" y="0"/>
            <a:chExt cx="9150964" cy="2344040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6441D088-2608-489A-AFA7-12FB857C3D4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81" t="90" r="-1"/>
            <a:stretch/>
          </p:blipFill>
          <p:spPr>
            <a:xfrm>
              <a:off x="0" y="0"/>
              <a:ext cx="9150964" cy="1982539"/>
            </a:xfrm>
            <a:prstGeom prst="rect">
              <a:avLst/>
            </a:prstGeom>
          </p:spPr>
        </p:pic>
        <p:pic>
          <p:nvPicPr>
            <p:cNvPr id="36" name="Supergraphic 35">
              <a:extLst>
                <a:ext uri="{FF2B5EF4-FFF2-40B4-BE49-F238E27FC236}">
                  <a16:creationId xmlns:a16="http://schemas.microsoft.com/office/drawing/2014/main" id="{38ED6516-54EA-40DC-A3B9-12F312D5B7F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l="8161"/>
            <a:stretch/>
          </p:blipFill>
          <p:spPr>
            <a:xfrm>
              <a:off x="0" y="356654"/>
              <a:ext cx="5558576" cy="1987386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6936192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9" y="1024120"/>
            <a:ext cx="6920663" cy="205184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sz="1333" b="0">
                <a:latin typeface="Arial Black" panose="020B0A04020102020204" pitchFamily="34" charset="0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F33FAE9-5A77-4546-9E4F-8DB4789353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02075344"/>
      </p:ext>
    </p:extLst>
  </p:cSld>
  <p:clrMapOvr>
    <a:masterClrMapping/>
  </p:clrMapOvr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6A84288-523C-468C-903D-37AE1A1DB582}"/>
              </a:ext>
            </a:extLst>
          </p:cNvPr>
          <p:cNvGrpSpPr/>
          <p:nvPr/>
        </p:nvGrpSpPr>
        <p:grpSpPr>
          <a:xfrm>
            <a:off x="1" y="3174"/>
            <a:ext cx="12192001" cy="3951183"/>
            <a:chOff x="0" y="2380"/>
            <a:chExt cx="9144001" cy="2963387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E775A16-290E-41A2-8A43-A04985C835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51" t="45547" r="39"/>
            <a:stretch/>
          </p:blipFill>
          <p:spPr>
            <a:xfrm>
              <a:off x="0" y="2380"/>
              <a:ext cx="9144000" cy="1984353"/>
            </a:xfrm>
            <a:prstGeom prst="rect">
              <a:avLst/>
            </a:prstGeom>
          </p:spPr>
        </p:pic>
        <p:pic>
          <p:nvPicPr>
            <p:cNvPr id="7" name="Supergraphic 6">
              <a:extLst>
                <a:ext uri="{FF2B5EF4-FFF2-40B4-BE49-F238E27FC236}">
                  <a16:creationId xmlns:a16="http://schemas.microsoft.com/office/drawing/2014/main" id="{A14DCB7B-2752-4E29-ABF6-7E00DCFE60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r="13965"/>
            <a:stretch/>
          </p:blipFill>
          <p:spPr>
            <a:xfrm>
              <a:off x="4038601" y="553853"/>
              <a:ext cx="5105400" cy="2411914"/>
            </a:xfrm>
            <a:prstGeom prst="rect">
              <a:avLst/>
            </a:prstGeom>
          </p:spPr>
        </p:pic>
        <p:pic>
          <p:nvPicPr>
            <p:cNvPr id="14" name="Frasers logo">
              <a:extLst>
                <a:ext uri="{FF2B5EF4-FFF2-40B4-BE49-F238E27FC236}">
                  <a16:creationId xmlns:a16="http://schemas.microsoft.com/office/drawing/2014/main" id="{22698AC3-2C23-4095-8A0D-4407CE65CC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70" y="1024121"/>
            <a:ext cx="692066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55181"/>
            <a:ext cx="6936191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8A9CB77-6A21-4007-A3A2-8B8C08DD90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25546315"/>
      </p:ext>
    </p:extLst>
  </p:cSld>
  <p:clrMapOvr>
    <a:masterClrMapping/>
  </p:clrMapOvr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2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5ACB32D6-37F4-453D-9699-66028AE9508E}"/>
              </a:ext>
            </a:extLst>
          </p:cNvPr>
          <p:cNvGrpSpPr/>
          <p:nvPr/>
        </p:nvGrpSpPr>
        <p:grpSpPr>
          <a:xfrm>
            <a:off x="2595295" y="0"/>
            <a:ext cx="9596707" cy="6858000"/>
            <a:chOff x="1946471" y="0"/>
            <a:chExt cx="7197530" cy="5143500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8CCA5E0E-2F50-4B19-861A-B0979A5ACB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r="4097"/>
            <a:stretch/>
          </p:blipFill>
          <p:spPr>
            <a:xfrm>
              <a:off x="1946471" y="0"/>
              <a:ext cx="7197530" cy="5143500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5CEA7398-3960-401A-AF22-E24D249FF9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rcRect t="5774"/>
            <a:stretch/>
          </p:blipFill>
          <p:spPr>
            <a:xfrm>
              <a:off x="3397398" y="0"/>
              <a:ext cx="3101151" cy="4200526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srgbClr val="ED1C24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srgbClr val="ED1C24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11820" y="5994889"/>
            <a:ext cx="464574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5CA4945-3158-423A-A5F4-860969E5A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1820" y="4975837"/>
            <a:ext cx="4645747" cy="886396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AEFF863-D6C3-4BAA-9D46-9066F17DD3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58166501"/>
      </p:ext>
    </p:extLst>
  </p:cSld>
  <p:clrMapOvr>
    <a:masterClrMapping/>
  </p:clrMapOvr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3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8337598-321F-451C-BF10-1EC48F825F8B}"/>
              </a:ext>
            </a:extLst>
          </p:cNvPr>
          <p:cNvGrpSpPr/>
          <p:nvPr/>
        </p:nvGrpSpPr>
        <p:grpSpPr>
          <a:xfrm>
            <a:off x="-3" y="2600666"/>
            <a:ext cx="12192003" cy="4260527"/>
            <a:chOff x="-2" y="1950499"/>
            <a:chExt cx="9144002" cy="3195395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AD51654-0AA4-4275-89E5-F65D83D31A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r="9861"/>
            <a:stretch/>
          </p:blipFill>
          <p:spPr>
            <a:xfrm>
              <a:off x="3374379" y="1950499"/>
              <a:ext cx="5769621" cy="246086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5DCE1DF-6B93-4E74-9805-860609A3A7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69353503"/>
      </p:ext>
    </p:extLst>
  </p:cSld>
  <p:clrMapOvr>
    <a:masterClrMapping/>
  </p:clrMapOvr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4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3064C296-B90E-4762-82F5-0D6D7FB2B880}"/>
              </a:ext>
            </a:extLst>
          </p:cNvPr>
          <p:cNvGrpSpPr/>
          <p:nvPr/>
        </p:nvGrpSpPr>
        <p:grpSpPr>
          <a:xfrm>
            <a:off x="-2" y="2784728"/>
            <a:ext cx="12192004" cy="4076465"/>
            <a:chOff x="-2" y="2088545"/>
            <a:chExt cx="9144003" cy="3057349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DB12760D-26C5-459A-98CF-A856A96E3B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r="8717"/>
            <a:stretch/>
          </p:blipFill>
          <p:spPr>
            <a:xfrm>
              <a:off x="3882905" y="2088545"/>
              <a:ext cx="5261096" cy="199912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CCD481D-9B74-46B8-9F56-998633D332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97463652"/>
      </p:ext>
    </p:extLst>
  </p:cSld>
  <p:clrMapOvr>
    <a:masterClrMapping/>
  </p:clrMapOvr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489061"/>
            <a:ext cx="11320523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958001"/>
            <a:ext cx="11320523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b="0" dirty="0">
                <a:latin typeface="Arial Black" panose="020B0A04020102020204" pitchFamily="34" charset="0"/>
              </a:defRPr>
            </a:lvl1pPr>
          </a:lstStyle>
          <a:p>
            <a:pPr marL="191995" lvl="0" indent="-191995"/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894168307"/>
      </p:ext>
    </p:extLst>
  </p:cSld>
  <p:clrMapOvr>
    <a:masterClrMapping/>
  </p:clrMapOvr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7" y="1267884"/>
            <a:ext cx="115038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E26B09-3B8C-4D1D-B688-D9601153D5F2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573250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06745"/>
            <a:ext cx="11425765" cy="557220"/>
          </a:xfrm>
        </p:spPr>
        <p:txBody>
          <a:bodyPr anchor="t" anchorCtr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503809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2299733"/>
      </p:ext>
    </p:extLst>
  </p:cSld>
  <p:clrMapOvr>
    <a:masterClrMapping/>
  </p:clrMapOvr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ubtitle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702526"/>
            <a:ext cx="11409663" cy="369332"/>
          </a:xfrm>
        </p:spPr>
        <p:txBody>
          <a:bodyPr wrap="square" anchor="t" anchorCtr="0">
            <a:sp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4877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031EBBB4-82F7-4722-8871-FD14FF172B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407073"/>
            <a:ext cx="1140966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AU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3318349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stainabilit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4C273CC0-C0C8-5F42-9AFA-57D658C283E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070917"/>
            <a:ext cx="12192000" cy="5787083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A1107C-37E7-8D4B-BECC-DE51B9133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517522"/>
            <a:ext cx="4249240" cy="38472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35867EF-44D7-F34A-A0A1-7E513214070B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3E820FD-1D14-994B-84FC-DBA94770519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0C29041-AAB2-A44E-86D4-D87C76267F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8319" y="4759487"/>
            <a:ext cx="812237" cy="812237"/>
          </a:xfrm>
          <a:prstGeom prst="rect">
            <a:avLst/>
          </a:prstGeo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C7511947-7BED-6B42-8FA0-C9A7273C0EB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29511" y="2007208"/>
            <a:ext cx="4977345" cy="1988393"/>
          </a:xfrm>
          <a:solidFill>
            <a:schemeClr val="bg1">
              <a:alpha val="85000"/>
            </a:schemeClr>
          </a:solidFill>
        </p:spPr>
        <p:txBody>
          <a:bodyPr wrap="square" lIns="180000" tIns="144000" rIns="180000" bIns="144000">
            <a:sp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22" name="Text Placeholder 121">
            <a:extLst>
              <a:ext uri="{FF2B5EF4-FFF2-40B4-BE49-F238E27FC236}">
                <a16:creationId xmlns:a16="http://schemas.microsoft.com/office/drawing/2014/main" id="{3F56E5FF-4B05-6D47-87F3-352CAD605B3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29511" y="4606150"/>
            <a:ext cx="2400000" cy="1879953"/>
          </a:xfrm>
          <a:solidFill>
            <a:schemeClr val="tx2"/>
          </a:solidFill>
          <a:ln>
            <a:noFill/>
          </a:ln>
        </p:spPr>
        <p:txBody>
          <a:bodyPr wrap="square" lIns="180000" tIns="180000" rIns="180000" bIns="144000" anchor="b" anchorCtr="0">
            <a:noAutofit/>
          </a:bodyPr>
          <a:lstStyle>
            <a:lvl1pPr marL="0" indent="0">
              <a:buNone/>
              <a:defRPr lang="en-US" sz="2000" b="1" dirty="0">
                <a:solidFill>
                  <a:schemeClr val="bg1"/>
                </a:solidFill>
                <a:latin typeface="Arial" panose="020B0504040504020204" pitchFamily="34" charset="77"/>
                <a:cs typeface="+mn-cs"/>
              </a:defRPr>
            </a:lvl1pPr>
          </a:lstStyle>
          <a:p>
            <a:pPr lvl="0" eaLnBrk="1" hangingPunct="1">
              <a:spcAft>
                <a:spcPct val="0"/>
              </a:spcAft>
            </a:pPr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23" name="Picture Placeholder 5">
            <a:extLst>
              <a:ext uri="{FF2B5EF4-FFF2-40B4-BE49-F238E27FC236}">
                <a16:creationId xmlns:a16="http://schemas.microsoft.com/office/drawing/2014/main" id="{D4270770-5BAC-B843-8730-7E543C0CA0A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455822" y="4829574"/>
            <a:ext cx="844735" cy="7165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icon</a:t>
            </a:r>
          </a:p>
        </p:txBody>
      </p:sp>
      <p:sp>
        <p:nvSpPr>
          <p:cNvPr id="24" name="Text Placeholder 121">
            <a:extLst>
              <a:ext uri="{FF2B5EF4-FFF2-40B4-BE49-F238E27FC236}">
                <a16:creationId xmlns:a16="http://schemas.microsoft.com/office/drawing/2014/main" id="{93B4BA87-52C9-2B44-BCE5-BE3328599C74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834940" y="4606150"/>
            <a:ext cx="2400000" cy="1879953"/>
          </a:xfrm>
          <a:solidFill>
            <a:schemeClr val="tx2"/>
          </a:solidFill>
          <a:ln>
            <a:noFill/>
          </a:ln>
        </p:spPr>
        <p:txBody>
          <a:bodyPr wrap="square" lIns="180000" tIns="180000" rIns="180000" bIns="144000" anchor="b" anchorCtr="0">
            <a:noAutofit/>
          </a:bodyPr>
          <a:lstStyle>
            <a:lvl1pPr marL="0" indent="0">
              <a:buNone/>
              <a:defRPr lang="en-US" sz="2000" b="1" dirty="0">
                <a:solidFill>
                  <a:schemeClr val="bg1"/>
                </a:solidFill>
                <a:latin typeface="Arial" panose="020B0504040504020204" pitchFamily="34" charset="77"/>
                <a:cs typeface="+mn-cs"/>
              </a:defRPr>
            </a:lvl1pPr>
          </a:lstStyle>
          <a:p>
            <a:pPr lvl="0" eaLnBrk="1" hangingPunct="1">
              <a:spcAft>
                <a:spcPct val="0"/>
              </a:spcAft>
            </a:pPr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25" name="Picture Placeholder 5">
            <a:extLst>
              <a:ext uri="{FF2B5EF4-FFF2-40B4-BE49-F238E27FC236}">
                <a16:creationId xmlns:a16="http://schemas.microsoft.com/office/drawing/2014/main" id="{064C8373-EB84-E642-B007-6498A2CE79F3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3061249" y="4829574"/>
            <a:ext cx="844735" cy="7165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icon</a:t>
            </a:r>
          </a:p>
        </p:txBody>
      </p:sp>
      <p:sp>
        <p:nvSpPr>
          <p:cNvPr id="26" name="Text Placeholder 121">
            <a:extLst>
              <a:ext uri="{FF2B5EF4-FFF2-40B4-BE49-F238E27FC236}">
                <a16:creationId xmlns:a16="http://schemas.microsoft.com/office/drawing/2014/main" id="{D376452C-A4B4-044F-B3B7-77059BAF39C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461248" y="4606150"/>
            <a:ext cx="2400000" cy="1879953"/>
          </a:xfrm>
          <a:solidFill>
            <a:schemeClr val="tx2"/>
          </a:solidFill>
          <a:ln>
            <a:noFill/>
          </a:ln>
        </p:spPr>
        <p:txBody>
          <a:bodyPr wrap="square" lIns="180000" tIns="180000" rIns="180000" bIns="144000" anchor="b" anchorCtr="0">
            <a:noAutofit/>
          </a:bodyPr>
          <a:lstStyle>
            <a:lvl1pPr marL="0" indent="0">
              <a:buNone/>
              <a:defRPr lang="en-US" sz="2000" b="1" dirty="0">
                <a:solidFill>
                  <a:schemeClr val="bg1"/>
                </a:solidFill>
                <a:latin typeface="Arial" panose="020B0504040504020204" pitchFamily="34" charset="77"/>
                <a:cs typeface="+mn-cs"/>
              </a:defRPr>
            </a:lvl1pPr>
          </a:lstStyle>
          <a:p>
            <a:pPr lvl="0" eaLnBrk="1" hangingPunct="1">
              <a:spcAft>
                <a:spcPct val="0"/>
              </a:spcAft>
            </a:pPr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27" name="Picture Placeholder 5">
            <a:extLst>
              <a:ext uri="{FF2B5EF4-FFF2-40B4-BE49-F238E27FC236}">
                <a16:creationId xmlns:a16="http://schemas.microsoft.com/office/drawing/2014/main" id="{A131D3C6-486C-A648-A53F-ECAB56C40D80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687558" y="4829574"/>
            <a:ext cx="844735" cy="7165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icon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ED58264-3CBA-6A4C-AFD3-E1E9E6697D55}"/>
              </a:ext>
            </a:extLst>
          </p:cNvPr>
          <p:cNvSpPr txBox="1"/>
          <p:nvPr userDrawn="1"/>
        </p:nvSpPr>
        <p:spPr bwMode="auto">
          <a:xfrm>
            <a:off x="10369298" y="6633053"/>
            <a:ext cx="126957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Retail</a:t>
            </a:r>
          </a:p>
        </p:txBody>
      </p:sp>
    </p:spTree>
    <p:extLst>
      <p:ext uri="{BB962C8B-B14F-4D97-AF65-F5344CB8AC3E}">
        <p14:creationId xmlns:p14="http://schemas.microsoft.com/office/powerpoint/2010/main" val="1400810225"/>
      </p:ext>
    </p:extLst>
  </p:cSld>
  <p:clrMapOvr>
    <a:masterClrMapping/>
  </p:clrMapOvr>
  <p:transition spd="med">
    <p:fade/>
  </p:transition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99">
            <a:extLst>
              <a:ext uri="{FF2B5EF4-FFF2-40B4-BE49-F238E27FC236}">
                <a16:creationId xmlns:a16="http://schemas.microsoft.com/office/drawing/2014/main" id="{5EDBAA30-1966-409D-A434-B2D7D27E2B97}"/>
              </a:ext>
            </a:extLst>
          </p:cNvPr>
          <p:cNvSpPr/>
          <p:nvPr/>
        </p:nvSpPr>
        <p:spPr>
          <a:xfrm>
            <a:off x="0" y="1286602"/>
            <a:ext cx="7870480" cy="49416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solidFill>
                <a:prstClr val="white"/>
              </a:solidFill>
            </a:endParaRPr>
          </a:p>
        </p:txBody>
      </p:sp>
      <p:pic>
        <p:nvPicPr>
          <p:cNvPr id="218" name="Graphic 217">
            <a:extLst>
              <a:ext uri="{FF2B5EF4-FFF2-40B4-BE49-F238E27FC236}">
                <a16:creationId xmlns:a16="http://schemas.microsoft.com/office/drawing/2014/main" id="{DA4B2B93-F7C6-4270-AA27-8D8512240D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33553"/>
          <a:stretch/>
        </p:blipFill>
        <p:spPr>
          <a:xfrm>
            <a:off x="-1" y="1331535"/>
            <a:ext cx="7472553" cy="517393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95340" y="3360580"/>
            <a:ext cx="3581197" cy="14643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6" name="Text Placeholder 16">
            <a:extLst>
              <a:ext uri="{FF2B5EF4-FFF2-40B4-BE49-F238E27FC236}">
                <a16:creationId xmlns:a16="http://schemas.microsoft.com/office/drawing/2014/main" id="{9F7DFDA2-E227-48C5-95C2-03C76A33A9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6021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5937C0C9-867E-4F9B-AE91-3494C718DE7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itle 1">
            <a:extLst>
              <a:ext uri="{FF2B5EF4-FFF2-40B4-BE49-F238E27FC236}">
                <a16:creationId xmlns:a16="http://schemas.microsoft.com/office/drawing/2014/main" id="{B52AF69C-500C-40F8-A28E-2B2CAAFC6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1" name="Text Placeholder 18">
            <a:extLst>
              <a:ext uri="{FF2B5EF4-FFF2-40B4-BE49-F238E27FC236}">
                <a16:creationId xmlns:a16="http://schemas.microsoft.com/office/drawing/2014/main" id="{B144788F-0211-477C-9B74-58F420928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0D76F93-3CB8-4044-9EC9-675391713D40}"/>
              </a:ext>
            </a:extLst>
          </p:cNvPr>
          <p:cNvGrpSpPr/>
          <p:nvPr/>
        </p:nvGrpSpPr>
        <p:grpSpPr>
          <a:xfrm>
            <a:off x="373482" y="5302629"/>
            <a:ext cx="1745468" cy="820738"/>
            <a:chOff x="2419492" y="3413386"/>
            <a:chExt cx="846335" cy="915735"/>
          </a:xfrm>
        </p:grpSpPr>
        <p:sp>
          <p:nvSpPr>
            <p:cNvPr id="105" name="TextBox 41">
              <a:extLst>
                <a:ext uri="{FF2B5EF4-FFF2-40B4-BE49-F238E27FC236}">
                  <a16:creationId xmlns:a16="http://schemas.microsoft.com/office/drawing/2014/main" id="{415E3E57-46A3-4D3C-AFCC-4C903EA0B5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8070" y="3413386"/>
              <a:ext cx="757757" cy="91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Residential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Commercial / Business Parks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Industrial &amp; Logistics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Hospitality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Retail</a:t>
              </a:r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BF94F5A-E719-4496-AF9F-234340D24ED3}"/>
                </a:ext>
              </a:extLst>
            </p:cNvPr>
            <p:cNvSpPr/>
            <p:nvPr/>
          </p:nvSpPr>
          <p:spPr bwMode="auto">
            <a:xfrm>
              <a:off x="2419492" y="3439675"/>
              <a:ext cx="44221" cy="101756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ABD0D790-45DD-4933-A860-63401E43FC16}"/>
                </a:ext>
              </a:extLst>
            </p:cNvPr>
            <p:cNvSpPr/>
            <p:nvPr/>
          </p:nvSpPr>
          <p:spPr bwMode="auto">
            <a:xfrm>
              <a:off x="2419492" y="3627766"/>
              <a:ext cx="44221" cy="101756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B5AAACF1-5F74-416C-8AA2-3E9C814BA79E}"/>
                </a:ext>
              </a:extLst>
            </p:cNvPr>
            <p:cNvSpPr/>
            <p:nvPr/>
          </p:nvSpPr>
          <p:spPr bwMode="auto">
            <a:xfrm>
              <a:off x="2419492" y="3815857"/>
              <a:ext cx="44221" cy="101756"/>
            </a:xfrm>
            <a:prstGeom prst="ellipse">
              <a:avLst/>
            </a:prstGeom>
            <a:solidFill>
              <a:schemeClr val="accent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BE1A761-3894-47DC-9973-C93F95672E6D}"/>
                </a:ext>
              </a:extLst>
            </p:cNvPr>
            <p:cNvSpPr/>
            <p:nvPr/>
          </p:nvSpPr>
          <p:spPr bwMode="auto">
            <a:xfrm>
              <a:off x="2419492" y="4009109"/>
              <a:ext cx="44221" cy="101756"/>
            </a:xfrm>
            <a:prstGeom prst="ellipse">
              <a:avLst/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 dirty="0">
                <a:solidFill>
                  <a:prstClr val="black"/>
                </a:solidFill>
              </a:endParaRP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501D7F4A-BACD-4B70-B62F-8296442B2CED}"/>
                </a:ext>
              </a:extLst>
            </p:cNvPr>
            <p:cNvSpPr/>
            <p:nvPr/>
          </p:nvSpPr>
          <p:spPr bwMode="auto">
            <a:xfrm>
              <a:off x="2419492" y="4205513"/>
              <a:ext cx="44221" cy="101756"/>
            </a:xfrm>
            <a:prstGeom prst="ellipse">
              <a:avLst/>
            </a:prstGeom>
            <a:solidFill>
              <a:srgbClr val="FF7F4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56603E6-EF90-4924-83A6-481582C34D50}"/>
              </a:ext>
            </a:extLst>
          </p:cNvPr>
          <p:cNvGrpSpPr/>
          <p:nvPr/>
        </p:nvGrpSpPr>
        <p:grpSpPr>
          <a:xfrm>
            <a:off x="981722" y="2370188"/>
            <a:ext cx="5409397" cy="3099726"/>
            <a:chOff x="821622" y="1745281"/>
            <a:chExt cx="4057048" cy="2324794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2F59246A-77D7-452C-9AA2-884CF3418CB3}"/>
                </a:ext>
              </a:extLst>
            </p:cNvPr>
            <p:cNvGrpSpPr/>
            <p:nvPr/>
          </p:nvGrpSpPr>
          <p:grpSpPr>
            <a:xfrm>
              <a:off x="4187047" y="3848079"/>
              <a:ext cx="394339" cy="221996"/>
              <a:chOff x="7928753" y="2037582"/>
              <a:chExt cx="394339" cy="221996"/>
            </a:xfrm>
          </p:grpSpPr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76CD4611-38D7-4664-93B2-C697F0063D8D}"/>
                  </a:ext>
                </a:extLst>
              </p:cNvPr>
              <p:cNvSpPr/>
              <p:nvPr/>
            </p:nvSpPr>
            <p:spPr bwMode="auto">
              <a:xfrm>
                <a:off x="7928753" y="2037582"/>
                <a:ext cx="394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Australia</a:t>
                </a:r>
              </a:p>
            </p:txBody>
          </p:sp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55016568-43E9-4B08-93C1-8BE2D27CEFBB}"/>
                  </a:ext>
                </a:extLst>
              </p:cNvPr>
              <p:cNvGrpSpPr/>
              <p:nvPr/>
            </p:nvGrpSpPr>
            <p:grpSpPr>
              <a:xfrm>
                <a:off x="7960853" y="2194446"/>
                <a:ext cx="330137" cy="65132"/>
                <a:chOff x="3961613" y="4186268"/>
                <a:chExt cx="273710" cy="54000"/>
              </a:xfrm>
            </p:grpSpPr>
            <p:sp>
              <p:nvSpPr>
                <p:cNvPr id="213" name="Oval 212">
                  <a:extLst>
                    <a:ext uri="{FF2B5EF4-FFF2-40B4-BE49-F238E27FC236}">
                      <a16:creationId xmlns:a16="http://schemas.microsoft.com/office/drawing/2014/main" id="{C4293C9D-A8B7-4881-A2EA-82ABC20FA3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4" name="Oval 213">
                  <a:extLst>
                    <a:ext uri="{FF2B5EF4-FFF2-40B4-BE49-F238E27FC236}">
                      <a16:creationId xmlns:a16="http://schemas.microsoft.com/office/drawing/2014/main" id="{D22D0234-FBF3-40A6-B286-E2E0B791EB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5" name="Oval 214">
                  <a:extLst>
                    <a:ext uri="{FF2B5EF4-FFF2-40B4-BE49-F238E27FC236}">
                      <a16:creationId xmlns:a16="http://schemas.microsoft.com/office/drawing/2014/main" id="{D76E4CE8-EB99-4A08-BF4C-E9401D9614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6" name="Oval 215">
                  <a:extLst>
                    <a:ext uri="{FF2B5EF4-FFF2-40B4-BE49-F238E27FC236}">
                      <a16:creationId xmlns:a16="http://schemas.microsoft.com/office/drawing/2014/main" id="{40BC8DBA-3AEC-443B-8C8C-43AB08B9D7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7" name="Oval 216">
                  <a:extLst>
                    <a:ext uri="{FF2B5EF4-FFF2-40B4-BE49-F238E27FC236}">
                      <a16:creationId xmlns:a16="http://schemas.microsoft.com/office/drawing/2014/main" id="{88885045-DD41-4E32-9DAB-A4A744FE811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8B1C2D96-E662-4AB4-901F-2E0916457B59}"/>
                </a:ext>
              </a:extLst>
            </p:cNvPr>
            <p:cNvGrpSpPr/>
            <p:nvPr/>
          </p:nvGrpSpPr>
          <p:grpSpPr>
            <a:xfrm>
              <a:off x="3775252" y="3474735"/>
              <a:ext cx="393136" cy="177771"/>
              <a:chOff x="7271871" y="1394500"/>
              <a:chExt cx="393136" cy="177771"/>
            </a:xfrm>
          </p:grpSpPr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E524DA48-423D-4409-9679-2FCB45BC06D2}"/>
                  </a:ext>
                </a:extLst>
              </p:cNvPr>
              <p:cNvSpPr/>
              <p:nvPr/>
            </p:nvSpPr>
            <p:spPr bwMode="auto">
              <a:xfrm>
                <a:off x="7271871" y="1464597"/>
                <a:ext cx="39313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Indonesia</a:t>
                </a:r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FFEFCA8C-9022-438E-BB06-C9216CD178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72547" y="1394500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427F6FA6-11EE-472C-A579-7996754D1BD8}"/>
                </a:ext>
              </a:extLst>
            </p:cNvPr>
            <p:cNvGrpSpPr/>
            <p:nvPr/>
          </p:nvGrpSpPr>
          <p:grpSpPr>
            <a:xfrm>
              <a:off x="3621419" y="3328513"/>
              <a:ext cx="721119" cy="107674"/>
              <a:chOff x="7403331" y="1139322"/>
              <a:chExt cx="721119" cy="107674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D2ED7A9A-27D3-4D47-B559-F495C800D56E}"/>
                  </a:ext>
                </a:extLst>
              </p:cNvPr>
              <p:cNvSpPr/>
              <p:nvPr/>
            </p:nvSpPr>
            <p:spPr bwMode="auto">
              <a:xfrm>
                <a:off x="7710875" y="1139322"/>
                <a:ext cx="41357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Singapore</a:t>
                </a:r>
              </a:p>
            </p:txBody>
          </p: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FB649A49-DA4E-47CF-9568-36420D106984}"/>
                  </a:ext>
                </a:extLst>
              </p:cNvPr>
              <p:cNvGrpSpPr/>
              <p:nvPr/>
            </p:nvGrpSpPr>
            <p:grpSpPr>
              <a:xfrm>
                <a:off x="7403331" y="1156102"/>
                <a:ext cx="266510" cy="65132"/>
                <a:chOff x="3680259" y="3430130"/>
                <a:chExt cx="220958" cy="54000"/>
              </a:xfrm>
            </p:grpSpPr>
            <p:sp>
              <p:nvSpPr>
                <p:cNvPr id="205" name="Oval 204">
                  <a:extLst>
                    <a:ext uri="{FF2B5EF4-FFF2-40B4-BE49-F238E27FC236}">
                      <a16:creationId xmlns:a16="http://schemas.microsoft.com/office/drawing/2014/main" id="{B1A33D23-D332-46D1-A0A4-9C2EBBAD477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5187" y="3430130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6" name="Oval 205">
                  <a:extLst>
                    <a:ext uri="{FF2B5EF4-FFF2-40B4-BE49-F238E27FC236}">
                      <a16:creationId xmlns:a16="http://schemas.microsoft.com/office/drawing/2014/main" id="{1D29F7D9-64F2-48C6-9C68-FD74C144188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7" name="Oval 206">
                  <a:extLst>
                    <a:ext uri="{FF2B5EF4-FFF2-40B4-BE49-F238E27FC236}">
                      <a16:creationId xmlns:a16="http://schemas.microsoft.com/office/drawing/2014/main" id="{0A618BD5-780F-434F-8BC0-4DF0DA85A6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92291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8" name="Oval 207">
                  <a:extLst>
                    <a:ext uri="{FF2B5EF4-FFF2-40B4-BE49-F238E27FC236}">
                      <a16:creationId xmlns:a16="http://schemas.microsoft.com/office/drawing/2014/main" id="{CD301EE0-7CAA-4338-9E07-67B6A9A123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47217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68FABD63-718C-4135-BE78-B08C23BF62E4}"/>
                </a:ext>
              </a:extLst>
            </p:cNvPr>
            <p:cNvGrpSpPr/>
            <p:nvPr/>
          </p:nvGrpSpPr>
          <p:grpSpPr>
            <a:xfrm>
              <a:off x="3105554" y="3199961"/>
              <a:ext cx="593265" cy="107674"/>
              <a:chOff x="6815465" y="980731"/>
              <a:chExt cx="593265" cy="107674"/>
            </a:xfrm>
          </p:grpSpPr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6F47B08D-A74A-487F-8050-ADF3D88D5C76}"/>
                  </a:ext>
                </a:extLst>
              </p:cNvPr>
              <p:cNvSpPr/>
              <p:nvPr/>
            </p:nvSpPr>
            <p:spPr bwMode="auto">
              <a:xfrm>
                <a:off x="6815465" y="980731"/>
                <a:ext cx="35586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Malaysia</a:t>
                </a:r>
              </a:p>
            </p:txBody>
          </p:sp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319ACEB5-28E2-4A29-BEF5-47A614876049}"/>
                  </a:ext>
                </a:extLst>
              </p:cNvPr>
              <p:cNvGrpSpPr/>
              <p:nvPr/>
            </p:nvGrpSpPr>
            <p:grpSpPr>
              <a:xfrm>
                <a:off x="7214688" y="1007265"/>
                <a:ext cx="194042" cy="65132"/>
                <a:chOff x="3680259" y="3430130"/>
                <a:chExt cx="160876" cy="54000"/>
              </a:xfrm>
            </p:grpSpPr>
            <p:sp>
              <p:nvSpPr>
                <p:cNvPr id="200" name="Oval 199">
                  <a:extLst>
                    <a:ext uri="{FF2B5EF4-FFF2-40B4-BE49-F238E27FC236}">
                      <a16:creationId xmlns:a16="http://schemas.microsoft.com/office/drawing/2014/main" id="{F5ACB297-66C4-4C02-A31C-8FB30E09A3B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1" name="Oval 200">
                  <a:extLst>
                    <a:ext uri="{FF2B5EF4-FFF2-40B4-BE49-F238E27FC236}">
                      <a16:creationId xmlns:a16="http://schemas.microsoft.com/office/drawing/2014/main" id="{B2EBFD43-E5C4-48A1-9A6E-F97D0D91EF7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2212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2" name="Oval 201">
                  <a:extLst>
                    <a:ext uri="{FF2B5EF4-FFF2-40B4-BE49-F238E27FC236}">
                      <a16:creationId xmlns:a16="http://schemas.microsoft.com/office/drawing/2014/main" id="{4C9E2F54-2E6C-4CB4-85C1-A618791443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87135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DC9DEECE-6BCC-4FD5-84FF-8B21BEF1F70C}"/>
                </a:ext>
              </a:extLst>
            </p:cNvPr>
            <p:cNvGrpSpPr/>
            <p:nvPr/>
          </p:nvGrpSpPr>
          <p:grpSpPr>
            <a:xfrm>
              <a:off x="4183061" y="2321258"/>
              <a:ext cx="620211" cy="88480"/>
              <a:chOff x="7856310" y="192759"/>
              <a:chExt cx="620211" cy="88480"/>
            </a:xfrm>
          </p:grpSpPr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F23DFC57-E65E-4272-9F83-1746D15E0F1B}"/>
                  </a:ext>
                </a:extLst>
              </p:cNvPr>
              <p:cNvSpPr/>
              <p:nvPr/>
            </p:nvSpPr>
            <p:spPr bwMode="auto">
              <a:xfrm>
                <a:off x="7972777" y="195109"/>
                <a:ext cx="503744" cy="86130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South Korea</a:t>
                </a:r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30343DDE-AC7A-4493-93DB-281FFB2A6D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56310" y="19275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B8FEF01E-B62C-4D08-AB9F-5E466760037C}"/>
                </a:ext>
              </a:extLst>
            </p:cNvPr>
            <p:cNvGrpSpPr/>
            <p:nvPr/>
          </p:nvGrpSpPr>
          <p:grpSpPr>
            <a:xfrm>
              <a:off x="4523102" y="2193944"/>
              <a:ext cx="355568" cy="107674"/>
              <a:chOff x="7962681" y="43208"/>
              <a:chExt cx="355568" cy="107674"/>
            </a:xfrm>
          </p:grpSpPr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E38477BF-022E-45F8-AB7E-7D918A3536FB}"/>
                  </a:ext>
                </a:extLst>
              </p:cNvPr>
              <p:cNvSpPr/>
              <p:nvPr/>
            </p:nvSpPr>
            <p:spPr bwMode="auto">
              <a:xfrm>
                <a:off x="8071787" y="43208"/>
                <a:ext cx="24646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Japan</a:t>
                </a:r>
              </a:p>
            </p:txBody>
          </p:sp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id="{A61EDE5C-1117-436B-8DBF-B186731904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62681" y="6248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3D756E39-027A-4282-B3DB-4EA102690567}"/>
                </a:ext>
              </a:extLst>
            </p:cNvPr>
            <p:cNvGrpSpPr/>
            <p:nvPr/>
          </p:nvGrpSpPr>
          <p:grpSpPr>
            <a:xfrm>
              <a:off x="3151161" y="2951109"/>
              <a:ext cx="724642" cy="107674"/>
              <a:chOff x="6678689" y="751823"/>
              <a:chExt cx="724642" cy="107674"/>
            </a:xfrm>
          </p:grpSpPr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910D434A-FFD8-4B5B-8255-B33F911013FA}"/>
                  </a:ext>
                </a:extLst>
              </p:cNvPr>
              <p:cNvSpPr/>
              <p:nvPr/>
            </p:nvSpPr>
            <p:spPr bwMode="auto">
              <a:xfrm>
                <a:off x="6678689" y="751823"/>
                <a:ext cx="34865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Thailand</a:t>
                </a:r>
              </a:p>
            </p:txBody>
          </p:sp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9B346F65-851C-4F82-B6CA-1185D10FD61B}"/>
                  </a:ext>
                </a:extLst>
              </p:cNvPr>
              <p:cNvGrpSpPr/>
              <p:nvPr/>
            </p:nvGrpSpPr>
            <p:grpSpPr>
              <a:xfrm>
                <a:off x="7073194" y="784736"/>
                <a:ext cx="330137" cy="65132"/>
                <a:chOff x="3961613" y="4186268"/>
                <a:chExt cx="273710" cy="54000"/>
              </a:xfrm>
            </p:grpSpPr>
            <p:sp>
              <p:nvSpPr>
                <p:cNvPr id="189" name="Oval 188">
                  <a:extLst>
                    <a:ext uri="{FF2B5EF4-FFF2-40B4-BE49-F238E27FC236}">
                      <a16:creationId xmlns:a16="http://schemas.microsoft.com/office/drawing/2014/main" id="{B5E98587-09EC-469C-9AE9-3C7AC5DC9D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0" name="Oval 189">
                  <a:extLst>
                    <a:ext uri="{FF2B5EF4-FFF2-40B4-BE49-F238E27FC236}">
                      <a16:creationId xmlns:a16="http://schemas.microsoft.com/office/drawing/2014/main" id="{C1F79BC8-AEFC-474B-802B-B4EA9639813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1" name="Oval 190">
                  <a:extLst>
                    <a:ext uri="{FF2B5EF4-FFF2-40B4-BE49-F238E27FC236}">
                      <a16:creationId xmlns:a16="http://schemas.microsoft.com/office/drawing/2014/main" id="{E6775623-E6AC-4867-BD58-BA55AFB53B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2" name="Oval 191">
                  <a:extLst>
                    <a:ext uri="{FF2B5EF4-FFF2-40B4-BE49-F238E27FC236}">
                      <a16:creationId xmlns:a16="http://schemas.microsoft.com/office/drawing/2014/main" id="{DFC4EEBD-3CB2-4505-A674-323DD022A6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3" name="Oval 192">
                  <a:extLst>
                    <a:ext uri="{FF2B5EF4-FFF2-40B4-BE49-F238E27FC236}">
                      <a16:creationId xmlns:a16="http://schemas.microsoft.com/office/drawing/2014/main" id="{4F1300D2-4FED-4BCA-AC4E-EE3D85965A3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E47FD3D7-9C5F-47A7-BF6E-CEAA851B7E30}"/>
                </a:ext>
              </a:extLst>
            </p:cNvPr>
            <p:cNvGrpSpPr/>
            <p:nvPr/>
          </p:nvGrpSpPr>
          <p:grpSpPr>
            <a:xfrm>
              <a:off x="2520701" y="2609274"/>
              <a:ext cx="276527" cy="107674"/>
              <a:chOff x="6172681" y="402472"/>
              <a:chExt cx="276527" cy="107674"/>
            </a:xfrm>
          </p:grpSpPr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E4BDC01B-5F77-4248-9B86-AA882A24DE2D}"/>
                  </a:ext>
                </a:extLst>
              </p:cNvPr>
              <p:cNvSpPr/>
              <p:nvPr/>
            </p:nvSpPr>
            <p:spPr bwMode="auto">
              <a:xfrm>
                <a:off x="6264061" y="402472"/>
                <a:ext cx="18514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UAE</a:t>
                </a:r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D2E84963-8831-4683-9633-3BE625EE2E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72681" y="418585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F63FF920-D0FA-4C1C-A248-CB082C935E3F}"/>
                </a:ext>
              </a:extLst>
            </p:cNvPr>
            <p:cNvGrpSpPr/>
            <p:nvPr/>
          </p:nvGrpSpPr>
          <p:grpSpPr>
            <a:xfrm>
              <a:off x="2149774" y="2564597"/>
              <a:ext cx="324126" cy="107674"/>
              <a:chOff x="5783097" y="294352"/>
              <a:chExt cx="324126" cy="107674"/>
            </a:xfrm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73D1F7AC-6A61-4F49-A6CD-AD22AB1BF9EF}"/>
                  </a:ext>
                </a:extLst>
              </p:cNvPr>
              <p:cNvSpPr/>
              <p:nvPr/>
            </p:nvSpPr>
            <p:spPr bwMode="auto">
              <a:xfrm>
                <a:off x="5783097" y="294352"/>
                <a:ext cx="22602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Qatar</a:t>
                </a:r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216D850A-D679-4D8A-B8A6-390D9917BA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42091" y="31895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040EC2E7-CE75-4A78-9190-5BDBF5645F76}"/>
                </a:ext>
              </a:extLst>
            </p:cNvPr>
            <p:cNvGrpSpPr/>
            <p:nvPr/>
          </p:nvGrpSpPr>
          <p:grpSpPr>
            <a:xfrm>
              <a:off x="2392906" y="2482049"/>
              <a:ext cx="427327" cy="107674"/>
              <a:chOff x="6015103" y="197183"/>
              <a:chExt cx="427327" cy="107674"/>
            </a:xfrm>
          </p:grpSpPr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75FFB7B8-2F76-4DB4-8DEF-E4A5090A5E25}"/>
                  </a:ext>
                </a:extLst>
              </p:cNvPr>
              <p:cNvSpPr/>
              <p:nvPr/>
            </p:nvSpPr>
            <p:spPr bwMode="auto">
              <a:xfrm>
                <a:off x="6129844" y="197183"/>
                <a:ext cx="31258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Bahrain</a:t>
                </a:r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43FD3B1C-DACB-4FCB-B366-570AB09215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15103" y="21847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B81B2D9C-4C5D-4DEF-8F4C-A70EE9CF9494}"/>
                </a:ext>
              </a:extLst>
            </p:cNvPr>
            <p:cNvGrpSpPr/>
            <p:nvPr/>
          </p:nvGrpSpPr>
          <p:grpSpPr>
            <a:xfrm>
              <a:off x="1966099" y="2086345"/>
              <a:ext cx="373447" cy="107674"/>
              <a:chOff x="5662200" y="-254452"/>
              <a:chExt cx="373447" cy="107674"/>
            </a:xfrm>
          </p:grpSpPr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0D671B2D-D58E-45A3-B88E-57E143D2D6EE}"/>
                  </a:ext>
                </a:extLst>
              </p:cNvPr>
              <p:cNvSpPr/>
              <p:nvPr/>
            </p:nvSpPr>
            <p:spPr bwMode="auto">
              <a:xfrm>
                <a:off x="5760331" y="-254452"/>
                <a:ext cx="27531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Turkey</a:t>
                </a:r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4B36B9F4-49AB-4D72-AA6E-35AE25F134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662200" y="-227908"/>
                <a:ext cx="64800" cy="64800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5EDBED69-3165-427E-A66E-519D087102CE}"/>
                </a:ext>
              </a:extLst>
            </p:cNvPr>
            <p:cNvGrpSpPr/>
            <p:nvPr/>
          </p:nvGrpSpPr>
          <p:grpSpPr>
            <a:xfrm>
              <a:off x="3077322" y="2346117"/>
              <a:ext cx="301080" cy="107674"/>
              <a:chOff x="6899146" y="515370"/>
              <a:chExt cx="301080" cy="107674"/>
            </a:xfrm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2C55BC70-968D-4C78-B0F2-0ADA8AE5C382}"/>
                  </a:ext>
                </a:extLst>
              </p:cNvPr>
              <p:cNvSpPr/>
              <p:nvPr/>
            </p:nvSpPr>
            <p:spPr bwMode="auto">
              <a:xfrm>
                <a:off x="7003057" y="515370"/>
                <a:ext cx="19716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India</a:t>
                </a:r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6758FE29-CDA8-4576-8E42-781FE1F198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899146" y="54718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44963F09-623B-4A41-A419-6988D0F77120}"/>
                </a:ext>
              </a:extLst>
            </p:cNvPr>
            <p:cNvGrpSpPr/>
            <p:nvPr/>
          </p:nvGrpSpPr>
          <p:grpSpPr>
            <a:xfrm>
              <a:off x="1066858" y="3068200"/>
              <a:ext cx="388682" cy="107674"/>
              <a:chOff x="4525888" y="618672"/>
              <a:chExt cx="388682" cy="107674"/>
            </a:xfrm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138DCF06-5548-4098-822E-B4FD5151A804}"/>
                  </a:ext>
                </a:extLst>
              </p:cNvPr>
              <p:cNvSpPr/>
              <p:nvPr/>
            </p:nvSpPr>
            <p:spPr bwMode="auto">
              <a:xfrm>
                <a:off x="4525888" y="618672"/>
                <a:ext cx="287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Nigeria</a:t>
                </a:r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80612317-43D1-4E5D-AA05-4AB2450035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49438" y="640673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DA302428-F528-4466-A49C-D81D60D2C7A0}"/>
                </a:ext>
              </a:extLst>
            </p:cNvPr>
            <p:cNvGrpSpPr/>
            <p:nvPr/>
          </p:nvGrpSpPr>
          <p:grpSpPr>
            <a:xfrm>
              <a:off x="891803" y="2122236"/>
              <a:ext cx="326077" cy="107674"/>
              <a:chOff x="4647980" y="-263150"/>
              <a:chExt cx="326077" cy="107674"/>
            </a:xfrm>
          </p:grpSpPr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194C85F3-12EF-49DD-9530-F1921A5DFC5B}"/>
                  </a:ext>
                </a:extLst>
              </p:cNvPr>
              <p:cNvSpPr/>
              <p:nvPr/>
            </p:nvSpPr>
            <p:spPr bwMode="auto">
              <a:xfrm>
                <a:off x="4647980" y="-263150"/>
                <a:ext cx="23203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Spain</a:t>
                </a:r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F4BBE173-0658-4CFF-AA57-5497B0E018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08925" y="-238834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1EE7ABAA-0E5A-426E-8EC5-5DA2AC864D2F}"/>
                </a:ext>
              </a:extLst>
            </p:cNvPr>
            <p:cNvGrpSpPr/>
            <p:nvPr/>
          </p:nvGrpSpPr>
          <p:grpSpPr>
            <a:xfrm>
              <a:off x="973425" y="1951168"/>
              <a:ext cx="380873" cy="107674"/>
              <a:chOff x="4904239" y="-456229"/>
              <a:chExt cx="380873" cy="107674"/>
            </a:xfrm>
          </p:grpSpPr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8B964F48-112A-4986-9269-C9BD7301481E}"/>
                  </a:ext>
                </a:extLst>
              </p:cNvPr>
              <p:cNvSpPr/>
              <p:nvPr/>
            </p:nvSpPr>
            <p:spPr bwMode="auto">
              <a:xfrm>
                <a:off x="4904239" y="-456229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France</a:t>
                </a:r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0027D7CF-9F2C-4C94-9B0D-9D27C95B57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19980" y="-43164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67ADF3CF-BEF1-4D77-BDF2-B6FCD06C9479}"/>
                </a:ext>
              </a:extLst>
            </p:cNvPr>
            <p:cNvGrpSpPr/>
            <p:nvPr/>
          </p:nvGrpSpPr>
          <p:grpSpPr>
            <a:xfrm>
              <a:off x="911146" y="1745281"/>
              <a:ext cx="373030" cy="107674"/>
              <a:chOff x="4881786" y="-656239"/>
              <a:chExt cx="373030" cy="107674"/>
            </a:xfrm>
          </p:grpSpPr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AC5E2636-ED16-4D98-A47C-B783CE78E4F5}"/>
                  </a:ext>
                </a:extLst>
              </p:cNvPr>
              <p:cNvSpPr/>
              <p:nvPr/>
            </p:nvSpPr>
            <p:spPr bwMode="auto">
              <a:xfrm>
                <a:off x="4881786" y="-656239"/>
                <a:ext cx="12503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UK</a:t>
                </a:r>
              </a:p>
            </p:txBody>
          </p: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43FF0D84-756E-4BDC-8AEB-DF6B3C47EA9E}"/>
                  </a:ext>
                </a:extLst>
              </p:cNvPr>
              <p:cNvGrpSpPr/>
              <p:nvPr/>
            </p:nvGrpSpPr>
            <p:grpSpPr>
              <a:xfrm>
                <a:off x="5044089" y="-640655"/>
                <a:ext cx="210727" cy="65132"/>
                <a:chOff x="3961613" y="4186268"/>
                <a:chExt cx="174710" cy="54000"/>
              </a:xfrm>
            </p:grpSpPr>
            <p:sp>
              <p:nvSpPr>
                <p:cNvPr id="168" name="Oval 167">
                  <a:extLst>
                    <a:ext uri="{FF2B5EF4-FFF2-40B4-BE49-F238E27FC236}">
                      <a16:creationId xmlns:a16="http://schemas.microsoft.com/office/drawing/2014/main" id="{9EB29569-EC88-4152-9E56-11F8206E86A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3F0A280B-4FD5-4E2E-9E6C-DF0DBF0537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70" name="Oval 169">
                  <a:extLst>
                    <a:ext uri="{FF2B5EF4-FFF2-40B4-BE49-F238E27FC236}">
                      <a16:creationId xmlns:a16="http://schemas.microsoft.com/office/drawing/2014/main" id="{5ABA8A4C-85BB-406F-A8A8-80DD21F059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82323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935F5DAE-FFC1-4E72-85B2-E5C4CD781188}"/>
                </a:ext>
              </a:extLst>
            </p:cNvPr>
            <p:cNvGrpSpPr/>
            <p:nvPr/>
          </p:nvGrpSpPr>
          <p:grpSpPr>
            <a:xfrm>
              <a:off x="821622" y="1853017"/>
              <a:ext cx="633918" cy="107674"/>
              <a:chOff x="4698327" y="-550237"/>
              <a:chExt cx="633918" cy="107674"/>
            </a:xfrm>
          </p:grpSpPr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B8BC378-4946-43BD-BDBD-E4232CF403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67113" y="-531906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F47ACCDC-F900-4202-B7C8-BAEF06214B96}"/>
                  </a:ext>
                </a:extLst>
              </p:cNvPr>
              <p:cNvSpPr/>
              <p:nvPr/>
            </p:nvSpPr>
            <p:spPr bwMode="auto">
              <a:xfrm>
                <a:off x="4698327" y="-550237"/>
                <a:ext cx="543418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Netherlands</a:t>
                </a: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BDBE83AA-F455-498E-81DD-B7D8EFBC3BA9}"/>
                </a:ext>
              </a:extLst>
            </p:cNvPr>
            <p:cNvGrpSpPr/>
            <p:nvPr/>
          </p:nvGrpSpPr>
          <p:grpSpPr>
            <a:xfrm>
              <a:off x="1448754" y="1765301"/>
              <a:ext cx="544050" cy="107674"/>
              <a:chOff x="5374777" y="-556757"/>
              <a:chExt cx="544050" cy="107674"/>
            </a:xfrm>
          </p:grpSpPr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16315E39-62CC-4474-863B-19CD89E77DB6}"/>
                  </a:ext>
                </a:extLst>
              </p:cNvPr>
              <p:cNvSpPr/>
              <p:nvPr/>
            </p:nvSpPr>
            <p:spPr bwMode="auto">
              <a:xfrm>
                <a:off x="5548533" y="-556757"/>
                <a:ext cx="37029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Germany</a:t>
                </a:r>
              </a:p>
            </p:txBody>
          </p: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9006438E-6EAE-4C6C-820E-60CC4AD39C15}"/>
                  </a:ext>
                </a:extLst>
              </p:cNvPr>
              <p:cNvGrpSpPr/>
              <p:nvPr/>
            </p:nvGrpSpPr>
            <p:grpSpPr>
              <a:xfrm>
                <a:off x="5374777" y="-535517"/>
                <a:ext cx="131384" cy="65132"/>
                <a:chOff x="4071469" y="4186268"/>
                <a:chExt cx="108928" cy="54000"/>
              </a:xfrm>
            </p:grpSpPr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8B8F3974-8D85-4AAE-8473-1F4CB87825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3" name="Oval 162">
                  <a:extLst>
                    <a:ext uri="{FF2B5EF4-FFF2-40B4-BE49-F238E27FC236}">
                      <a16:creationId xmlns:a16="http://schemas.microsoft.com/office/drawing/2014/main" id="{360CA1FE-2ED7-48CD-A126-C7A1A74DB4E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E7768120-5A07-411C-BD4C-E30B7D27E740}"/>
                </a:ext>
              </a:extLst>
            </p:cNvPr>
            <p:cNvGrpSpPr/>
            <p:nvPr/>
          </p:nvGrpSpPr>
          <p:grpSpPr>
            <a:xfrm>
              <a:off x="1549131" y="1995326"/>
              <a:ext cx="382474" cy="107674"/>
              <a:chOff x="5345180" y="-430320"/>
              <a:chExt cx="382474" cy="107674"/>
            </a:xfrm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58269B82-90CB-4954-A017-AC546DC35F4A}"/>
                  </a:ext>
                </a:extLst>
              </p:cNvPr>
              <p:cNvSpPr/>
              <p:nvPr/>
            </p:nvSpPr>
            <p:spPr bwMode="auto">
              <a:xfrm>
                <a:off x="5446327" y="-430320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Austria</a:t>
                </a:r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3775349D-1EDD-43C0-86EB-59A158B409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345180" y="-409572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9EC222CB-EB5E-48A1-8135-171B9CEABD3D}"/>
                </a:ext>
              </a:extLst>
            </p:cNvPr>
            <p:cNvGrpSpPr/>
            <p:nvPr/>
          </p:nvGrpSpPr>
          <p:grpSpPr>
            <a:xfrm>
              <a:off x="1455540" y="1915429"/>
              <a:ext cx="611958" cy="107674"/>
              <a:chOff x="5134159" y="-349121"/>
              <a:chExt cx="611958" cy="107674"/>
            </a:xfrm>
          </p:grpSpPr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31F1B1FE-38B6-445F-8FC8-9FE2E345483E}"/>
                  </a:ext>
                </a:extLst>
              </p:cNvPr>
              <p:cNvSpPr/>
              <p:nvPr/>
            </p:nvSpPr>
            <p:spPr bwMode="auto">
              <a:xfrm>
                <a:off x="5278440" y="-349121"/>
                <a:ext cx="46767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Switzerland</a:t>
                </a:r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9EF72797-C557-49F9-A018-30639E6005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34159" y="-332652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ABCAF638-304E-4BF9-9FA9-F010C65E75A5}"/>
                </a:ext>
              </a:extLst>
            </p:cNvPr>
            <p:cNvGrpSpPr/>
            <p:nvPr/>
          </p:nvGrpSpPr>
          <p:grpSpPr>
            <a:xfrm>
              <a:off x="3706860" y="2828663"/>
              <a:ext cx="561776" cy="107674"/>
              <a:chOff x="7519638" y="687135"/>
              <a:chExt cx="561776" cy="107674"/>
            </a:xfrm>
          </p:grpSpPr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4C3E60F5-4237-4377-902D-446AB9AE4270}"/>
                  </a:ext>
                </a:extLst>
              </p:cNvPr>
              <p:cNvSpPr/>
              <p:nvPr/>
            </p:nvSpPr>
            <p:spPr bwMode="auto">
              <a:xfrm>
                <a:off x="7749592" y="687135"/>
                <a:ext cx="33182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Vietnam</a:t>
                </a:r>
              </a:p>
            </p:txBody>
          </p: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C319ACEE-B80F-45BE-81E4-6279CA8FF35F}"/>
                  </a:ext>
                </a:extLst>
              </p:cNvPr>
              <p:cNvGrpSpPr/>
              <p:nvPr/>
            </p:nvGrpSpPr>
            <p:grpSpPr>
              <a:xfrm>
                <a:off x="7519638" y="708430"/>
                <a:ext cx="200261" cy="65132"/>
                <a:chOff x="3961613" y="4186268"/>
                <a:chExt cx="166032" cy="54000"/>
              </a:xfrm>
            </p:grpSpPr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9EEC94AA-1969-4FCD-BBE5-ECD6F3FA6B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AA2618F3-8003-4981-A2D4-F1655EE0870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B4514BEA-B73D-4641-B25D-BC007239B84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3645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FDA59173-9A94-47ED-8720-34A320303A54}"/>
                </a:ext>
              </a:extLst>
            </p:cNvPr>
            <p:cNvGrpSpPr/>
            <p:nvPr/>
          </p:nvGrpSpPr>
          <p:grpSpPr>
            <a:xfrm>
              <a:off x="1702158" y="2449679"/>
              <a:ext cx="634236" cy="107674"/>
              <a:chOff x="5361787" y="110756"/>
              <a:chExt cx="634236" cy="107674"/>
            </a:xfrm>
          </p:grpSpPr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0160B0D7-0D7C-4AD0-9EB4-65D365A62C7C}"/>
                  </a:ext>
                </a:extLst>
              </p:cNvPr>
              <p:cNvSpPr/>
              <p:nvPr/>
            </p:nvSpPr>
            <p:spPr bwMode="auto">
              <a:xfrm>
                <a:off x="5361787" y="110756"/>
                <a:ext cx="51937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Saudi Arabia</a:t>
                </a:r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DDF03EEA-A97A-48C4-A57B-6E60F16394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0891" y="13747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7AFD3846-B4C7-41E6-8F6F-6B26AF482187}"/>
                </a:ext>
              </a:extLst>
            </p:cNvPr>
            <p:cNvGrpSpPr/>
            <p:nvPr/>
          </p:nvGrpSpPr>
          <p:grpSpPr>
            <a:xfrm>
              <a:off x="2264504" y="2714862"/>
              <a:ext cx="344907" cy="107674"/>
              <a:chOff x="5860340" y="550092"/>
              <a:chExt cx="344907" cy="107674"/>
            </a:xfrm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DD08528E-A9EA-4431-9017-493521AFCA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40115" y="564831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1FEFC92E-B764-4370-8D39-BD864F534E14}"/>
                  </a:ext>
                </a:extLst>
              </p:cNvPr>
              <p:cNvSpPr/>
              <p:nvPr/>
            </p:nvSpPr>
            <p:spPr bwMode="auto">
              <a:xfrm>
                <a:off x="5860340" y="550092"/>
                <a:ext cx="245260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Oman</a:t>
                </a: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9EB01FB0-B028-4704-B875-C20F01DB9943}"/>
                </a:ext>
              </a:extLst>
            </p:cNvPr>
            <p:cNvGrpSpPr/>
            <p:nvPr/>
          </p:nvGrpSpPr>
          <p:grpSpPr>
            <a:xfrm>
              <a:off x="3733924" y="2077725"/>
              <a:ext cx="263888" cy="217578"/>
              <a:chOff x="7323604" y="-31142"/>
              <a:chExt cx="263888" cy="217578"/>
            </a:xfrm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24BA6133-6252-43F5-81BF-41F1E9B79667}"/>
                  </a:ext>
                </a:extLst>
              </p:cNvPr>
              <p:cNvSpPr/>
              <p:nvPr/>
            </p:nvSpPr>
            <p:spPr bwMode="auto">
              <a:xfrm>
                <a:off x="7337822" y="-31142"/>
                <a:ext cx="23684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China</a:t>
                </a:r>
              </a:p>
            </p:txBody>
          </p:sp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17EA11A2-DDF6-4836-B2BD-08234ACE05BB}"/>
                  </a:ext>
                </a:extLst>
              </p:cNvPr>
              <p:cNvGrpSpPr/>
              <p:nvPr/>
            </p:nvGrpSpPr>
            <p:grpSpPr>
              <a:xfrm>
                <a:off x="7323604" y="121304"/>
                <a:ext cx="263888" cy="65132"/>
                <a:chOff x="3961613" y="4186268"/>
                <a:chExt cx="218784" cy="54000"/>
              </a:xfrm>
            </p:grpSpPr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6E3E56C9-EED5-42FA-9CE2-2F923E3F0C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4" name="Oval 143">
                  <a:extLst>
                    <a:ext uri="{FF2B5EF4-FFF2-40B4-BE49-F238E27FC236}">
                      <a16:creationId xmlns:a16="http://schemas.microsoft.com/office/drawing/2014/main" id="{9A023BAA-2661-43C0-BF4B-283BCAAE9F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AC15D8FA-A63F-4DD3-A0A6-F90E0CCE90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6" name="Oval 145">
                  <a:extLst>
                    <a:ext uri="{FF2B5EF4-FFF2-40B4-BE49-F238E27FC236}">
                      <a16:creationId xmlns:a16="http://schemas.microsoft.com/office/drawing/2014/main" id="{6CBE408F-E927-4C6D-9017-54BB724EB4E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29BAB079-1734-4396-BCF5-AAB04031C628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8262922" y="1298389"/>
            <a:ext cx="3590481" cy="1839768"/>
          </a:xfrm>
          <a:solidFill>
            <a:schemeClr val="bg2"/>
          </a:solidFill>
        </p:spPr>
        <p:txBody>
          <a:bodyPr vert="horz" lIns="0" tIns="540000" rIns="0" bIns="0" rtlCol="0" anchor="ctr" anchorCtr="0">
            <a:noAutofit/>
          </a:bodyPr>
          <a:lstStyle>
            <a:lvl1pPr marL="0" indent="0" algn="ctr">
              <a:buNone/>
              <a:defRPr lang="en-AU">
                <a:latin typeface="Arial" panose="020B0604020202020204" pitchFamily="34" charset="0"/>
              </a:defRPr>
            </a:lvl1pPr>
          </a:lstStyle>
          <a:p>
            <a:pPr marL="191995" lvl="0" indent="-191995" algn="ctr"/>
            <a:r>
              <a:rPr lang="en-AU" dirty="0"/>
              <a:t>Highlight box</a:t>
            </a:r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6234F6BF-CE90-824E-BB2A-75200AC913B4}"/>
              </a:ext>
            </a:extLst>
          </p:cNvPr>
          <p:cNvSpPr>
            <a:spLocks noChangeAspect="1"/>
          </p:cNvSpPr>
          <p:nvPr/>
        </p:nvSpPr>
        <p:spPr>
          <a:xfrm>
            <a:off x="4734132" y="3843091"/>
            <a:ext cx="86843" cy="86843"/>
          </a:xfrm>
          <a:prstGeom prst="ellipse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9590123"/>
      </p:ext>
    </p:extLst>
  </p:cSld>
  <p:clrMapOvr>
    <a:masterClrMapping/>
  </p:clrMapOvr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sset classes and RE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2314E80-FEC8-41FD-85C9-5C3A6A70F167}"/>
              </a:ext>
            </a:extLst>
          </p:cNvPr>
          <p:cNvSpPr/>
          <p:nvPr/>
        </p:nvSpPr>
        <p:spPr>
          <a:xfrm>
            <a:off x="334434" y="1725638"/>
            <a:ext cx="11523133" cy="382513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1348D93-B37A-4425-AD04-78CB4882F608}"/>
              </a:ext>
            </a:extLst>
          </p:cNvPr>
          <p:cNvSpPr/>
          <p:nvPr/>
        </p:nvSpPr>
        <p:spPr>
          <a:xfrm>
            <a:off x="4761714" y="5186845"/>
            <a:ext cx="2668575" cy="184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A0B8479-81A9-4C48-8B7E-D0346509C3EF}"/>
              </a:ext>
            </a:extLst>
          </p:cNvPr>
          <p:cNvSpPr/>
          <p:nvPr/>
        </p:nvSpPr>
        <p:spPr>
          <a:xfrm>
            <a:off x="900589" y="4948057"/>
            <a:ext cx="10390825" cy="1116959"/>
          </a:xfrm>
          <a:prstGeom prst="rect">
            <a:avLst/>
          </a:prstGeom>
          <a:solidFill>
            <a:schemeClr val="bg2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63CB9A3-4A2C-4F38-AD40-8D3D4510A9D3}"/>
              </a:ext>
            </a:extLst>
          </p:cNvPr>
          <p:cNvSpPr txBox="1"/>
          <p:nvPr/>
        </p:nvSpPr>
        <p:spPr>
          <a:xfrm>
            <a:off x="3421899" y="5084483"/>
            <a:ext cx="3257983" cy="246221"/>
          </a:xfrm>
          <a:prstGeom prst="rect">
            <a:avLst/>
          </a:prstGeom>
          <a:noFill/>
        </p:spPr>
        <p:txBody>
          <a:bodyPr wrap="none" lIns="96000" tIns="0" rIns="96000" bIns="0" rtlCol="0">
            <a:spAutoFit/>
          </a:bodyPr>
          <a:lstStyle/>
          <a:p>
            <a:pPr algn="ctr" defTabSz="609585">
              <a:defRPr/>
            </a:pPr>
            <a:r>
              <a:rPr lang="en-US" altLang="en-US" sz="1600" b="1" dirty="0">
                <a:solidFill>
                  <a:prstClr val="black"/>
                </a:solidFill>
              </a:rPr>
              <a:t>5 REITs</a:t>
            </a:r>
            <a:r>
              <a:rPr lang="en-US" altLang="en-US" sz="1600" dirty="0">
                <a:solidFill>
                  <a:prstClr val="black"/>
                </a:solidFill>
              </a:rPr>
              <a:t> across </a:t>
            </a:r>
            <a:r>
              <a:rPr lang="en-US" altLang="en-US" sz="1600" b="1" dirty="0">
                <a:solidFill>
                  <a:prstClr val="black"/>
                </a:solidFill>
              </a:rPr>
              <a:t>4 assets classes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05A81F1-3254-4AE5-BE0E-156BFD611240}"/>
              </a:ext>
            </a:extLst>
          </p:cNvPr>
          <p:cNvCxnSpPr/>
          <p:nvPr/>
        </p:nvCxnSpPr>
        <p:spPr>
          <a:xfrm flipV="1">
            <a:off x="9245600" y="4948057"/>
            <a:ext cx="0" cy="1116959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5AB0BB1-B968-44E2-95E0-449C8C7670A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7629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E5F0ECFC-CF01-46B9-862F-6BA884C4AE1F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75711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C75D6561-942E-4202-8EEC-04C24C4DD64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03793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0B35F484-B964-4D21-BF60-64693C8388D3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1875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69B67840-6B57-41D4-8B9E-7915896ED428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59957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30D324FA-B471-4E11-97B6-E106EE313B5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84574" y="1476159"/>
            <a:ext cx="3222852" cy="43272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>
            <a:spAutoFit/>
          </a:bodyPr>
          <a:lstStyle>
            <a:lvl1pPr marL="0" indent="0" algn="ctr">
              <a:buNone/>
              <a:defRPr lang="en-GB" sz="1867" spc="-2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191995" lvl="0" indent="-191995" algn="ctr" defTabSz="609585"/>
            <a:r>
              <a:rPr lang="en-US" smtClean="0"/>
              <a:t>Click to edit Master text styles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848A7EB9-DFBD-4765-AC08-81731455A8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B9301B7-F9B4-4C25-BF30-A806A0508544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0022FEA5-5CAD-48B8-A2F8-2FAA00E80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0" name="Text Placeholder 18">
            <a:extLst>
              <a:ext uri="{FF2B5EF4-FFF2-40B4-BE49-F238E27FC236}">
                <a16:creationId xmlns:a16="http://schemas.microsoft.com/office/drawing/2014/main" id="{289E1322-6D66-4D1A-9188-B53DA540BA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63B4E12-5E7B-466A-9A4E-C8B1A582853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898848" y="5018969"/>
            <a:ext cx="780663" cy="328231"/>
          </a:xfrm>
          <a:noFill/>
        </p:spPr>
        <p:txBody>
          <a:bodyPr wrap="none" lIns="0" tIns="0" rIns="0" bIns="0" anchor="t">
            <a:spAutoFit/>
          </a:bodyPr>
          <a:lstStyle>
            <a:lvl1pPr marL="0" indent="0">
              <a:buNone/>
              <a:defRPr lang="en-US" sz="2133" b="1" smtClean="0">
                <a:latin typeface="+mj-lt"/>
                <a:ea typeface="MS PGothic"/>
                <a:cs typeface="Arial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S$[•]b</a:t>
            </a:r>
            <a:endParaRPr lang="en-AU" dirty="0"/>
          </a:p>
        </p:txBody>
      </p:sp>
      <p:sp>
        <p:nvSpPr>
          <p:cNvPr id="65" name="Text Placeholder 5">
            <a:extLst>
              <a:ext uri="{FF2B5EF4-FFF2-40B4-BE49-F238E27FC236}">
                <a16:creationId xmlns:a16="http://schemas.microsoft.com/office/drawing/2014/main" id="{C1729B94-1CDA-4C72-ADEA-E2A5BE88271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01468" y="5404513"/>
            <a:ext cx="1575421" cy="205121"/>
          </a:xfrm>
          <a:noFill/>
        </p:spPr>
        <p:txBody>
          <a:bodyPr wrap="square" lIns="0" tIns="0" rIns="0" bIns="0" anchor="t">
            <a:spAutoFit/>
          </a:bodyPr>
          <a:lstStyle>
            <a:lvl1pPr marL="0" indent="0" algn="ctr">
              <a:buNone/>
              <a:defRPr lang="en-AU" sz="1333" kern="1200" spc="-20" dirty="0">
                <a:solidFill>
                  <a:schemeClr val="tx1"/>
                </a:solidFill>
                <a:latin typeface="+mn-lt"/>
                <a:ea typeface="MS PGothic"/>
                <a:cs typeface="Arial Black" panose="020B0604020202020204" pitchFamily="34" charset="0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[•]</a:t>
            </a:r>
            <a:endParaRPr lang="en-AU" dirty="0"/>
          </a:p>
        </p:txBody>
      </p:sp>
      <p:sp>
        <p:nvSpPr>
          <p:cNvPr id="10" name="Text Placeholder 118">
            <a:extLst>
              <a:ext uri="{FF2B5EF4-FFF2-40B4-BE49-F238E27FC236}">
                <a16:creationId xmlns:a16="http://schemas.microsoft.com/office/drawing/2014/main" id="{2AAA7A1C-A340-4FF1-A558-21E745B69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76295" y="4171217"/>
            <a:ext cx="2122805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9" name="Text Placeholder 118">
            <a:extLst>
              <a:ext uri="{FF2B5EF4-FFF2-40B4-BE49-F238E27FC236}">
                <a16:creationId xmlns:a16="http://schemas.microsoft.com/office/drawing/2014/main" id="{CBC3F1D9-3661-4FD9-9401-F63CA7FE2C8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754395" y="4171217"/>
            <a:ext cx="213270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0" name="Text Placeholder 118">
            <a:extLst>
              <a:ext uri="{FF2B5EF4-FFF2-40B4-BE49-F238E27FC236}">
                <a16:creationId xmlns:a16="http://schemas.microsoft.com/office/drawing/2014/main" id="{10EFCFA7-781C-4B88-B35D-84F7A856EF9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044689" y="4171217"/>
            <a:ext cx="2126848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1" name="Text Placeholder 118">
            <a:extLst>
              <a:ext uri="{FF2B5EF4-FFF2-40B4-BE49-F238E27FC236}">
                <a16:creationId xmlns:a16="http://schemas.microsoft.com/office/drawing/2014/main" id="{B4AF8C55-0F6F-4623-862F-F88AE89B267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321050" y="4171217"/>
            <a:ext cx="212552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2" name="Text Placeholder 118">
            <a:extLst>
              <a:ext uri="{FF2B5EF4-FFF2-40B4-BE49-F238E27FC236}">
                <a16:creationId xmlns:a16="http://schemas.microsoft.com/office/drawing/2014/main" id="{D33B323C-98E2-4C62-B69A-2C2EA9A5E4D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07651" y="4149499"/>
            <a:ext cx="2117451" cy="500139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pic>
        <p:nvPicPr>
          <p:cNvPr id="48" name="Picture 44">
            <a:extLst>
              <a:ext uri="{FF2B5EF4-FFF2-40B4-BE49-F238E27FC236}">
                <a16:creationId xmlns:a16="http://schemas.microsoft.com/office/drawing/2014/main" id="{4EFDA4D6-4741-49AC-93F9-98A012E5E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 bwMode="auto">
          <a:xfrm>
            <a:off x="6182382" y="5495950"/>
            <a:ext cx="1128741" cy="30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5">
            <a:extLst>
              <a:ext uri="{FF2B5EF4-FFF2-40B4-BE49-F238E27FC236}">
                <a16:creationId xmlns:a16="http://schemas.microsoft.com/office/drawing/2014/main" id="{94EF6EFC-D754-497B-8677-73473941E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/>
        </p:blipFill>
        <p:spPr bwMode="auto">
          <a:xfrm>
            <a:off x="4617992" y="5500015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7">
            <a:extLst>
              <a:ext uri="{FF2B5EF4-FFF2-40B4-BE49-F238E27FC236}">
                <a16:creationId xmlns:a16="http://schemas.microsoft.com/office/drawing/2014/main" id="{E642D8F6-2075-4283-B317-0CC21B2374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 bwMode="auto">
          <a:xfrm>
            <a:off x="1249061" y="5507027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44B74018-11CB-4799-940E-3984A576C9C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986615" y="5485857"/>
            <a:ext cx="846587" cy="327347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95E7DA29-6231-4AAB-9A0F-89D33916C9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742314" y="5498778"/>
            <a:ext cx="1271327" cy="31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120833"/>
      </p:ext>
    </p:extLst>
  </p:cSld>
  <p:clrMapOvr>
    <a:masterClrMapping/>
  </p:clrMapOvr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49194" y="1596809"/>
            <a:ext cx="4808373" cy="42100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7C3D992-3EDC-4DA6-B49D-9859A750888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1596809"/>
            <a:ext cx="6766560" cy="4210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AFB1FF4F-2214-4FED-BA3A-3C2C37D502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DA55558-0DB0-4A4C-89B0-BE0EDE0AD407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E5AD37DD-7BEE-4348-81DA-5F1E6D368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3838ABF-9C90-4355-A358-5C96ECA47F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68947157"/>
      </p:ext>
    </p:extLst>
  </p:cSld>
  <p:clrMapOvr>
    <a:masterClrMapping/>
  </p:clrMapOvr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63D87694-BFBC-406D-A720-C33572435F3E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5053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F0C5EA9-3BF7-4738-9EFA-E7D36D3E879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35053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2" name="Text Placeholder 118">
            <a:extLst>
              <a:ext uri="{FF2B5EF4-FFF2-40B4-BE49-F238E27FC236}">
                <a16:creationId xmlns:a16="http://schemas.microsoft.com/office/drawing/2014/main" id="{2FD1B914-91DB-4DC9-B0CC-60955F40087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053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3" name="Text Placeholder 118">
            <a:extLst>
              <a:ext uri="{FF2B5EF4-FFF2-40B4-BE49-F238E27FC236}">
                <a16:creationId xmlns:a16="http://schemas.microsoft.com/office/drawing/2014/main" id="{CDB98613-33B9-46E9-9999-99B26F1D979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5053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6D10A808-85F2-4206-8E24-077A1FE1754F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276510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CA870DCE-C088-42AD-A5EC-3801BA1347AC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276510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8" name="Text Placeholder 118">
            <a:extLst>
              <a:ext uri="{FF2B5EF4-FFF2-40B4-BE49-F238E27FC236}">
                <a16:creationId xmlns:a16="http://schemas.microsoft.com/office/drawing/2014/main" id="{165797EB-FEEF-47EF-8502-B72A8115377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276510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0" name="Text Placeholder 118">
            <a:extLst>
              <a:ext uri="{FF2B5EF4-FFF2-40B4-BE49-F238E27FC236}">
                <a16:creationId xmlns:a16="http://schemas.microsoft.com/office/drawing/2014/main" id="{8EB49760-03F6-4502-9544-B2D63410427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276510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550FAAC1-2CBF-4FA4-95C6-9E0E72562AC0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620248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F942DD5B-E49C-43EF-94BC-2182C44DE02D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620248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3" name="Text Placeholder 118">
            <a:extLst>
              <a:ext uri="{FF2B5EF4-FFF2-40B4-BE49-F238E27FC236}">
                <a16:creationId xmlns:a16="http://schemas.microsoft.com/office/drawing/2014/main" id="{610AA8F6-DEC8-47EF-83DA-D4263C06C24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20248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4" name="Text Placeholder 118">
            <a:extLst>
              <a:ext uri="{FF2B5EF4-FFF2-40B4-BE49-F238E27FC236}">
                <a16:creationId xmlns:a16="http://schemas.microsoft.com/office/drawing/2014/main" id="{8F135920-E78E-417A-8E9D-AF55AE3B804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20248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0088E2D3-D55E-4B0B-AB89-0DBAB3F9E207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9128459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3333ECB0-93E4-49DC-9F56-632D2FD361FE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9128459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7" name="Text Placeholder 118">
            <a:extLst>
              <a:ext uri="{FF2B5EF4-FFF2-40B4-BE49-F238E27FC236}">
                <a16:creationId xmlns:a16="http://schemas.microsoft.com/office/drawing/2014/main" id="{DB27BD4D-28DC-4AEF-8E25-AC3A7CECE82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128459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8" name="Text Placeholder 118">
            <a:extLst>
              <a:ext uri="{FF2B5EF4-FFF2-40B4-BE49-F238E27FC236}">
                <a16:creationId xmlns:a16="http://schemas.microsoft.com/office/drawing/2014/main" id="{36C2E9E7-24FC-4E85-9B95-031592E2F75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128459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A412B6CE-7B20-49DF-862B-AA172006F3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09E4129-D281-4E0C-8C7A-D614B14496BD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>
            <a:extLst>
              <a:ext uri="{FF2B5EF4-FFF2-40B4-BE49-F238E27FC236}">
                <a16:creationId xmlns:a16="http://schemas.microsoft.com/office/drawing/2014/main" id="{245E5802-6415-4231-8868-862514160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02C83258-A6C9-4D9A-A0BE-8460CDFF57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02066659"/>
      </p:ext>
    </p:extLst>
  </p:cSld>
  <p:clrMapOvr>
    <a:masterClrMapping/>
  </p:clrMapOvr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7986" y="1596809"/>
            <a:ext cx="3929581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C16D6C69-6746-4030-A6CA-D2D7D01DB0C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3758" y="1596811"/>
            <a:ext cx="4307941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DB9FB400-2762-43CB-BBBA-CCA5AF2F4C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3757" y="4129911"/>
            <a:ext cx="186944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677B9744-3888-4297-B60E-F8474779CD0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742153" y="1596810"/>
            <a:ext cx="2924924" cy="42289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5402519B-6C59-4C7A-87FF-23750777EF5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332747" y="4129911"/>
            <a:ext cx="2328951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4FAEE446-BB6D-4939-8846-14E0581137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D6B6CEE-97CD-4872-BC14-C0DC3C1F8AAB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74ECCE9E-9D89-4C3D-8AC3-F701E3278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3FCD2C4B-BF44-4459-9FD1-F5DCAB95DC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075830620"/>
      </p:ext>
    </p:extLst>
  </p:cSld>
  <p:clrMapOvr>
    <a:masterClrMapping/>
  </p:clrMapOvr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8182" y="1606972"/>
            <a:ext cx="4054660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C3BB95A7-32EA-43AD-86BC-01E522CD29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2610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C2D62157-C00F-40C8-BE62-BF8F4FC8015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70914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ADC8E922-511B-4612-85D6-BED47CA9AC4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0914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4EDABAC8-3301-4BFB-B19C-2AFF95DEB38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3230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7D7773D1-B32B-43D8-AE7C-C6641A15E2C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5546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3BCBB88D-B843-4E62-813A-DBBBD7950D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08AB0-00AA-4107-9D97-08CD10212A2A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02AC979-5B2C-4F33-B647-BC7C479F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A4C77FD-E6B9-4C2A-9A05-1D00CFB247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71540270"/>
      </p:ext>
    </p:extLst>
  </p:cSld>
  <p:clrMapOvr>
    <a:masterClrMapping/>
  </p:clrMapOvr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sid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BCC1821B-86E6-4064-BE58-723BDBDA10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3188" y="1444190"/>
            <a:ext cx="6655053" cy="43275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79F222-F030-4D07-A7E6-56EA58D2C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444189"/>
            <a:ext cx="4496881" cy="738664"/>
          </a:xfrm>
        </p:spPr>
        <p:txBody>
          <a:bodyPr wrap="square" anchor="b" anchorCtr="0">
            <a:sp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6F56361-CE01-46E4-A5B3-D3F94FD0CD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77C5E15A-8F57-4A35-86DF-60D487601B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90" y="2285003"/>
            <a:ext cx="4490588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21326370"/>
      </p:ext>
    </p:extLst>
  </p:cSld>
  <p:clrMapOvr>
    <a:masterClrMapping/>
  </p:clrMapOvr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screen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9309CFE8-8D57-40B7-AAB0-183E8140F9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9FE78BF-F3D2-4AB9-A102-AE5FEFEDE4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b="10791"/>
          <a:stretch/>
        </p:blipFill>
        <p:spPr>
          <a:xfrm flipV="1">
            <a:off x="0" y="1"/>
            <a:ext cx="12192000" cy="140434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045C24-02FE-4318-95D3-B7AD00DC75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09C9D11E-47DA-48F3-9287-8DAE6DD04F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734E1928-8E39-412D-8549-824B678262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576865"/>
            <a:ext cx="4150468" cy="1448896"/>
          </a:xfrm>
          <a:solidFill>
            <a:schemeClr val="bg2">
              <a:alpha val="85000"/>
            </a:schemeClr>
          </a:solidFill>
        </p:spPr>
        <p:txBody>
          <a:bodyPr wrap="square"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720FCA-9297-4B96-AB32-2A6CB23A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7D5520E5-BD31-415B-85BE-BBA5018881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E13D265-C885-4591-B23D-C9F467333998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7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5802141"/>
      </p:ext>
    </p:extLst>
  </p:cSld>
  <p:clrMapOvr>
    <a:masterClrMapping/>
  </p:clrMapOvr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screen image no 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E5559850-DADC-4AE7-ADAF-FF0F60D4C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300253"/>
            <a:ext cx="5131724" cy="1448896"/>
          </a:xfrm>
          <a:solidFill>
            <a:schemeClr val="bg2">
              <a:alpha val="85000"/>
            </a:schemeClr>
          </a:solidFill>
        </p:spPr>
        <p:txBody>
          <a:bodyPr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91A1A7E-A87E-455E-90C1-4F1A616DA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130A69F6-DCA0-45A6-B4E3-EFAA5F703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</p:spTree>
    <p:extLst>
      <p:ext uri="{BB962C8B-B14F-4D97-AF65-F5344CB8AC3E}">
        <p14:creationId xmlns:p14="http://schemas.microsoft.com/office/powerpoint/2010/main" val="450710606"/>
      </p:ext>
    </p:extLst>
  </p:cSld>
  <p:clrMapOvr>
    <a:masterClrMapping/>
  </p:clrMapOvr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colou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434" y="1274134"/>
            <a:ext cx="11523133" cy="1231107"/>
          </a:xfrm>
        </p:spPr>
        <p:txBody>
          <a:bodyPr wrap="square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EF46AB-C08B-4C4F-A03C-9E96D7D9E1EF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16FB219F-36A2-4DE3-AD0D-06D5E20106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Example charts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CDBF5156-2C16-4850-835F-5BAF58C1CE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 err="1"/>
              <a:t>Multicoloured</a:t>
            </a:r>
            <a:endParaRPr lang="en-AU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4C1A78-F61A-4300-A882-08A5E21EF722}"/>
              </a:ext>
            </a:extLst>
          </p:cNvPr>
          <p:cNvSpPr/>
          <p:nvPr/>
        </p:nvSpPr>
        <p:spPr>
          <a:xfrm>
            <a:off x="12326974" y="2866085"/>
            <a:ext cx="1025484" cy="443312"/>
          </a:xfrm>
          <a:prstGeom prst="rect">
            <a:avLst/>
          </a:prstGeom>
          <a:solidFill>
            <a:srgbClr val="FF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Tangerine #FF7F41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51E4C5-F5C2-41BA-B3CF-224F68E78F47}"/>
              </a:ext>
            </a:extLst>
          </p:cNvPr>
          <p:cNvSpPr/>
          <p:nvPr/>
        </p:nvSpPr>
        <p:spPr>
          <a:xfrm>
            <a:off x="12326977" y="1720709"/>
            <a:ext cx="1025484" cy="443312"/>
          </a:xfrm>
          <a:prstGeom prst="rect">
            <a:avLst/>
          </a:prstGeom>
          <a:solidFill>
            <a:srgbClr val="52A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Sea Green #52AFA4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B18888-061A-4451-AF90-DD9B860E96B2}"/>
              </a:ext>
            </a:extLst>
          </p:cNvPr>
          <p:cNvSpPr/>
          <p:nvPr/>
        </p:nvSpPr>
        <p:spPr>
          <a:xfrm>
            <a:off x="12326977" y="575333"/>
            <a:ext cx="1025484" cy="443312"/>
          </a:xfrm>
          <a:prstGeom prst="rect">
            <a:avLst/>
          </a:prstGeom>
          <a:solidFill>
            <a:srgbClr val="007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Ocean Blue #0076A8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2E77F4-2B91-4A44-8BA5-1D6044F9EF22}"/>
              </a:ext>
            </a:extLst>
          </p:cNvPr>
          <p:cNvSpPr/>
          <p:nvPr/>
        </p:nvSpPr>
        <p:spPr>
          <a:xfrm>
            <a:off x="12326974" y="4584149"/>
            <a:ext cx="1025484" cy="443312"/>
          </a:xfrm>
          <a:prstGeom prst="rect">
            <a:avLst/>
          </a:prstGeom>
          <a:solidFill>
            <a:srgbClr val="DEBD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Lilac #DEBDDA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BA66EEF-E5A6-4370-A5D3-C360D3DA7CB8}"/>
              </a:ext>
            </a:extLst>
          </p:cNvPr>
          <p:cNvSpPr/>
          <p:nvPr/>
        </p:nvSpPr>
        <p:spPr>
          <a:xfrm>
            <a:off x="12326977" y="2645"/>
            <a:ext cx="1025484" cy="443312"/>
          </a:xfrm>
          <a:prstGeom prst="rect">
            <a:avLst/>
          </a:prstGeom>
          <a:solidFill>
            <a:srgbClr val="6332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Plum #633260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2C3BBB-1C2E-4F15-894D-BEF47CA065C3}"/>
              </a:ext>
            </a:extLst>
          </p:cNvPr>
          <p:cNvSpPr/>
          <p:nvPr/>
        </p:nvSpPr>
        <p:spPr>
          <a:xfrm>
            <a:off x="12326977" y="1148021"/>
            <a:ext cx="1025484" cy="443312"/>
          </a:xfrm>
          <a:prstGeom prst="rect">
            <a:avLst/>
          </a:prstGeom>
          <a:solidFill>
            <a:srgbClr val="E4AA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Butterscotch #E4AA17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55EE247-AD98-4AA5-9E25-BA256C499668}"/>
              </a:ext>
            </a:extLst>
          </p:cNvPr>
          <p:cNvSpPr/>
          <p:nvPr/>
        </p:nvSpPr>
        <p:spPr>
          <a:xfrm>
            <a:off x="12326975" y="2293397"/>
            <a:ext cx="1025484" cy="443312"/>
          </a:xfrm>
          <a:prstGeom prst="rect">
            <a:avLst/>
          </a:prstGeom>
          <a:solidFill>
            <a:srgbClr val="B5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Champagne #B59E7A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E8625AA-68B3-469A-9D3A-7F0D43EE76FD}"/>
              </a:ext>
            </a:extLst>
          </p:cNvPr>
          <p:cNvSpPr/>
          <p:nvPr/>
        </p:nvSpPr>
        <p:spPr>
          <a:xfrm>
            <a:off x="12326974" y="5156837"/>
            <a:ext cx="1025484" cy="443312"/>
          </a:xfrm>
          <a:prstGeom prst="rect">
            <a:avLst/>
          </a:prstGeom>
          <a:solidFill>
            <a:srgbClr val="436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Pine #43695B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5761130-AD59-4B04-A874-54D01F669B2F}"/>
              </a:ext>
            </a:extLst>
          </p:cNvPr>
          <p:cNvSpPr/>
          <p:nvPr/>
        </p:nvSpPr>
        <p:spPr>
          <a:xfrm>
            <a:off x="12326974" y="3438773"/>
            <a:ext cx="1025484" cy="443312"/>
          </a:xfrm>
          <a:prstGeom prst="rect">
            <a:avLst/>
          </a:prstGeom>
          <a:solidFill>
            <a:srgbClr val="4625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Burgundy #46252F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994CDE-9C21-4E02-A0A2-52949EDBC7D7}"/>
              </a:ext>
            </a:extLst>
          </p:cNvPr>
          <p:cNvSpPr/>
          <p:nvPr/>
        </p:nvSpPr>
        <p:spPr>
          <a:xfrm>
            <a:off x="12326974" y="4011461"/>
            <a:ext cx="1025484" cy="443312"/>
          </a:xfrm>
          <a:prstGeom prst="rect">
            <a:avLst/>
          </a:prstGeom>
          <a:solidFill>
            <a:srgbClr val="84C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Mint #84C661</a:t>
            </a:r>
          </a:p>
        </p:txBody>
      </p:sp>
    </p:spTree>
    <p:extLst>
      <p:ext uri="{BB962C8B-B14F-4D97-AF65-F5344CB8AC3E}">
        <p14:creationId xmlns:p14="http://schemas.microsoft.com/office/powerpoint/2010/main" val="369631743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Valu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4C273CC0-C0C8-5F42-9AFA-57D658C283E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070917"/>
            <a:ext cx="12192000" cy="5787083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A1107C-37E7-8D4B-BECC-DE51B9133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517522"/>
            <a:ext cx="4249240" cy="38472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35867EF-44D7-F34A-A0A1-7E513214070B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3E820FD-1D14-994B-84FC-DBA94770519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0C29041-AAB2-A44E-86D4-D87C76267F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1137" y="4404269"/>
            <a:ext cx="812237" cy="812237"/>
          </a:xfrm>
          <a:prstGeom prst="rect">
            <a:avLst/>
          </a:prstGeom>
        </p:spPr>
      </p:pic>
      <p:sp>
        <p:nvSpPr>
          <p:cNvPr id="22" name="Text Placeholder 121">
            <a:extLst>
              <a:ext uri="{FF2B5EF4-FFF2-40B4-BE49-F238E27FC236}">
                <a16:creationId xmlns:a16="http://schemas.microsoft.com/office/drawing/2014/main" id="{3F56E5FF-4B05-6D47-87F3-352CAD605B3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682330" y="4250934"/>
            <a:ext cx="2400000" cy="1726620"/>
          </a:xfrm>
          <a:solidFill>
            <a:schemeClr val="tx2"/>
          </a:solidFill>
          <a:ln>
            <a:noFill/>
          </a:ln>
        </p:spPr>
        <p:txBody>
          <a:bodyPr wrap="square" lIns="180000" tIns="180000" rIns="180000" bIns="144000" anchor="b" anchorCtr="0">
            <a:noAutofit/>
          </a:bodyPr>
          <a:lstStyle>
            <a:lvl1pPr marL="0" indent="0">
              <a:buNone/>
              <a:defRPr lang="en-US" sz="2000" b="1" dirty="0">
                <a:solidFill>
                  <a:schemeClr val="bg1"/>
                </a:solidFill>
                <a:latin typeface="Arial" panose="020B0504040504020204" pitchFamily="34" charset="77"/>
                <a:cs typeface="+mn-cs"/>
              </a:defRPr>
            </a:lvl1pPr>
          </a:lstStyle>
          <a:p>
            <a:pPr lvl="0" eaLnBrk="1" hangingPunct="1">
              <a:spcAft>
                <a:spcPct val="0"/>
              </a:spcAft>
            </a:pPr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23" name="Picture Placeholder 5">
            <a:extLst>
              <a:ext uri="{FF2B5EF4-FFF2-40B4-BE49-F238E27FC236}">
                <a16:creationId xmlns:a16="http://schemas.microsoft.com/office/drawing/2014/main" id="{D4270770-5BAC-B843-8730-7E543C0CA0A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908640" y="4474355"/>
            <a:ext cx="844735" cy="7165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icon</a:t>
            </a:r>
          </a:p>
        </p:txBody>
      </p:sp>
      <p:sp>
        <p:nvSpPr>
          <p:cNvPr id="24" name="Text Placeholder 121">
            <a:extLst>
              <a:ext uri="{FF2B5EF4-FFF2-40B4-BE49-F238E27FC236}">
                <a16:creationId xmlns:a16="http://schemas.microsoft.com/office/drawing/2014/main" id="{93B4BA87-52C9-2B44-BCE5-BE3328599C74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287758" y="4250934"/>
            <a:ext cx="2400000" cy="1726620"/>
          </a:xfrm>
          <a:solidFill>
            <a:schemeClr val="tx2"/>
          </a:solidFill>
          <a:ln>
            <a:noFill/>
          </a:ln>
        </p:spPr>
        <p:txBody>
          <a:bodyPr wrap="square" lIns="180000" tIns="180000" rIns="180000" bIns="144000" anchor="b" anchorCtr="0">
            <a:noAutofit/>
          </a:bodyPr>
          <a:lstStyle>
            <a:lvl1pPr marL="0" indent="0">
              <a:buNone/>
              <a:defRPr lang="en-US" sz="2000" b="1" dirty="0">
                <a:solidFill>
                  <a:schemeClr val="bg1"/>
                </a:solidFill>
                <a:latin typeface="Arial" panose="020B0504040504020204" pitchFamily="34" charset="77"/>
                <a:cs typeface="+mn-cs"/>
              </a:defRPr>
            </a:lvl1pPr>
          </a:lstStyle>
          <a:p>
            <a:pPr lvl="0" eaLnBrk="1" hangingPunct="1">
              <a:spcAft>
                <a:spcPct val="0"/>
              </a:spcAft>
            </a:pPr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25" name="Picture Placeholder 5">
            <a:extLst>
              <a:ext uri="{FF2B5EF4-FFF2-40B4-BE49-F238E27FC236}">
                <a16:creationId xmlns:a16="http://schemas.microsoft.com/office/drawing/2014/main" id="{064C8373-EB84-E642-B007-6498A2CE79F3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514067" y="4474355"/>
            <a:ext cx="844735" cy="7165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icon</a:t>
            </a:r>
          </a:p>
        </p:txBody>
      </p:sp>
      <p:sp>
        <p:nvSpPr>
          <p:cNvPr id="26" name="Text Placeholder 121">
            <a:extLst>
              <a:ext uri="{FF2B5EF4-FFF2-40B4-BE49-F238E27FC236}">
                <a16:creationId xmlns:a16="http://schemas.microsoft.com/office/drawing/2014/main" id="{D376452C-A4B4-044F-B3B7-77059BAF39C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14067" y="4250934"/>
            <a:ext cx="2400000" cy="1726620"/>
          </a:xfrm>
          <a:solidFill>
            <a:schemeClr val="tx2"/>
          </a:solidFill>
          <a:ln>
            <a:noFill/>
          </a:ln>
        </p:spPr>
        <p:txBody>
          <a:bodyPr wrap="square" lIns="180000" tIns="180000" rIns="180000" bIns="144000" anchor="b" anchorCtr="0">
            <a:noAutofit/>
          </a:bodyPr>
          <a:lstStyle>
            <a:lvl1pPr marL="0" indent="0">
              <a:buNone/>
              <a:defRPr lang="en-US" sz="2000" b="1" dirty="0">
                <a:solidFill>
                  <a:schemeClr val="bg1"/>
                </a:solidFill>
                <a:latin typeface="Arial" panose="020B0504040504020204" pitchFamily="34" charset="77"/>
                <a:cs typeface="+mn-cs"/>
              </a:defRPr>
            </a:lvl1pPr>
          </a:lstStyle>
          <a:p>
            <a:pPr lvl="0" eaLnBrk="1" hangingPunct="1">
              <a:spcAft>
                <a:spcPct val="0"/>
              </a:spcAft>
            </a:pPr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27" name="Picture Placeholder 5">
            <a:extLst>
              <a:ext uri="{FF2B5EF4-FFF2-40B4-BE49-F238E27FC236}">
                <a16:creationId xmlns:a16="http://schemas.microsoft.com/office/drawing/2014/main" id="{A131D3C6-486C-A648-A53F-ECAB56C40D80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7140378" y="4474355"/>
            <a:ext cx="844735" cy="7165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icon</a:t>
            </a:r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09C8C331-32CD-6C4C-8F15-B5F1EDBB2ED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99789" y="3230177"/>
            <a:ext cx="6640588" cy="629367"/>
          </a:xfrm>
          <a:solidFill>
            <a:schemeClr val="bg1">
              <a:alpha val="85000"/>
            </a:schemeClr>
          </a:solidFill>
        </p:spPr>
        <p:txBody>
          <a:bodyPr wrap="square" lIns="180000" tIns="144000" rIns="180000" bIns="144000" anchor="b" anchorCtr="0">
            <a:spAutoFit/>
          </a:bodyPr>
          <a:lstStyle>
            <a:lvl1pPr marL="0" indent="0" algn="r">
              <a:buNone/>
              <a:defRPr sz="2000"/>
            </a:lvl1pPr>
            <a:lvl2pPr marL="287991" indent="0">
              <a:buFont typeface="Arial" panose="020B0604020202020204" pitchFamily="34" charset="0"/>
              <a:buNone/>
              <a:defRPr/>
            </a:lvl2pPr>
            <a:lvl3pPr marL="815975" indent="0">
              <a:buFont typeface="Arial" panose="020B0604020202020204" pitchFamily="34" charset="0"/>
              <a:buNone/>
              <a:defRPr/>
            </a:lvl3pPr>
            <a:lvl4pPr marL="1295960" indent="0">
              <a:buFont typeface="Arial" panose="020B0604020202020204" pitchFamily="34" charset="0"/>
              <a:buNone/>
              <a:defRPr/>
            </a:lvl4pPr>
            <a:lvl5pPr marL="1775944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7" name="Text Placeholder 121">
            <a:extLst>
              <a:ext uri="{FF2B5EF4-FFF2-40B4-BE49-F238E27FC236}">
                <a16:creationId xmlns:a16="http://schemas.microsoft.com/office/drawing/2014/main" id="{F1BF0F26-91DE-954F-9D4D-4748B9B476F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540377" y="4250934"/>
            <a:ext cx="2400000" cy="1726620"/>
          </a:xfrm>
          <a:solidFill>
            <a:schemeClr val="tx2"/>
          </a:solidFill>
          <a:ln>
            <a:noFill/>
          </a:ln>
        </p:spPr>
        <p:txBody>
          <a:bodyPr wrap="square" lIns="180000" tIns="180000" rIns="180000" bIns="144000" anchor="b" anchorCtr="0">
            <a:noAutofit/>
          </a:bodyPr>
          <a:lstStyle>
            <a:lvl1pPr marL="0" indent="0">
              <a:buNone/>
              <a:defRPr lang="en-US" sz="2000" b="1" dirty="0">
                <a:solidFill>
                  <a:schemeClr val="bg1"/>
                </a:solidFill>
                <a:latin typeface="Arial" panose="020B0504040504020204" pitchFamily="34" charset="77"/>
                <a:cs typeface="+mn-cs"/>
              </a:defRPr>
            </a:lvl1pPr>
          </a:lstStyle>
          <a:p>
            <a:pPr lvl="0" eaLnBrk="1" hangingPunct="1">
              <a:spcAft>
                <a:spcPct val="0"/>
              </a:spcAft>
            </a:pPr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18" name="Picture Placeholder 5">
            <a:extLst>
              <a:ext uri="{FF2B5EF4-FFF2-40B4-BE49-F238E27FC236}">
                <a16:creationId xmlns:a16="http://schemas.microsoft.com/office/drawing/2014/main" id="{0DD84F3C-8F28-5247-9464-8046DC973670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9766686" y="4474355"/>
            <a:ext cx="844735" cy="71655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icon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A8F8327-7CCF-5942-93E9-4C97E16CD58E}"/>
              </a:ext>
            </a:extLst>
          </p:cNvPr>
          <p:cNvSpPr txBox="1"/>
          <p:nvPr userDrawn="1"/>
        </p:nvSpPr>
        <p:spPr bwMode="auto">
          <a:xfrm>
            <a:off x="10369298" y="6633053"/>
            <a:ext cx="126957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Retail</a:t>
            </a:r>
          </a:p>
        </p:txBody>
      </p:sp>
    </p:spTree>
    <p:extLst>
      <p:ext uri="{BB962C8B-B14F-4D97-AF65-F5344CB8AC3E}">
        <p14:creationId xmlns:p14="http://schemas.microsoft.com/office/powerpoint/2010/main" val="4264782541"/>
      </p:ext>
    </p:extLst>
  </p:cSld>
  <p:clrMapOvr>
    <a:masterClrMapping/>
  </p:clrMapOvr>
  <p:transition spd="med">
    <p:fade/>
  </p:transition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76A3032-2C65-478E-921E-FB3DD497370F}"/>
              </a:ext>
            </a:extLst>
          </p:cNvPr>
          <p:cNvGrpSpPr/>
          <p:nvPr/>
        </p:nvGrpSpPr>
        <p:grpSpPr>
          <a:xfrm>
            <a:off x="-1" y="0"/>
            <a:ext cx="12201287" cy="6858000"/>
            <a:chOff x="-1" y="0"/>
            <a:chExt cx="9150965" cy="5143500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7373235-3773-4C6E-B7BB-7D9383E6000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r="15033" b="39271"/>
            <a:stretch/>
          </p:blipFill>
          <p:spPr>
            <a:xfrm>
              <a:off x="-1" y="4259358"/>
              <a:ext cx="9150965" cy="884142"/>
            </a:xfrm>
            <a:prstGeom prst="rect">
              <a:avLst/>
            </a:prstGeom>
          </p:spPr>
        </p:pic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C15E88C-03D4-4DB3-A294-01AFD0238E6A}"/>
                </a:ext>
              </a:extLst>
            </p:cNvPr>
            <p:cNvGrpSpPr/>
            <p:nvPr userDrawn="1"/>
          </p:nvGrpSpPr>
          <p:grpSpPr>
            <a:xfrm>
              <a:off x="0" y="0"/>
              <a:ext cx="9150964" cy="2344040"/>
              <a:chOff x="0" y="0"/>
              <a:chExt cx="9150964" cy="2344040"/>
            </a:xfrm>
          </p:grpSpPr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6441D088-2608-489A-AFA7-12FB857C3D4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5"/>
                  </a:ext>
                </a:extLst>
              </a:blip>
              <a:srcRect l="81" t="90" r="-1"/>
              <a:stretch/>
            </p:blipFill>
            <p:spPr>
              <a:xfrm>
                <a:off x="0" y="0"/>
                <a:ext cx="9150964" cy="1982539"/>
              </a:xfrm>
              <a:prstGeom prst="rect">
                <a:avLst/>
              </a:prstGeom>
            </p:spPr>
          </p:pic>
          <p:pic>
            <p:nvPicPr>
              <p:cNvPr id="36" name="Supergraphic 35">
                <a:extLst>
                  <a:ext uri="{FF2B5EF4-FFF2-40B4-BE49-F238E27FC236}">
                    <a16:creationId xmlns:a16="http://schemas.microsoft.com/office/drawing/2014/main" id="{38ED6516-54EA-40DC-A3B9-12F312D5B7F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rcRect l="8161"/>
              <a:stretch/>
            </p:blipFill>
            <p:spPr>
              <a:xfrm>
                <a:off x="0" y="356654"/>
                <a:ext cx="5558576" cy="1987386"/>
              </a:xfrm>
              <a:prstGeom prst="rect">
                <a:avLst/>
              </a:prstGeom>
            </p:spPr>
          </p:pic>
          <p:pic>
            <p:nvPicPr>
              <p:cNvPr id="23" name="Frasers logo">
                <a:extLst>
                  <a:ext uri="{FF2B5EF4-FFF2-40B4-BE49-F238E27FC236}">
                    <a16:creationId xmlns:a16="http://schemas.microsoft.com/office/drawing/2014/main" id="{3E2AC1B3-2773-45AD-9FE2-D6348C7187F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7689057" y="125770"/>
                <a:ext cx="1332336" cy="642320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9671635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1024121"/>
            <a:ext cx="964998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D00828F-3B02-49C1-B056-0E3269336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09296131"/>
      </p:ext>
    </p:extLst>
  </p:cSld>
  <p:clrMapOvr>
    <a:masterClrMapping/>
  </p:clrMapOvr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2"/>
            <a:chOff x="3105" y="746"/>
            <a:chExt cx="9137790" cy="514200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9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9900748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1"/>
            <a:chOff x="3105" y="746"/>
            <a:chExt cx="9137790" cy="514200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8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42045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757"/>
          <a:stretch/>
        </p:blipFill>
        <p:spPr>
          <a:xfrm>
            <a:off x="0" y="2932259"/>
            <a:ext cx="12192000" cy="3925741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56" y="2489061"/>
            <a:ext cx="11531011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6556" y="2958001"/>
            <a:ext cx="11531011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191995" lvl="0" indent="-191995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52F64EF-413A-47FE-BA58-70EAF46333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37770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out 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758209" y="3707038"/>
            <a:ext cx="2880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Established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Singapore 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since 1996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237174" y="3707038"/>
            <a:ext cx="35342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Our Solutions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Learning, Consulting, Coaching and Blended Learning Solutions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392847" y="3707038"/>
            <a:ext cx="2880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Operations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China and India With </a:t>
            </a:r>
            <a:br>
              <a:rPr lang="en-US" sz="1600" dirty="0" smtClean="0">
                <a:solidFill>
                  <a:prstClr val="black"/>
                </a:solidFill>
              </a:rPr>
            </a:br>
            <a:r>
              <a:rPr lang="en-US" sz="1600" dirty="0" smtClean="0">
                <a:solidFill>
                  <a:prstClr val="black"/>
                </a:solidFill>
              </a:rPr>
              <a:t>a Global Partner footprint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280160" y="1622032"/>
            <a:ext cx="1719072" cy="1719072"/>
            <a:chOff x="1280160" y="1622032"/>
            <a:chExt cx="1719072" cy="1719072"/>
          </a:xfrm>
        </p:grpSpPr>
        <p:sp>
          <p:nvSpPr>
            <p:cNvPr id="14" name="Oval 13"/>
            <p:cNvSpPr/>
            <p:nvPr/>
          </p:nvSpPr>
          <p:spPr>
            <a:xfrm>
              <a:off x="1280160" y="1622032"/>
              <a:ext cx="1719072" cy="1719072"/>
            </a:xfrm>
            <a:prstGeom prst="ellipse">
              <a:avLst/>
            </a:prstGeom>
            <a:gradFill>
              <a:gsLst>
                <a:gs pos="0">
                  <a:srgbClr val="060554"/>
                </a:gs>
                <a:gs pos="51000">
                  <a:srgbClr val="0D117D"/>
                </a:gs>
                <a:gs pos="100000">
                  <a:srgbClr val="3562A7"/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7538" y="2006249"/>
              <a:ext cx="844317" cy="844317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 userDrawn="1"/>
        </p:nvGrpSpPr>
        <p:grpSpPr>
          <a:xfrm>
            <a:off x="5126736" y="1622032"/>
            <a:ext cx="1719072" cy="1719072"/>
            <a:chOff x="5126736" y="1622032"/>
            <a:chExt cx="1719072" cy="1719072"/>
          </a:xfrm>
          <a:gradFill>
            <a:gsLst>
              <a:gs pos="33000">
                <a:srgbClr val="036CB7"/>
              </a:gs>
              <a:gs pos="11000">
                <a:srgbClr val="0455A6"/>
              </a:gs>
              <a:gs pos="84000">
                <a:srgbClr val="08B6BA"/>
              </a:gs>
              <a:gs pos="62000">
                <a:schemeClr val="accent2"/>
              </a:gs>
            </a:gsLst>
            <a:lin ang="18900000" scaled="1"/>
          </a:gradFill>
        </p:grpSpPr>
        <p:sp>
          <p:nvSpPr>
            <p:cNvPr id="17" name="Oval 16"/>
            <p:cNvSpPr/>
            <p:nvPr/>
          </p:nvSpPr>
          <p:spPr>
            <a:xfrm>
              <a:off x="5126736" y="1622032"/>
              <a:ext cx="1719072" cy="1719072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2150" y="2006248"/>
              <a:ext cx="844317" cy="844317"/>
            </a:xfrm>
            <a:prstGeom prst="rect">
              <a:avLst/>
            </a:prstGeom>
            <a:grpFill/>
          </p:spPr>
        </p:pic>
      </p:grpSp>
      <p:grpSp>
        <p:nvGrpSpPr>
          <p:cNvPr id="19" name="Group 18"/>
          <p:cNvGrpSpPr/>
          <p:nvPr userDrawn="1"/>
        </p:nvGrpSpPr>
        <p:grpSpPr>
          <a:xfrm>
            <a:off x="8973312" y="1622032"/>
            <a:ext cx="1719072" cy="1719072"/>
            <a:chOff x="8973312" y="1622032"/>
            <a:chExt cx="1719072" cy="1719072"/>
          </a:xfrm>
        </p:grpSpPr>
        <p:sp>
          <p:nvSpPr>
            <p:cNvPr id="20" name="Oval 19"/>
            <p:cNvSpPr/>
            <p:nvPr/>
          </p:nvSpPr>
          <p:spPr>
            <a:xfrm>
              <a:off x="8973312" y="1622032"/>
              <a:ext cx="1719072" cy="1719072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7804" y="2056524"/>
              <a:ext cx="850087" cy="850087"/>
            </a:xfrm>
            <a:prstGeom prst="rect">
              <a:avLst/>
            </a:prstGeom>
          </p:spPr>
        </p:pic>
      </p:grpSp>
      <p:sp>
        <p:nvSpPr>
          <p:cNvPr id="83" name="TextBox 82"/>
          <p:cNvSpPr txBox="1"/>
          <p:nvPr userDrawn="1"/>
        </p:nvSpPr>
        <p:spPr>
          <a:xfrm>
            <a:off x="1901773" y="440359"/>
            <a:ext cx="8388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3200" dirty="0" smtClean="0">
                <a:solidFill>
                  <a:srgbClr val="FF0000"/>
                </a:solidFill>
              </a:rPr>
              <a:t>About ODE Consulting®</a:t>
            </a:r>
            <a:endParaRPr lang="en-SG" dirty="0">
              <a:solidFill>
                <a:srgbClr val="FF0000"/>
              </a:solidFill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240" y="5121024"/>
            <a:ext cx="822788" cy="72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724" y="5307378"/>
            <a:ext cx="1410753" cy="584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4234" y="5169425"/>
            <a:ext cx="1148132" cy="7934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Image result for advantexe logo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695" y="5183846"/>
            <a:ext cx="813102" cy="81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Image result for apsn logo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691" y="5344813"/>
            <a:ext cx="2143511" cy="54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989896" y="5144068"/>
            <a:ext cx="751766" cy="75176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221632" y="5254387"/>
            <a:ext cx="1188631" cy="57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58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3169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03380" y="1822591"/>
            <a:ext cx="3491566" cy="1239557"/>
          </a:xfrm>
        </p:spPr>
        <p:txBody>
          <a:bodyPr>
            <a:normAutofit/>
          </a:bodyPr>
          <a:lstStyle>
            <a:lvl1pPr>
              <a:defRPr sz="3200" b="1" spc="300" baseline="0">
                <a:solidFill>
                  <a:srgbClr val="FF0000"/>
                </a:solidFill>
              </a:defRPr>
            </a:lvl1pPr>
          </a:lstStyle>
          <a:p>
            <a:r>
              <a:rPr lang="en-SG" dirty="0" smtClean="0"/>
              <a:t>Insert title here</a:t>
            </a:r>
            <a:endParaRPr lang="en-SG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8303380" y="3361765"/>
            <a:ext cx="3491566" cy="1120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 smtClean="0"/>
              <a:t>Insert subtitle text body here (if any) Calibri, 20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58139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35085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10515600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69208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809253" y="876550"/>
            <a:ext cx="4329953" cy="38919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="1" baseline="0">
                <a:solidFill>
                  <a:srgbClr val="FF0000"/>
                </a:solidFill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/>
            </a:lvl3pPr>
          </a:lstStyle>
          <a:p>
            <a:pPr lvl="0"/>
            <a:r>
              <a:rPr lang="en-US" dirty="0" smtClean="0"/>
              <a:t>Title, Calibri, Bold, 48</a:t>
            </a:r>
          </a:p>
        </p:txBody>
      </p:sp>
    </p:spTree>
    <p:extLst>
      <p:ext uri="{BB962C8B-B14F-4D97-AF65-F5344CB8AC3E}">
        <p14:creationId xmlns:p14="http://schemas.microsoft.com/office/powerpoint/2010/main" val="17280947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199094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775012"/>
            <a:ext cx="6199094" cy="42498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68851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apore Mall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6FD9960-937C-8E41-99FA-5B9BE4AA19AE}"/>
              </a:ext>
            </a:extLst>
          </p:cNvPr>
          <p:cNvSpPr/>
          <p:nvPr userDrawn="1"/>
        </p:nvSpPr>
        <p:spPr>
          <a:xfrm>
            <a:off x="0" y="1070921"/>
            <a:ext cx="8477281" cy="5787081"/>
          </a:xfrm>
          <a:prstGeom prst="rect">
            <a:avLst/>
          </a:prstGeom>
          <a:solidFill>
            <a:schemeClr val="tx1">
              <a:alpha val="1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558D4BA-B953-8B48-862F-B421C40E920D}"/>
              </a:ext>
            </a:extLst>
          </p:cNvPr>
          <p:cNvGrpSpPr/>
          <p:nvPr userDrawn="1"/>
        </p:nvGrpSpPr>
        <p:grpSpPr>
          <a:xfrm>
            <a:off x="265874" y="2453645"/>
            <a:ext cx="7172467" cy="4606621"/>
            <a:chOff x="619854" y="2596963"/>
            <a:chExt cx="4325526" cy="2778132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021F842-D7E8-BB40-A8D3-D6403ED066A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19854" y="2596963"/>
              <a:ext cx="4325526" cy="2778132"/>
            </a:xfrm>
            <a:prstGeom prst="rect">
              <a:avLst/>
            </a:prstGeom>
          </p:spPr>
        </p:pic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5DC7655D-CF63-D94A-9911-DB7019EA231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alphaModFix/>
              <a:lum bright="57000" contrast="-77000"/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82212" y="2631108"/>
              <a:ext cx="3364298" cy="1810734"/>
            </a:xfrm>
            <a:prstGeom prst="rect">
              <a:avLst/>
            </a:prstGeom>
          </p:spPr>
        </p:pic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C4C4C74C-C952-4E4F-8A24-AB89BC229C22}"/>
              </a:ext>
            </a:extLst>
          </p:cNvPr>
          <p:cNvSpPr/>
          <p:nvPr userDrawn="1"/>
        </p:nvSpPr>
        <p:spPr>
          <a:xfrm>
            <a:off x="242143" y="1329741"/>
            <a:ext cx="8044588" cy="1122995"/>
          </a:xfrm>
          <a:prstGeom prst="rect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15" name="Elbow Connector 14">
            <a:extLst>
              <a:ext uri="{FF2B5EF4-FFF2-40B4-BE49-F238E27FC236}">
                <a16:creationId xmlns:a16="http://schemas.microsoft.com/office/drawing/2014/main" id="{C128FAB7-53CD-D240-B7DA-A580C034A22A}"/>
              </a:ext>
            </a:extLst>
          </p:cNvPr>
          <p:cNvCxnSpPr>
            <a:cxnSpLocks/>
            <a:endCxn id="23" idx="4"/>
          </p:cNvCxnSpPr>
          <p:nvPr userDrawn="1"/>
        </p:nvCxnSpPr>
        <p:spPr>
          <a:xfrm rot="16200000" flipV="1">
            <a:off x="3255451" y="5243369"/>
            <a:ext cx="1177993" cy="879377"/>
          </a:xfrm>
          <a:prstGeom prst="bentConnector3">
            <a:avLst>
              <a:gd name="adj1" fmla="val 85578"/>
            </a:avLst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15">
            <a:extLst>
              <a:ext uri="{FF2B5EF4-FFF2-40B4-BE49-F238E27FC236}">
                <a16:creationId xmlns:a16="http://schemas.microsoft.com/office/drawing/2014/main" id="{E0EED3EC-07F1-384C-B426-9FDB37C6EE01}"/>
              </a:ext>
            </a:extLst>
          </p:cNvPr>
          <p:cNvCxnSpPr>
            <a:cxnSpLocks/>
            <a:endCxn id="24" idx="6"/>
          </p:cNvCxnSpPr>
          <p:nvPr userDrawn="1"/>
        </p:nvCxnSpPr>
        <p:spPr>
          <a:xfrm rot="16200000" flipV="1">
            <a:off x="4406791" y="4316395"/>
            <a:ext cx="408855" cy="1866785"/>
          </a:xfrm>
          <a:prstGeom prst="bentConnector2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6">
            <a:extLst>
              <a:ext uri="{FF2B5EF4-FFF2-40B4-BE49-F238E27FC236}">
                <a16:creationId xmlns:a16="http://schemas.microsoft.com/office/drawing/2014/main" id="{4057D2C2-F8FF-8D43-B3BB-6243F104FEAE}"/>
              </a:ext>
            </a:extLst>
          </p:cNvPr>
          <p:cNvCxnSpPr>
            <a:cxnSpLocks/>
          </p:cNvCxnSpPr>
          <p:nvPr userDrawn="1"/>
        </p:nvCxnSpPr>
        <p:spPr>
          <a:xfrm rot="5400000" flipH="1">
            <a:off x="4491615" y="4028377"/>
            <a:ext cx="1380072" cy="2999176"/>
          </a:xfrm>
          <a:prstGeom prst="bentConnector4">
            <a:avLst>
              <a:gd name="adj1" fmla="val 99198"/>
              <a:gd name="adj2" fmla="val 99033"/>
            </a:avLst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id="{33E4F060-7FD1-0C41-BA8E-CD846846F799}"/>
              </a:ext>
            </a:extLst>
          </p:cNvPr>
          <p:cNvSpPr>
            <a:spLocks noChangeAspect="1"/>
          </p:cNvSpPr>
          <p:nvPr userDrawn="1"/>
        </p:nvSpPr>
        <p:spPr>
          <a:xfrm>
            <a:off x="3368757" y="5022059"/>
            <a:ext cx="72000" cy="72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8" tIns="45718" rIns="91438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4ECA044B-0BF6-FA42-9FE4-49F065D107B8}"/>
              </a:ext>
            </a:extLst>
          </p:cNvPr>
          <p:cNvSpPr>
            <a:spLocks noChangeAspect="1"/>
          </p:cNvSpPr>
          <p:nvPr userDrawn="1"/>
        </p:nvSpPr>
        <p:spPr>
          <a:xfrm>
            <a:off x="3605824" y="5009360"/>
            <a:ext cx="72000" cy="72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8" tIns="45718" rIns="91438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89CF87E-FACD-364E-B543-9B9965B9CFB1}"/>
              </a:ext>
            </a:extLst>
          </p:cNvPr>
          <p:cNvSpPr>
            <a:spLocks noChangeAspect="1"/>
          </p:cNvSpPr>
          <p:nvPr userDrawn="1"/>
        </p:nvSpPr>
        <p:spPr>
          <a:xfrm>
            <a:off x="3648156" y="4797692"/>
            <a:ext cx="72000" cy="72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8" tIns="45718" rIns="91438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70BFFFD3-B819-2645-8FE4-F5A35E8879A2}"/>
              </a:ext>
            </a:extLst>
          </p:cNvPr>
          <p:cNvSpPr>
            <a:spLocks noChangeAspect="1"/>
          </p:cNvSpPr>
          <p:nvPr userDrawn="1"/>
        </p:nvSpPr>
        <p:spPr>
          <a:xfrm>
            <a:off x="3631224" y="3078960"/>
            <a:ext cx="72000" cy="72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8" tIns="45718" rIns="91438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1F9FF02-D03E-D740-B0D4-4AC9B6A57CAB}"/>
              </a:ext>
            </a:extLst>
          </p:cNvPr>
          <p:cNvGrpSpPr/>
          <p:nvPr userDrawn="1"/>
        </p:nvGrpSpPr>
        <p:grpSpPr>
          <a:xfrm>
            <a:off x="759037" y="2281357"/>
            <a:ext cx="7004208" cy="2790592"/>
            <a:chOff x="569278" y="1711018"/>
            <a:chExt cx="5253156" cy="2092944"/>
          </a:xfrm>
        </p:grpSpPr>
        <p:cxnSp>
          <p:nvCxnSpPr>
            <p:cNvPr id="28" name="Elbow Connector 27">
              <a:extLst>
                <a:ext uri="{FF2B5EF4-FFF2-40B4-BE49-F238E27FC236}">
                  <a16:creationId xmlns:a16="http://schemas.microsoft.com/office/drawing/2014/main" id="{88D14BF4-EB95-3D40-A8E0-3DDEA9539AE4}"/>
                </a:ext>
              </a:extLst>
            </p:cNvPr>
            <p:cNvCxnSpPr>
              <a:cxnSpLocks/>
              <a:endCxn id="36" idx="4"/>
            </p:cNvCxnSpPr>
            <p:nvPr/>
          </p:nvCxnSpPr>
          <p:spPr>
            <a:xfrm rot="16200000" flipH="1">
              <a:off x="372102" y="1908194"/>
              <a:ext cx="2092944" cy="1698592"/>
            </a:xfrm>
            <a:prstGeom prst="bentConnector3">
              <a:avLst>
                <a:gd name="adj1" fmla="val 99381"/>
              </a:avLst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Elbow Connector 28">
              <a:extLst>
                <a:ext uri="{FF2B5EF4-FFF2-40B4-BE49-F238E27FC236}">
                  <a16:creationId xmlns:a16="http://schemas.microsoft.com/office/drawing/2014/main" id="{731CCDE1-1780-DF4F-BD0D-AC9BF01D2109}"/>
                </a:ext>
              </a:extLst>
            </p:cNvPr>
            <p:cNvCxnSpPr>
              <a:cxnSpLocks/>
              <a:endCxn id="42" idx="7"/>
            </p:cNvCxnSpPr>
            <p:nvPr/>
          </p:nvCxnSpPr>
          <p:spPr>
            <a:xfrm rot="16200000" flipH="1">
              <a:off x="1113018" y="1999726"/>
              <a:ext cx="948302" cy="370886"/>
            </a:xfrm>
            <a:prstGeom prst="bentConnector3">
              <a:avLst>
                <a:gd name="adj1" fmla="val 101851"/>
              </a:avLst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01DF9653-41C2-DC41-9AC7-92FCF77F50C1}"/>
                </a:ext>
              </a:extLst>
            </p:cNvPr>
            <p:cNvCxnSpPr>
              <a:stCxn id="41" idx="0"/>
            </p:cNvCxnSpPr>
            <p:nvPr/>
          </p:nvCxnSpPr>
          <p:spPr>
            <a:xfrm flipV="1">
              <a:off x="2217070" y="1711018"/>
              <a:ext cx="0" cy="48954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Elbow Connector 30">
              <a:extLst>
                <a:ext uri="{FF2B5EF4-FFF2-40B4-BE49-F238E27FC236}">
                  <a16:creationId xmlns:a16="http://schemas.microsoft.com/office/drawing/2014/main" id="{980B6DF2-CC19-9B4A-ACF0-07217B85D335}"/>
                </a:ext>
              </a:extLst>
            </p:cNvPr>
            <p:cNvCxnSpPr>
              <a:cxnSpLocks/>
              <a:endCxn id="40" idx="7"/>
            </p:cNvCxnSpPr>
            <p:nvPr/>
          </p:nvCxnSpPr>
          <p:spPr>
            <a:xfrm rot="5400000">
              <a:off x="2720791" y="1810065"/>
              <a:ext cx="456701" cy="448058"/>
            </a:xfrm>
            <a:prstGeom prst="bentConnector3">
              <a:avLst>
                <a:gd name="adj1" fmla="val 100999"/>
              </a:avLst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Elbow Connector 31">
              <a:extLst>
                <a:ext uri="{FF2B5EF4-FFF2-40B4-BE49-F238E27FC236}">
                  <a16:creationId xmlns:a16="http://schemas.microsoft.com/office/drawing/2014/main" id="{1DAE1C5A-A1ED-BF4E-9269-C114115CEE2B}"/>
                </a:ext>
              </a:extLst>
            </p:cNvPr>
            <p:cNvCxnSpPr>
              <a:cxnSpLocks/>
              <a:endCxn id="39" idx="5"/>
            </p:cNvCxnSpPr>
            <p:nvPr/>
          </p:nvCxnSpPr>
          <p:spPr>
            <a:xfrm rot="5400000">
              <a:off x="3387992" y="1827460"/>
              <a:ext cx="832640" cy="615349"/>
            </a:xfrm>
            <a:prstGeom prst="bentConnector3">
              <a:avLst>
                <a:gd name="adj1" fmla="val 97842"/>
              </a:avLst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Elbow Connector 32">
              <a:extLst>
                <a:ext uri="{FF2B5EF4-FFF2-40B4-BE49-F238E27FC236}">
                  <a16:creationId xmlns:a16="http://schemas.microsoft.com/office/drawing/2014/main" id="{E518654E-C7AA-4D47-996D-930F8D5853D6}"/>
                </a:ext>
              </a:extLst>
            </p:cNvPr>
            <p:cNvCxnSpPr>
              <a:cxnSpLocks/>
              <a:endCxn id="37" idx="0"/>
            </p:cNvCxnSpPr>
            <p:nvPr/>
          </p:nvCxnSpPr>
          <p:spPr>
            <a:xfrm rot="5400000">
              <a:off x="3601803" y="2025841"/>
              <a:ext cx="1679238" cy="1089554"/>
            </a:xfrm>
            <a:prstGeom prst="bentConnector3">
              <a:avLst>
                <a:gd name="adj1" fmla="val 67209"/>
              </a:avLst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Elbow Connector 33">
              <a:extLst>
                <a:ext uri="{FF2B5EF4-FFF2-40B4-BE49-F238E27FC236}">
                  <a16:creationId xmlns:a16="http://schemas.microsoft.com/office/drawing/2014/main" id="{5A68055F-F379-0946-B4A9-E0A29EF9D4BD}"/>
                </a:ext>
              </a:extLst>
            </p:cNvPr>
            <p:cNvCxnSpPr>
              <a:cxnSpLocks/>
              <a:endCxn id="38" idx="4"/>
            </p:cNvCxnSpPr>
            <p:nvPr/>
          </p:nvCxnSpPr>
          <p:spPr>
            <a:xfrm rot="10800000" flipV="1">
              <a:off x="4141121" y="1739452"/>
              <a:ext cx="1681313" cy="1613660"/>
            </a:xfrm>
            <a:prstGeom prst="bentConnector4">
              <a:avLst>
                <a:gd name="adj1" fmla="val 198"/>
                <a:gd name="adj2" fmla="val 98931"/>
              </a:avLst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485C2E8-52B2-7D42-BDEB-16BA967FEBC1}"/>
              </a:ext>
            </a:extLst>
          </p:cNvPr>
          <p:cNvGrpSpPr/>
          <p:nvPr userDrawn="1"/>
        </p:nvGrpSpPr>
        <p:grpSpPr>
          <a:xfrm>
            <a:off x="2302028" y="2934083"/>
            <a:ext cx="3255467" cy="2137867"/>
            <a:chOff x="1726520" y="2308788"/>
            <a:chExt cx="2441600" cy="1603400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C50C5D56-6418-F34C-9CAE-B17CCEC677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240870" y="3858188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BD095F3D-BD29-DA4C-B9B1-3BADF58501A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69645" y="3518463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6E52E405-03F4-BB48-8266-F1A924E98E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14120" y="3407338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B997C98A-2988-4E41-BEB2-0E3167611A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450545" y="2613588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0D0C63D8-7CE5-CA4E-A02E-C08A7ABE92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679020" y="2362763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D0CFD39D-0D32-A742-8009-F7AFE7A94EE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190070" y="2308788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5997F57E-5543-C14D-ACB5-4627EDF4E2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726520" y="2759638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43" name="object 17">
            <a:extLst>
              <a:ext uri="{FF2B5EF4-FFF2-40B4-BE49-F238E27FC236}">
                <a16:creationId xmlns:a16="http://schemas.microsoft.com/office/drawing/2014/main" id="{07DD0484-BBCA-5B4E-BFE5-E9AC2354352D}"/>
              </a:ext>
            </a:extLst>
          </p:cNvPr>
          <p:cNvSpPr/>
          <p:nvPr userDrawn="1"/>
        </p:nvSpPr>
        <p:spPr>
          <a:xfrm>
            <a:off x="328222" y="1414321"/>
            <a:ext cx="1009619" cy="740125"/>
          </a:xfrm>
          <a:prstGeom prst="rect">
            <a:avLst/>
          </a:prstGeom>
          <a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+mn-cs"/>
            </a:endParaRPr>
          </a:p>
        </p:txBody>
      </p:sp>
      <p:sp>
        <p:nvSpPr>
          <p:cNvPr id="44" name="object 20">
            <a:extLst>
              <a:ext uri="{FF2B5EF4-FFF2-40B4-BE49-F238E27FC236}">
                <a16:creationId xmlns:a16="http://schemas.microsoft.com/office/drawing/2014/main" id="{B0EB2A3E-202D-5540-812D-99E3C5B2E6C1}"/>
              </a:ext>
            </a:extLst>
          </p:cNvPr>
          <p:cNvSpPr/>
          <p:nvPr userDrawn="1"/>
        </p:nvSpPr>
        <p:spPr>
          <a:xfrm>
            <a:off x="2520843" y="1414321"/>
            <a:ext cx="1016192" cy="740125"/>
          </a:xfrm>
          <a:prstGeom prst="rect">
            <a:avLst/>
          </a:prstGeom>
          <a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+mn-cs"/>
            </a:endParaRPr>
          </a:p>
        </p:txBody>
      </p:sp>
      <p:sp>
        <p:nvSpPr>
          <p:cNvPr id="45" name="object 22">
            <a:extLst>
              <a:ext uri="{FF2B5EF4-FFF2-40B4-BE49-F238E27FC236}">
                <a16:creationId xmlns:a16="http://schemas.microsoft.com/office/drawing/2014/main" id="{0A834C39-BC7A-0B49-BA6C-EE7646598834}"/>
              </a:ext>
            </a:extLst>
          </p:cNvPr>
          <p:cNvSpPr/>
          <p:nvPr userDrawn="1"/>
        </p:nvSpPr>
        <p:spPr>
          <a:xfrm>
            <a:off x="6196080" y="1406433"/>
            <a:ext cx="922855" cy="755899"/>
          </a:xfrm>
          <a:prstGeom prst="rect">
            <a:avLst/>
          </a:prstGeom>
          <a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+mn-cs"/>
            </a:endParaRPr>
          </a:p>
        </p:txBody>
      </p:sp>
      <p:sp>
        <p:nvSpPr>
          <p:cNvPr id="46" name="object 33">
            <a:extLst>
              <a:ext uri="{FF2B5EF4-FFF2-40B4-BE49-F238E27FC236}">
                <a16:creationId xmlns:a16="http://schemas.microsoft.com/office/drawing/2014/main" id="{A001FD0A-D4E6-834C-BD16-EEB4F16BF166}"/>
              </a:ext>
            </a:extLst>
          </p:cNvPr>
          <p:cNvSpPr/>
          <p:nvPr userDrawn="1"/>
        </p:nvSpPr>
        <p:spPr>
          <a:xfrm>
            <a:off x="3654641" y="1398546"/>
            <a:ext cx="1191033" cy="738809"/>
          </a:xfrm>
          <a:prstGeom prst="rect">
            <a:avLst/>
          </a:prstGeom>
          <a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+mn-cs"/>
            </a:endParaRPr>
          </a:p>
        </p:txBody>
      </p:sp>
      <p:sp>
        <p:nvSpPr>
          <p:cNvPr id="47" name="object 34">
            <a:extLst>
              <a:ext uri="{FF2B5EF4-FFF2-40B4-BE49-F238E27FC236}">
                <a16:creationId xmlns:a16="http://schemas.microsoft.com/office/drawing/2014/main" id="{F7BA585B-D6B6-2F4C-A842-E22B743BCA5F}"/>
              </a:ext>
            </a:extLst>
          </p:cNvPr>
          <p:cNvSpPr/>
          <p:nvPr userDrawn="1"/>
        </p:nvSpPr>
        <p:spPr>
          <a:xfrm>
            <a:off x="7196153" y="1399862"/>
            <a:ext cx="1014876" cy="767729"/>
          </a:xfrm>
          <a:prstGeom prst="rect">
            <a:avLst/>
          </a:prstGeom>
          <a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+mn-cs"/>
            </a:endParaRPr>
          </a:p>
        </p:txBody>
      </p:sp>
      <p:sp>
        <p:nvSpPr>
          <p:cNvPr id="48" name="object 35">
            <a:extLst>
              <a:ext uri="{FF2B5EF4-FFF2-40B4-BE49-F238E27FC236}">
                <a16:creationId xmlns:a16="http://schemas.microsoft.com/office/drawing/2014/main" id="{A008D00E-8451-F247-85C1-03C15345477D}"/>
              </a:ext>
            </a:extLst>
          </p:cNvPr>
          <p:cNvSpPr/>
          <p:nvPr userDrawn="1"/>
        </p:nvSpPr>
        <p:spPr>
          <a:xfrm>
            <a:off x="1424759" y="1411691"/>
            <a:ext cx="1039855" cy="750640"/>
          </a:xfrm>
          <a:prstGeom prst="rect">
            <a:avLst/>
          </a:prstGeom>
          <a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+mn-cs"/>
            </a:endParaRPr>
          </a:p>
        </p:txBody>
      </p:sp>
      <p:sp>
        <p:nvSpPr>
          <p:cNvPr id="49" name="object 36">
            <a:extLst>
              <a:ext uri="{FF2B5EF4-FFF2-40B4-BE49-F238E27FC236}">
                <a16:creationId xmlns:a16="http://schemas.microsoft.com/office/drawing/2014/main" id="{27D1AEBF-E14F-C940-9ECE-EFC38A38436C}"/>
              </a:ext>
            </a:extLst>
          </p:cNvPr>
          <p:cNvSpPr/>
          <p:nvPr userDrawn="1"/>
        </p:nvSpPr>
        <p:spPr>
          <a:xfrm>
            <a:off x="4932590" y="1398544"/>
            <a:ext cx="1176572" cy="766416"/>
          </a:xfrm>
          <a:prstGeom prst="rect">
            <a:avLst/>
          </a:prstGeom>
          <a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33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+mn-cs"/>
            </a:endParaRPr>
          </a:p>
        </p:txBody>
      </p:sp>
      <p:sp>
        <p:nvSpPr>
          <p:cNvPr id="50" name="object 18">
            <a:extLst>
              <a:ext uri="{FF2B5EF4-FFF2-40B4-BE49-F238E27FC236}">
                <a16:creationId xmlns:a16="http://schemas.microsoft.com/office/drawing/2014/main" id="{889BE4BE-1CE1-B947-A58B-7E44E61C603C}"/>
              </a:ext>
            </a:extLst>
          </p:cNvPr>
          <p:cNvSpPr txBox="1"/>
          <p:nvPr userDrawn="1"/>
        </p:nvSpPr>
        <p:spPr>
          <a:xfrm>
            <a:off x="505762" y="2206667"/>
            <a:ext cx="654539" cy="160663"/>
          </a:xfrm>
          <a:prstGeom prst="rect">
            <a:avLst/>
          </a:prstGeom>
        </p:spPr>
        <p:txBody>
          <a:bodyPr vert="horz" wrap="none" lIns="0" tIns="16932" rIns="0" bIns="0" rtlCol="0">
            <a:spAutoFit/>
          </a:bodyPr>
          <a:lstStyle/>
          <a:p>
            <a:pPr marL="16933" marR="0" lvl="0" indent="0" algn="ctr" defTabSz="914394" rtl="0" eaLnBrk="1" fontAlgn="auto" latinLnBrk="0" hangingPunct="1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33" b="0" i="0" u="none" strike="noStrike" kern="1200" cap="none" spc="-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An</a:t>
            </a:r>
            <a:r>
              <a:rPr kumimoji="0" sz="933" b="0" i="0" u="none" strike="noStrike" kern="1200" cap="none" spc="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c</a:t>
            </a:r>
            <a:r>
              <a:rPr kumimoji="0" sz="933" b="0" i="0" u="none" strike="noStrike" kern="1200" cap="none" spc="-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horpoin</a:t>
            </a:r>
            <a:r>
              <a:rPr kumimoji="0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t</a:t>
            </a:r>
          </a:p>
        </p:txBody>
      </p:sp>
      <p:sp>
        <p:nvSpPr>
          <p:cNvPr id="51" name="object 19">
            <a:extLst>
              <a:ext uri="{FF2B5EF4-FFF2-40B4-BE49-F238E27FC236}">
                <a16:creationId xmlns:a16="http://schemas.microsoft.com/office/drawing/2014/main" id="{B9D189D4-B2C1-F746-BC8E-B57740B8DA35}"/>
              </a:ext>
            </a:extLst>
          </p:cNvPr>
          <p:cNvSpPr txBox="1"/>
          <p:nvPr userDrawn="1"/>
        </p:nvSpPr>
        <p:spPr>
          <a:xfrm>
            <a:off x="1571347" y="2206667"/>
            <a:ext cx="746679" cy="160663"/>
          </a:xfrm>
          <a:prstGeom prst="rect">
            <a:avLst/>
          </a:prstGeom>
        </p:spPr>
        <p:txBody>
          <a:bodyPr vert="horz" wrap="none" lIns="0" tIns="16932" rIns="0" bIns="0" rtlCol="0">
            <a:spAutoFit/>
          </a:bodyPr>
          <a:lstStyle/>
          <a:p>
            <a:pPr marL="16933" marR="0" lvl="0" indent="0" algn="ctr" defTabSz="914394" rtl="0" eaLnBrk="1" fontAlgn="auto" latinLnBrk="0" hangingPunct="1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33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YewTee </a:t>
            </a:r>
            <a:r>
              <a:rPr kumimoji="0" sz="933" b="0" i="0" u="none" strike="noStrike" kern="1200" cap="none" spc="-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Point</a:t>
            </a:r>
            <a:endParaRPr kumimoji="0" sz="933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Arial"/>
            </a:endParaRPr>
          </a:p>
        </p:txBody>
      </p:sp>
      <p:sp>
        <p:nvSpPr>
          <p:cNvPr id="52" name="object 21">
            <a:extLst>
              <a:ext uri="{FF2B5EF4-FFF2-40B4-BE49-F238E27FC236}">
                <a16:creationId xmlns:a16="http://schemas.microsoft.com/office/drawing/2014/main" id="{F1744EE1-E3ED-8B48-ABF8-A953B01D0A35}"/>
              </a:ext>
            </a:extLst>
          </p:cNvPr>
          <p:cNvSpPr txBox="1"/>
          <p:nvPr userDrawn="1"/>
        </p:nvSpPr>
        <p:spPr>
          <a:xfrm>
            <a:off x="2592186" y="2206667"/>
            <a:ext cx="873509" cy="160663"/>
          </a:xfrm>
          <a:prstGeom prst="rect">
            <a:avLst/>
          </a:prstGeom>
        </p:spPr>
        <p:txBody>
          <a:bodyPr vert="horz" wrap="none" lIns="0" tIns="16932" rIns="0" bIns="0" rtlCol="0">
            <a:spAutoFit/>
          </a:bodyPr>
          <a:lstStyle/>
          <a:p>
            <a:pPr marL="16933" marR="0" lvl="0" indent="0" algn="ctr" defTabSz="914394" rtl="0" eaLnBrk="1" fontAlgn="auto" latinLnBrk="0" hangingPunct="1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33" b="0" i="0" u="none" strike="noStrike" kern="1200" cap="none" spc="-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Causeway</a:t>
            </a:r>
            <a:r>
              <a:rPr kumimoji="0" sz="933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 </a:t>
            </a:r>
            <a:r>
              <a:rPr kumimoji="0" sz="933" b="0" i="0" u="none" strike="noStrike" kern="1200" cap="none" spc="-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Point</a:t>
            </a:r>
            <a:endParaRPr kumimoji="0" sz="933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Arial"/>
            </a:endParaRPr>
          </a:p>
        </p:txBody>
      </p:sp>
      <p:sp>
        <p:nvSpPr>
          <p:cNvPr id="53" name="object 23">
            <a:extLst>
              <a:ext uri="{FF2B5EF4-FFF2-40B4-BE49-F238E27FC236}">
                <a16:creationId xmlns:a16="http://schemas.microsoft.com/office/drawing/2014/main" id="{BC30B924-8C73-CE4E-8A94-D0389F392711}"/>
              </a:ext>
            </a:extLst>
          </p:cNvPr>
          <p:cNvSpPr txBox="1"/>
          <p:nvPr userDrawn="1"/>
        </p:nvSpPr>
        <p:spPr>
          <a:xfrm>
            <a:off x="6324724" y="2206667"/>
            <a:ext cx="665567" cy="160663"/>
          </a:xfrm>
          <a:prstGeom prst="rect">
            <a:avLst/>
          </a:prstGeom>
        </p:spPr>
        <p:txBody>
          <a:bodyPr vert="horz" wrap="none" lIns="0" tIns="16932" rIns="0" bIns="0" rtlCol="0">
            <a:spAutoFit/>
          </a:bodyPr>
          <a:lstStyle/>
          <a:p>
            <a:pPr marL="16933" marR="0" lvl="0" indent="0" algn="ctr" defTabSz="914394" rtl="0" eaLnBrk="1" fontAlgn="auto" latinLnBrk="0" hangingPunct="1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Bedok</a:t>
            </a:r>
            <a:r>
              <a:rPr kumimoji="0" sz="933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 </a:t>
            </a:r>
            <a:r>
              <a:rPr kumimoji="0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Point</a:t>
            </a:r>
          </a:p>
        </p:txBody>
      </p:sp>
      <p:sp>
        <p:nvSpPr>
          <p:cNvPr id="54" name="object 24">
            <a:extLst>
              <a:ext uri="{FF2B5EF4-FFF2-40B4-BE49-F238E27FC236}">
                <a16:creationId xmlns:a16="http://schemas.microsoft.com/office/drawing/2014/main" id="{0776B0BE-CFCE-864B-8964-36D172A84095}"/>
              </a:ext>
            </a:extLst>
          </p:cNvPr>
          <p:cNvSpPr txBox="1"/>
          <p:nvPr userDrawn="1"/>
        </p:nvSpPr>
        <p:spPr>
          <a:xfrm>
            <a:off x="7214808" y="2206667"/>
            <a:ext cx="936923" cy="160663"/>
          </a:xfrm>
          <a:prstGeom prst="rect">
            <a:avLst/>
          </a:prstGeom>
        </p:spPr>
        <p:txBody>
          <a:bodyPr vert="horz" wrap="none" lIns="0" tIns="16932" rIns="0" bIns="0" rtlCol="0">
            <a:spAutoFit/>
          </a:bodyPr>
          <a:lstStyle/>
          <a:p>
            <a:pPr marL="16933" marR="0" lvl="0" indent="0" algn="ctr" defTabSz="914394" rtl="0" eaLnBrk="1" fontAlgn="auto" latinLnBrk="0" hangingPunct="1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33" b="0" i="0" u="none" strike="noStrike" kern="1200" cap="none" spc="-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Changi </a:t>
            </a:r>
            <a:r>
              <a:rPr kumimoji="0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City</a:t>
            </a:r>
            <a:r>
              <a:rPr kumimoji="0" sz="933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 </a:t>
            </a:r>
            <a:r>
              <a:rPr kumimoji="0" sz="933" b="0" i="0" u="none" strike="noStrike" kern="1200" cap="none" spc="-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Point</a:t>
            </a:r>
            <a:endParaRPr kumimoji="0" sz="933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Arial"/>
            </a:endParaRPr>
          </a:p>
        </p:txBody>
      </p:sp>
      <p:sp>
        <p:nvSpPr>
          <p:cNvPr id="55" name="object 26">
            <a:extLst>
              <a:ext uri="{FF2B5EF4-FFF2-40B4-BE49-F238E27FC236}">
                <a16:creationId xmlns:a16="http://schemas.microsoft.com/office/drawing/2014/main" id="{A385C879-55AF-194B-AE1C-377AB93D2B80}"/>
              </a:ext>
            </a:extLst>
          </p:cNvPr>
          <p:cNvSpPr txBox="1"/>
          <p:nvPr userDrawn="1"/>
        </p:nvSpPr>
        <p:spPr>
          <a:xfrm>
            <a:off x="3847290" y="2166911"/>
            <a:ext cx="805734" cy="238696"/>
          </a:xfrm>
          <a:prstGeom prst="rect">
            <a:avLst/>
          </a:prstGeom>
        </p:spPr>
        <p:txBody>
          <a:bodyPr vert="horz" wrap="none" lIns="0" tIns="16932" rIns="0" bIns="0" rtlCol="0">
            <a:spAutoFit/>
          </a:bodyPr>
          <a:lstStyle/>
          <a:p>
            <a:pPr marL="16933" marR="0" lvl="0" indent="0" algn="ctr" defTabSz="914394" rtl="0" eaLnBrk="1" fontAlgn="auto" latinLnBrk="0" hangingPunct="1">
              <a:lnSpc>
                <a:spcPct val="90000"/>
              </a:lnSpc>
              <a:spcBef>
                <a:spcPts val="1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33" b="0" i="0" u="none" strike="noStrike" kern="1200" cap="none" spc="-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Northpoint </a:t>
            </a:r>
            <a:r>
              <a:rPr kumimoji="0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City</a:t>
            </a:r>
            <a:r>
              <a:rPr kumimoji="0" lang="en-AU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/>
            </a:r>
            <a:br>
              <a:rPr kumimoji="0" lang="en-AU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</a:br>
            <a:r>
              <a:rPr kumimoji="0" sz="667" b="0" i="0" u="none" strike="noStrike" kern="1200" cap="none" spc="-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North</a:t>
            </a:r>
            <a:r>
              <a:rPr kumimoji="0" sz="667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 </a:t>
            </a:r>
            <a:r>
              <a:rPr kumimoji="0" sz="667" b="0" i="0" u="none" strike="noStrike" kern="1200" cap="none" spc="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Wing</a:t>
            </a:r>
            <a:r>
              <a:rPr kumimoji="0" sz="933" b="0" i="0" u="none" strike="noStrike" kern="1200" cap="none" spc="9" normalizeH="0" baseline="27777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1</a:t>
            </a:r>
            <a:endParaRPr kumimoji="0" sz="933" b="0" i="0" u="none" strike="noStrike" kern="1200" cap="none" spc="0" normalizeH="0" baseline="27777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Arial"/>
            </a:endParaRPr>
          </a:p>
        </p:txBody>
      </p:sp>
      <p:sp>
        <p:nvSpPr>
          <p:cNvPr id="56" name="object 37">
            <a:extLst>
              <a:ext uri="{FF2B5EF4-FFF2-40B4-BE49-F238E27FC236}">
                <a16:creationId xmlns:a16="http://schemas.microsoft.com/office/drawing/2014/main" id="{F2306BA4-2A75-BE4D-8719-0CC18F410BC9}"/>
              </a:ext>
            </a:extLst>
          </p:cNvPr>
          <p:cNvSpPr txBox="1"/>
          <p:nvPr userDrawn="1"/>
        </p:nvSpPr>
        <p:spPr>
          <a:xfrm>
            <a:off x="5069470" y="2206667"/>
            <a:ext cx="902811" cy="160663"/>
          </a:xfrm>
          <a:prstGeom prst="rect">
            <a:avLst/>
          </a:prstGeom>
        </p:spPr>
        <p:txBody>
          <a:bodyPr vert="horz" wrap="none" lIns="0" tIns="16932" rIns="0" bIns="0" rtlCol="0">
            <a:spAutoFit/>
          </a:bodyPr>
          <a:lstStyle/>
          <a:p>
            <a:pPr marL="16933" marR="0" lvl="0" indent="0" algn="ctr" defTabSz="914394" rtl="0" eaLnBrk="1" fontAlgn="auto" latinLnBrk="0" hangingPunct="1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Waterway</a:t>
            </a:r>
            <a:r>
              <a:rPr kumimoji="0" sz="933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 </a:t>
            </a:r>
            <a:r>
              <a:rPr kumimoji="0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Point</a:t>
            </a:r>
            <a:r>
              <a:rPr kumimoji="0" sz="933" b="0" i="0" u="none" strike="noStrike" kern="1200" cap="none" spc="0" normalizeH="0" baseline="27777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2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805960A8-50EF-F44D-BED5-EAD7EB34DFAE}"/>
              </a:ext>
            </a:extLst>
          </p:cNvPr>
          <p:cNvSpPr/>
          <p:nvPr userDrawn="1"/>
        </p:nvSpPr>
        <p:spPr>
          <a:xfrm>
            <a:off x="3230645" y="5385412"/>
            <a:ext cx="5079819" cy="1122995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8" name="object 23">
            <a:extLst>
              <a:ext uri="{FF2B5EF4-FFF2-40B4-BE49-F238E27FC236}">
                <a16:creationId xmlns:a16="http://schemas.microsoft.com/office/drawing/2014/main" id="{EC1EF0C1-0E43-7A44-B3B0-A9FB1A8CBAA7}"/>
              </a:ext>
            </a:extLst>
          </p:cNvPr>
          <p:cNvSpPr txBox="1"/>
          <p:nvPr userDrawn="1"/>
        </p:nvSpPr>
        <p:spPr>
          <a:xfrm>
            <a:off x="5931709" y="6272054"/>
            <a:ext cx="884538" cy="160663"/>
          </a:xfrm>
          <a:prstGeom prst="rect">
            <a:avLst/>
          </a:prstGeom>
        </p:spPr>
        <p:txBody>
          <a:bodyPr vert="horz" wrap="none" lIns="0" tIns="16932" rIns="0" bIns="0" rtlCol="0">
            <a:spAutoFit/>
          </a:bodyPr>
          <a:lstStyle/>
          <a:p>
            <a:pPr marL="16933" marR="0" lvl="0" indent="0" algn="ctr" defTabSz="914394" rtl="0" eaLnBrk="1" fontAlgn="auto" latinLnBrk="0" hangingPunct="1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The Centrepoint</a:t>
            </a:r>
            <a:endParaRPr kumimoji="0" sz="933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Arial"/>
            </a:endParaRPr>
          </a:p>
        </p:txBody>
      </p:sp>
      <p:sp>
        <p:nvSpPr>
          <p:cNvPr id="60" name="object 26">
            <a:extLst>
              <a:ext uri="{FF2B5EF4-FFF2-40B4-BE49-F238E27FC236}">
                <a16:creationId xmlns:a16="http://schemas.microsoft.com/office/drawing/2014/main" id="{9BEDDCF4-D88E-F94C-B71D-563AEF441B7A}"/>
              </a:ext>
            </a:extLst>
          </p:cNvPr>
          <p:cNvSpPr txBox="1"/>
          <p:nvPr userDrawn="1"/>
        </p:nvSpPr>
        <p:spPr>
          <a:xfrm>
            <a:off x="3579407" y="6272054"/>
            <a:ext cx="655309" cy="160663"/>
          </a:xfrm>
          <a:prstGeom prst="rect">
            <a:avLst/>
          </a:prstGeom>
        </p:spPr>
        <p:txBody>
          <a:bodyPr vert="horz" wrap="none" lIns="0" tIns="16932" rIns="0" bIns="0" rtlCol="0">
            <a:spAutoFit/>
          </a:bodyPr>
          <a:lstStyle/>
          <a:p>
            <a:pPr marL="16933" marR="0" lvl="0" indent="0" algn="ctr" defTabSz="914394" rtl="0" eaLnBrk="1" fontAlgn="auto" latinLnBrk="0" hangingPunct="1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Valley Point</a:t>
            </a:r>
          </a:p>
        </p:txBody>
      </p:sp>
      <p:sp>
        <p:nvSpPr>
          <p:cNvPr id="61" name="object 37">
            <a:extLst>
              <a:ext uri="{FF2B5EF4-FFF2-40B4-BE49-F238E27FC236}">
                <a16:creationId xmlns:a16="http://schemas.microsoft.com/office/drawing/2014/main" id="{A2BC5DBE-086C-5349-B4CC-836B72DD8551}"/>
              </a:ext>
            </a:extLst>
          </p:cNvPr>
          <p:cNvSpPr txBox="1"/>
          <p:nvPr userDrawn="1"/>
        </p:nvSpPr>
        <p:spPr>
          <a:xfrm>
            <a:off x="4640275" y="6272054"/>
            <a:ext cx="873316" cy="160663"/>
          </a:xfrm>
          <a:prstGeom prst="rect">
            <a:avLst/>
          </a:prstGeom>
        </p:spPr>
        <p:txBody>
          <a:bodyPr vert="horz" wrap="none" lIns="0" tIns="16932" rIns="0" bIns="0" rtlCol="0">
            <a:spAutoFit/>
          </a:bodyPr>
          <a:lstStyle/>
          <a:p>
            <a:pPr marL="16933" marR="0" lvl="0" indent="0" algn="ctr" defTabSz="914394" rtl="0" eaLnBrk="1" fontAlgn="auto" latinLnBrk="0" hangingPunct="1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Robertson Walk</a:t>
            </a:r>
            <a:endParaRPr kumimoji="0" sz="933" b="0" i="0" u="none" strike="noStrike" kern="1200" cap="none" spc="0" normalizeH="0" baseline="27777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Arial"/>
            </a:endParaRPr>
          </a:p>
        </p:txBody>
      </p:sp>
      <p:cxnSp>
        <p:nvCxnSpPr>
          <p:cNvPr id="62" name="Elbow Connector 61">
            <a:extLst>
              <a:ext uri="{FF2B5EF4-FFF2-40B4-BE49-F238E27FC236}">
                <a16:creationId xmlns:a16="http://schemas.microsoft.com/office/drawing/2014/main" id="{3CE8D787-86BA-EE4A-B286-5C76B9DACB22}"/>
              </a:ext>
            </a:extLst>
          </p:cNvPr>
          <p:cNvCxnSpPr>
            <a:cxnSpLocks/>
            <a:stCxn id="59" idx="2"/>
            <a:endCxn id="26" idx="4"/>
          </p:cNvCxnSpPr>
          <p:nvPr userDrawn="1"/>
        </p:nvCxnSpPr>
        <p:spPr>
          <a:xfrm rot="5400000" flipH="1">
            <a:off x="4000341" y="2817841"/>
            <a:ext cx="3320036" cy="3986272"/>
          </a:xfrm>
          <a:prstGeom prst="bentConnector3">
            <a:avLst>
              <a:gd name="adj1" fmla="val -6885"/>
            </a:avLst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3" name="Picture 2">
            <a:extLst>
              <a:ext uri="{FF2B5EF4-FFF2-40B4-BE49-F238E27FC236}">
                <a16:creationId xmlns:a16="http://schemas.microsoft.com/office/drawing/2014/main" id="{222F1181-E9F0-B548-82CA-E86F1D479AE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00492" y="5461351"/>
            <a:ext cx="1213143" cy="748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6">
            <a:extLst>
              <a:ext uri="{FF2B5EF4-FFF2-40B4-BE49-F238E27FC236}">
                <a16:creationId xmlns:a16="http://schemas.microsoft.com/office/drawing/2014/main" id="{159CC146-5349-7F45-876B-93C303C7DEA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17028" y="5462101"/>
            <a:ext cx="1128496" cy="75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10">
            <a:extLst>
              <a:ext uri="{FF2B5EF4-FFF2-40B4-BE49-F238E27FC236}">
                <a16:creationId xmlns:a16="http://schemas.microsoft.com/office/drawing/2014/main" id="{70A2E2A6-55E1-3E4F-95DB-90ACAD2727E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48920" y="5460346"/>
            <a:ext cx="1130663" cy="75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62E8D12-48E9-8B47-BC55-173DD3B33225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67" name="Text Placeholder 9">
            <a:extLst>
              <a:ext uri="{FF2B5EF4-FFF2-40B4-BE49-F238E27FC236}">
                <a16:creationId xmlns:a16="http://schemas.microsoft.com/office/drawing/2014/main" id="{5FFB23DA-0A73-6948-AB99-8DE85EA2964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68" name="Title 1">
            <a:extLst>
              <a:ext uri="{FF2B5EF4-FFF2-40B4-BE49-F238E27FC236}">
                <a16:creationId xmlns:a16="http://schemas.microsoft.com/office/drawing/2014/main" id="{706E137C-CEE9-3E4E-B6F9-D23B510C3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9" name="Text Placeholder 5">
            <a:extLst>
              <a:ext uri="{FF2B5EF4-FFF2-40B4-BE49-F238E27FC236}">
                <a16:creationId xmlns:a16="http://schemas.microsoft.com/office/drawing/2014/main" id="{DEB2EC2A-4224-5548-950E-789BEB13309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71" name="Content Placeholder 5">
            <a:extLst>
              <a:ext uri="{FF2B5EF4-FFF2-40B4-BE49-F238E27FC236}">
                <a16:creationId xmlns:a16="http://schemas.microsoft.com/office/drawing/2014/main" id="{4BF626CB-1979-9F4F-BBF1-7EA4C46C7C3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8689727" y="1316568"/>
            <a:ext cx="3263093" cy="519183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9" name="object 24">
            <a:extLst>
              <a:ext uri="{FF2B5EF4-FFF2-40B4-BE49-F238E27FC236}">
                <a16:creationId xmlns:a16="http://schemas.microsoft.com/office/drawing/2014/main" id="{F5520EFE-A6F8-F948-A594-D8102EABECA1}"/>
              </a:ext>
            </a:extLst>
          </p:cNvPr>
          <p:cNvSpPr txBox="1"/>
          <p:nvPr userDrawn="1"/>
        </p:nvSpPr>
        <p:spPr>
          <a:xfrm>
            <a:off x="7250629" y="6232298"/>
            <a:ext cx="805734" cy="238696"/>
          </a:xfrm>
          <a:prstGeom prst="rect">
            <a:avLst/>
          </a:prstGeom>
        </p:spPr>
        <p:txBody>
          <a:bodyPr vert="horz" wrap="none" lIns="0" tIns="16932" rIns="0" bIns="0" rtlCol="0">
            <a:spAutoFit/>
          </a:bodyPr>
          <a:lstStyle/>
          <a:p>
            <a:pPr marL="16933" marR="0" lvl="0" indent="0" algn="ctr" defTabSz="914394" rtl="0" eaLnBrk="1" fontAlgn="auto" latinLnBrk="0" hangingPunct="1">
              <a:lnSpc>
                <a:spcPct val="90000"/>
              </a:lnSpc>
              <a:spcBef>
                <a:spcPts val="1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933" b="0" i="0" u="none" strike="noStrike" kern="1200" cap="none" spc="-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Northpoint </a:t>
            </a:r>
            <a:r>
              <a:rPr kumimoji="0" lang="en-AU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City</a:t>
            </a:r>
            <a:br>
              <a:rPr kumimoji="0" lang="en-AU" sz="9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</a:br>
            <a:r>
              <a:rPr kumimoji="0" lang="en-AU" sz="667" b="0" i="0" u="none" strike="noStrike" kern="1200" cap="none" spc="-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South </a:t>
            </a:r>
            <a:r>
              <a:rPr kumimoji="0" lang="en-AU" sz="667" b="0" i="0" u="none" strike="noStrike" kern="1200" cap="none" spc="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504040504020204" pitchFamily="34" charset="77"/>
                <a:ea typeface="+mn-ea"/>
                <a:cs typeface="Arial"/>
              </a:rPr>
              <a:t>Wing</a:t>
            </a:r>
            <a:endParaRPr kumimoji="0" lang="en-AU" sz="933" b="0" i="0" u="none" strike="noStrike" kern="1200" cap="none" spc="0" normalizeH="0" baseline="27777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504040504020204" pitchFamily="34" charset="77"/>
              <a:ea typeface="+mn-ea"/>
              <a:cs typeface="Arial"/>
            </a:endParaRPr>
          </a:p>
        </p:txBody>
      </p:sp>
      <p:pic>
        <p:nvPicPr>
          <p:cNvPr id="66" name="Picture 12" descr="Image result for northpoint city">
            <a:extLst>
              <a:ext uri="{FF2B5EF4-FFF2-40B4-BE49-F238E27FC236}">
                <a16:creationId xmlns:a16="http://schemas.microsoft.com/office/drawing/2014/main" id="{FEBF99BD-E82A-664D-ACB0-2CABB06FF97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82977" y="5460346"/>
            <a:ext cx="1141041" cy="758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0" name="Group 69">
            <a:extLst>
              <a:ext uri="{FF2B5EF4-FFF2-40B4-BE49-F238E27FC236}">
                <a16:creationId xmlns:a16="http://schemas.microsoft.com/office/drawing/2014/main" id="{CADAC88F-6C95-5343-B9E8-7283ECFBDCCE}"/>
              </a:ext>
            </a:extLst>
          </p:cNvPr>
          <p:cNvGrpSpPr/>
          <p:nvPr userDrawn="1"/>
        </p:nvGrpSpPr>
        <p:grpSpPr>
          <a:xfrm>
            <a:off x="317621" y="5822015"/>
            <a:ext cx="1450220" cy="328295"/>
            <a:chOff x="238215" y="4328952"/>
            <a:chExt cx="1087665" cy="246221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E8AC0DC5-B59F-AB46-81B6-ED32DB54F9BB}"/>
                </a:ext>
              </a:extLst>
            </p:cNvPr>
            <p:cNvSpPr txBox="1"/>
            <p:nvPr/>
          </p:nvSpPr>
          <p:spPr bwMode="auto">
            <a:xfrm>
              <a:off x="347541" y="4328952"/>
              <a:ext cx="978339" cy="24622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marL="0" marR="0" lvl="0" indent="0" algn="l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504040504020204" pitchFamily="34" charset="77"/>
                  <a:ea typeface="+mn-ea"/>
                  <a:cs typeface="Arial"/>
                </a:rPr>
                <a:t>Malls owned by FPL</a:t>
              </a:r>
            </a:p>
            <a:p>
              <a:pPr marL="0" marR="0" lvl="0" indent="0" algn="l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504040504020204" pitchFamily="34" charset="77"/>
                  <a:ea typeface="+mn-ea"/>
                  <a:cs typeface="Arial"/>
                </a:rPr>
                <a:t>Malls owned by FCT</a:t>
              </a:r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040C174B-E85A-3942-A7BC-6BC51546617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8215" y="4344204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3867B7D2-0A53-E842-A887-8C0E847C5F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8215" y="4496820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75" name="TextBox 74">
            <a:extLst>
              <a:ext uri="{FF2B5EF4-FFF2-40B4-BE49-F238E27FC236}">
                <a16:creationId xmlns:a16="http://schemas.microsoft.com/office/drawing/2014/main" id="{CD0D4784-C8F8-BC43-928E-9E77562162AE}"/>
              </a:ext>
            </a:extLst>
          </p:cNvPr>
          <p:cNvSpPr txBox="1"/>
          <p:nvPr userDrawn="1"/>
        </p:nvSpPr>
        <p:spPr>
          <a:xfrm>
            <a:off x="202628" y="6154796"/>
            <a:ext cx="3028017" cy="400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66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The map above is a modified and/or derivative version of a work taken from </a:t>
            </a:r>
            <a:r>
              <a:rPr kumimoji="0" lang="en-SG" sz="667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  <a:hlinkClick r:id="rId17" tooltip="https://commons.wikimedia.org/wiki/File:Singapore_location_map.svg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https://commons.wikimedia.org/wiki/File:Singapore_location_map.svg</a:t>
            </a:r>
            <a:r>
              <a:rPr kumimoji="0" lang="en-SG" sz="667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 </a:t>
            </a:r>
            <a:r>
              <a:rPr kumimoji="0" lang="en-SG" sz="66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under a Creative Commons license.</a:t>
            </a:r>
            <a:endParaRPr kumimoji="0" lang="en-US" sz="6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0AD552E6-A031-2945-8D6A-2FF119C3BFD5}"/>
              </a:ext>
            </a:extLst>
          </p:cNvPr>
          <p:cNvSpPr txBox="1"/>
          <p:nvPr userDrawn="1"/>
        </p:nvSpPr>
        <p:spPr bwMode="auto">
          <a:xfrm>
            <a:off x="10369298" y="6633053"/>
            <a:ext cx="126957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Retail</a:t>
            </a:r>
          </a:p>
        </p:txBody>
      </p:sp>
    </p:spTree>
    <p:extLst>
      <p:ext uri="{BB962C8B-B14F-4D97-AF65-F5344CB8AC3E}">
        <p14:creationId xmlns:p14="http://schemas.microsoft.com/office/powerpoint/2010/main" val="11501042"/>
      </p:ext>
    </p:extLst>
  </p:cSld>
  <p:clrMapOvr>
    <a:masterClrMapping/>
  </p:clrMapOvr>
  <p:transition spd="med">
    <p:fade/>
  </p:transition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535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3202B6-E526-440D-B90D-FAE6B833777A}" type="slidenum">
              <a:rPr lang="en-US" alt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6002690"/>
      </p:ext>
    </p:extLst>
  </p:cSld>
  <p:clrMapOvr>
    <a:masterClrMapping/>
  </p:clrMapOvr>
  <p:transition spd="slow">
    <p:wipe dir="r"/>
  </p:transition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508354" y="1572915"/>
            <a:ext cx="8322908" cy="4160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SG" dirty="0" smtClean="0"/>
              <a:t>Insert your photo here</a:t>
            </a:r>
            <a:endParaRPr lang="en-SG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354" y="553385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800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619365" y="1858645"/>
            <a:ext cx="3600000" cy="3600000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30667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9239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21389" y="1303282"/>
            <a:ext cx="5404780" cy="4256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AutoShape 2" descr="Image result for map pin icon white 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SG">
              <a:solidFill>
                <a:prstClr val="black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70" r="24386" b="1392"/>
          <a:stretch/>
        </p:blipFill>
        <p:spPr>
          <a:xfrm rot="16200000">
            <a:off x="809925" y="347808"/>
            <a:ext cx="110628" cy="173047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399354" y="278791"/>
            <a:ext cx="4398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spc="300" dirty="0" smtClean="0">
                <a:solidFill>
                  <a:srgbClr val="0455A6"/>
                </a:solidFill>
              </a:rPr>
              <a:t>Contact Us</a:t>
            </a:r>
            <a:endParaRPr lang="en-SG" sz="3600" spc="300" dirty="0">
              <a:solidFill>
                <a:srgbClr val="0455A6"/>
              </a:solidFill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1605934" y="2119252"/>
            <a:ext cx="4044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enquiry@odeconsulting.com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605934" y="3552764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+65 6323 8020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457771" y="1819824"/>
            <a:ext cx="968188" cy="968188"/>
            <a:chOff x="457771" y="1819824"/>
            <a:chExt cx="968188" cy="968188"/>
          </a:xfrm>
        </p:grpSpPr>
        <p:sp>
          <p:nvSpPr>
            <p:cNvPr id="17" name="Oval 16"/>
            <p:cNvSpPr/>
            <p:nvPr userDrawn="1"/>
          </p:nvSpPr>
          <p:spPr>
            <a:xfrm>
              <a:off x="457771" y="1819824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260" y="2090313"/>
              <a:ext cx="427211" cy="427211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 userDrawn="1"/>
        </p:nvGrpSpPr>
        <p:grpSpPr>
          <a:xfrm>
            <a:off x="457771" y="3245218"/>
            <a:ext cx="968188" cy="968188"/>
            <a:chOff x="457771" y="3245218"/>
            <a:chExt cx="968188" cy="968188"/>
          </a:xfrm>
        </p:grpSpPr>
        <p:sp>
          <p:nvSpPr>
            <p:cNvPr id="20" name="Oval 19"/>
            <p:cNvSpPr/>
            <p:nvPr userDrawn="1"/>
          </p:nvSpPr>
          <p:spPr>
            <a:xfrm>
              <a:off x="457771" y="3245218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085" y="3538532"/>
              <a:ext cx="381560" cy="381560"/>
            </a:xfrm>
            <a:prstGeom prst="rect">
              <a:avLst/>
            </a:prstGeom>
          </p:spPr>
        </p:pic>
      </p:grpSp>
      <p:sp>
        <p:nvSpPr>
          <p:cNvPr id="28" name="TextBox 27"/>
          <p:cNvSpPr txBox="1"/>
          <p:nvPr userDrawn="1"/>
        </p:nvSpPr>
        <p:spPr>
          <a:xfrm>
            <a:off x="6039801" y="749284"/>
            <a:ext cx="5286368" cy="523220"/>
          </a:xfrm>
          <a:prstGeom prst="rect">
            <a:avLst/>
          </a:prstGeom>
          <a:solidFill>
            <a:srgbClr val="00206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en-US" sz="1400" b="1" spc="300" dirty="0" smtClean="0">
                <a:solidFill>
                  <a:prstClr val="white"/>
                </a:solidFill>
              </a:rPr>
              <a:t>Address: </a:t>
            </a:r>
            <a:r>
              <a:rPr lang="en-US" sz="1400" spc="300" dirty="0" smtClean="0">
                <a:solidFill>
                  <a:prstClr val="white"/>
                </a:solidFill>
              </a:rPr>
              <a:t>70 Shenton Way, EON Shenton </a:t>
            </a:r>
            <a:br>
              <a:rPr lang="en-US" sz="1400" spc="300" dirty="0" smtClean="0">
                <a:solidFill>
                  <a:prstClr val="white"/>
                </a:solidFill>
              </a:rPr>
            </a:br>
            <a:r>
              <a:rPr lang="en-US" sz="1400" spc="300" dirty="0" smtClean="0">
                <a:solidFill>
                  <a:prstClr val="white"/>
                </a:solidFill>
              </a:rPr>
              <a:t>#09-08 S(079118)</a:t>
            </a: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979" y="4057761"/>
            <a:ext cx="2147593" cy="2147593"/>
          </a:xfrm>
          <a:prstGeom prst="rect">
            <a:avLst/>
          </a:prstGeom>
          <a:ln w="57150">
            <a:noFill/>
          </a:ln>
          <a:effectLst>
            <a:outerShdw blurRad="50800" dist="38100" dir="5400000" algn="t" rotWithShape="0">
              <a:srgbClr val="3562A7">
                <a:alpha val="40000"/>
              </a:srgbClr>
            </a:outerShdw>
          </a:effectLst>
        </p:spPr>
      </p:pic>
      <p:sp>
        <p:nvSpPr>
          <p:cNvPr id="34" name="TextBox 33"/>
          <p:cNvSpPr txBox="1"/>
          <p:nvPr userDrawn="1"/>
        </p:nvSpPr>
        <p:spPr>
          <a:xfrm>
            <a:off x="1605934" y="4984272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www.odeconsulting.com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57771" y="4676726"/>
            <a:ext cx="968188" cy="968188"/>
            <a:chOff x="457771" y="4676726"/>
            <a:chExt cx="968188" cy="968188"/>
          </a:xfrm>
        </p:grpSpPr>
        <p:sp>
          <p:nvSpPr>
            <p:cNvPr id="33" name="Oval 32"/>
            <p:cNvSpPr/>
            <p:nvPr userDrawn="1"/>
          </p:nvSpPr>
          <p:spPr>
            <a:xfrm>
              <a:off x="457771" y="4676726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37" name="Picture 36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319" y="4907274"/>
              <a:ext cx="507093" cy="507093"/>
            </a:xfrm>
            <a:prstGeom prst="rect">
              <a:avLst/>
            </a:prstGeom>
          </p:spPr>
        </p:pic>
      </p:grpSp>
      <p:sp>
        <p:nvSpPr>
          <p:cNvPr id="38" name="TextBox 37"/>
          <p:cNvSpPr txBox="1"/>
          <p:nvPr userDrawn="1"/>
        </p:nvSpPr>
        <p:spPr>
          <a:xfrm>
            <a:off x="1605934" y="5436581"/>
            <a:ext cx="2971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i="1" spc="300" dirty="0" smtClean="0">
                <a:solidFill>
                  <a:srgbClr val="3562A7"/>
                </a:solidFill>
              </a:rPr>
              <a:t>Scan the QR code to visit our website</a:t>
            </a:r>
          </a:p>
        </p:txBody>
      </p:sp>
      <p:sp>
        <p:nvSpPr>
          <p:cNvPr id="39" name="Right Arrow 38"/>
          <p:cNvSpPr/>
          <p:nvPr userDrawn="1"/>
        </p:nvSpPr>
        <p:spPr>
          <a:xfrm>
            <a:off x="3834581" y="5792880"/>
            <a:ext cx="1177044" cy="20881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391" y="4793924"/>
            <a:ext cx="380695" cy="380695"/>
          </a:xfrm>
          <a:prstGeom prst="rect">
            <a:avLst/>
          </a:prstGeom>
        </p:spPr>
      </p:pic>
      <p:sp>
        <p:nvSpPr>
          <p:cNvPr id="35" name="TextBox 34"/>
          <p:cNvSpPr txBox="1"/>
          <p:nvPr userDrawn="1"/>
        </p:nvSpPr>
        <p:spPr>
          <a:xfrm>
            <a:off x="8409366" y="5131557"/>
            <a:ext cx="1739835" cy="268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100" b="1" dirty="0" smtClean="0">
                <a:solidFill>
                  <a:srgbClr val="0455A6"/>
                </a:solidFill>
              </a:rPr>
              <a:t>ODE Consulting®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2713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0" y="6321145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108094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47064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3472" y="63211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1582925" y="6329363"/>
            <a:ext cx="6656387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+mj-lt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lacial Indifference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lacial Indifference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dirty="0" smtClean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Slide Number Placeholder 2"/>
          <p:cNvSpPr txBox="1">
            <a:spLocks/>
          </p:cNvSpPr>
          <p:nvPr userDrawn="1"/>
        </p:nvSpPr>
        <p:spPr>
          <a:xfrm>
            <a:off x="11277600" y="6462814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2575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27000"/>
            </a:blip>
            <a:srcRect/>
            <a:stretch>
              <a:fillRect l="-50894" r="-1051" b="-59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031695"/>
            <a:ext cx="10515600" cy="80028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2407920"/>
            <a:ext cx="10515600" cy="3383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  <a:lvl2pPr marL="685800" indent="-228600" algn="ctr">
              <a:buSzPct val="70000"/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371600" indent="-457200" algn="ctr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endParaRPr lang="en-US" dirty="0" smtClean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76800" y="2083443"/>
            <a:ext cx="243840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2804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 rot="5400000">
            <a:off x="1275243" y="3041542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80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 userDrawn="1"/>
        </p:nvSpPr>
        <p:spPr>
          <a:xfrm rot="5400000">
            <a:off x="513742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34" name="Rounded Rectangle 33"/>
          <p:cNvSpPr/>
          <p:nvPr userDrawn="1"/>
        </p:nvSpPr>
        <p:spPr>
          <a:xfrm rot="5400000">
            <a:off x="886360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057275" y="3603625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919457" y="3600713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2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645636" y="3600712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3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22251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Group Structu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1107C-37E7-8D4B-BECC-DE51B9133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D0F5AB9-52A7-9D46-A78A-C71E63BBC77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CB4C805-F1F2-4347-A531-7461745FA803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7B2A620-E8F5-864F-8C69-BACD73BFA85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02413" y="6571567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73571C89-29F0-1246-8AE1-0F5098C275A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698423" y="1316568"/>
            <a:ext cx="4254397" cy="1582591"/>
          </a:xfrm>
        </p:spPr>
        <p:txBody>
          <a:bodyPr/>
          <a:lstStyle>
            <a:lvl1pPr marL="191994" indent="-191994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Char char="◆"/>
              <a:defRPr b="0" i="0"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  <p:pic>
        <p:nvPicPr>
          <p:cNvPr id="59" name="Graphic 58">
            <a:extLst>
              <a:ext uri="{FF2B5EF4-FFF2-40B4-BE49-F238E27FC236}">
                <a16:creationId xmlns:a16="http://schemas.microsoft.com/office/drawing/2014/main" id="{DE1A40B8-8D52-EB46-8193-B9DC7A34821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19524" y="1348167"/>
            <a:ext cx="1456704" cy="543463"/>
          </a:xfrm>
          <a:prstGeom prst="rect">
            <a:avLst/>
          </a:prstGeom>
        </p:spPr>
      </p:pic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99984C37-7C77-FC4B-A879-DBC06AECB080}"/>
              </a:ext>
            </a:extLst>
          </p:cNvPr>
          <p:cNvCxnSpPr>
            <a:cxnSpLocks/>
          </p:cNvCxnSpPr>
          <p:nvPr userDrawn="1"/>
        </p:nvCxnSpPr>
        <p:spPr>
          <a:xfrm>
            <a:off x="7698422" y="3185593"/>
            <a:ext cx="398723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 Placeholder 20">
            <a:extLst>
              <a:ext uri="{FF2B5EF4-FFF2-40B4-BE49-F238E27FC236}">
                <a16:creationId xmlns:a16="http://schemas.microsoft.com/office/drawing/2014/main" id="{0675092F-5121-5B47-A352-C8DDCF017D5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698423" y="3377376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 err="1"/>
              <a:t>S$XXb</a:t>
            </a:r>
            <a:endParaRPr lang="en-US" dirty="0"/>
          </a:p>
        </p:txBody>
      </p:sp>
      <p:sp>
        <p:nvSpPr>
          <p:cNvPr id="62" name="Text Placeholder 20">
            <a:extLst>
              <a:ext uri="{FF2B5EF4-FFF2-40B4-BE49-F238E27FC236}">
                <a16:creationId xmlns:a16="http://schemas.microsoft.com/office/drawing/2014/main" id="{67398FA3-6F08-AA49-AC5B-DF315DC2821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98423" y="3764416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63" name="Text Placeholder 20">
            <a:extLst>
              <a:ext uri="{FF2B5EF4-FFF2-40B4-BE49-F238E27FC236}">
                <a16:creationId xmlns:a16="http://schemas.microsoft.com/office/drawing/2014/main" id="{C6FF7924-0668-5F47-8E58-2FFA09922EF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110556" y="3377376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 err="1"/>
              <a:t>S$XXb</a:t>
            </a:r>
            <a:endParaRPr lang="en-US" dirty="0"/>
          </a:p>
        </p:txBody>
      </p:sp>
      <p:sp>
        <p:nvSpPr>
          <p:cNvPr id="64" name="Text Placeholder 20">
            <a:extLst>
              <a:ext uri="{FF2B5EF4-FFF2-40B4-BE49-F238E27FC236}">
                <a16:creationId xmlns:a16="http://schemas.microsoft.com/office/drawing/2014/main" id="{1D66C9A6-E787-7643-B30D-9AB04918E4B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110556" y="3764416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65" name="Text Placeholder 20">
            <a:extLst>
              <a:ext uri="{FF2B5EF4-FFF2-40B4-BE49-F238E27FC236}">
                <a16:creationId xmlns:a16="http://schemas.microsoft.com/office/drawing/2014/main" id="{A1AEA269-E29E-F343-8CC2-D09836B2C6D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686471" y="4211902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 err="1"/>
              <a:t>S$XXb</a:t>
            </a:r>
            <a:endParaRPr lang="en-US" dirty="0"/>
          </a:p>
        </p:txBody>
      </p:sp>
      <p:sp>
        <p:nvSpPr>
          <p:cNvPr id="66" name="Text Placeholder 20">
            <a:extLst>
              <a:ext uri="{FF2B5EF4-FFF2-40B4-BE49-F238E27FC236}">
                <a16:creationId xmlns:a16="http://schemas.microsoft.com/office/drawing/2014/main" id="{17398756-5B4C-9848-B9F1-94F2D686BC8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686471" y="4598941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67" name="Text Placeholder 20">
            <a:extLst>
              <a:ext uri="{FF2B5EF4-FFF2-40B4-BE49-F238E27FC236}">
                <a16:creationId xmlns:a16="http://schemas.microsoft.com/office/drawing/2014/main" id="{D1E5F200-1110-804E-8DE4-85EA2F6B81A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098604" y="4211902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 err="1"/>
              <a:t>S$XXb</a:t>
            </a:r>
            <a:endParaRPr lang="en-US" dirty="0"/>
          </a:p>
        </p:txBody>
      </p:sp>
      <p:sp>
        <p:nvSpPr>
          <p:cNvPr id="68" name="Text Placeholder 20">
            <a:extLst>
              <a:ext uri="{FF2B5EF4-FFF2-40B4-BE49-F238E27FC236}">
                <a16:creationId xmlns:a16="http://schemas.microsoft.com/office/drawing/2014/main" id="{B93A52DF-9ACA-994F-9E95-A4B984D5575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0098604" y="4598941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69" name="Text Placeholder 20">
            <a:extLst>
              <a:ext uri="{FF2B5EF4-FFF2-40B4-BE49-F238E27FC236}">
                <a16:creationId xmlns:a16="http://schemas.microsoft.com/office/drawing/2014/main" id="{0F1122BD-507E-8743-AB6F-5407B89FD0C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686471" y="5123135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 err="1"/>
              <a:t>S$XXb</a:t>
            </a:r>
            <a:endParaRPr lang="en-US" dirty="0"/>
          </a:p>
        </p:txBody>
      </p:sp>
      <p:sp>
        <p:nvSpPr>
          <p:cNvPr id="70" name="Text Placeholder 20">
            <a:extLst>
              <a:ext uri="{FF2B5EF4-FFF2-40B4-BE49-F238E27FC236}">
                <a16:creationId xmlns:a16="http://schemas.microsoft.com/office/drawing/2014/main" id="{501A4A86-2A18-E64A-B1B0-8F729070493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686471" y="5510174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71" name="Text Placeholder 20">
            <a:extLst>
              <a:ext uri="{FF2B5EF4-FFF2-40B4-BE49-F238E27FC236}">
                <a16:creationId xmlns:a16="http://schemas.microsoft.com/office/drawing/2014/main" id="{C29BF387-B674-6B4E-B75A-154AA86AC8D4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098604" y="5123135"/>
            <a:ext cx="1575101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X REITs</a:t>
            </a:r>
            <a:endParaRPr lang="en-US" dirty="0"/>
          </a:p>
        </p:txBody>
      </p:sp>
      <p:sp>
        <p:nvSpPr>
          <p:cNvPr id="72" name="Text Placeholder 20">
            <a:extLst>
              <a:ext uri="{FF2B5EF4-FFF2-40B4-BE49-F238E27FC236}">
                <a16:creationId xmlns:a16="http://schemas.microsoft.com/office/drawing/2014/main" id="{385E4A0E-219D-004C-AD70-B4C0DEE3293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098604" y="5510174"/>
            <a:ext cx="1575101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tx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7C554569-F288-7749-A48F-64524DA1455F}"/>
              </a:ext>
            </a:extLst>
          </p:cNvPr>
          <p:cNvSpPr/>
          <p:nvPr userDrawn="1"/>
        </p:nvSpPr>
        <p:spPr>
          <a:xfrm>
            <a:off x="445108" y="5002372"/>
            <a:ext cx="7046007" cy="1291115"/>
          </a:xfrm>
          <a:prstGeom prst="rect">
            <a:avLst/>
          </a:prstGeom>
          <a:solidFill>
            <a:schemeClr val="tx1">
              <a:alpha val="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E66A5ABF-A738-FE42-89DE-2D638E673590}"/>
              </a:ext>
            </a:extLst>
          </p:cNvPr>
          <p:cNvSpPr/>
          <p:nvPr userDrawn="1"/>
        </p:nvSpPr>
        <p:spPr>
          <a:xfrm>
            <a:off x="2801392" y="2372987"/>
            <a:ext cx="1148815" cy="295268"/>
          </a:xfrm>
          <a:prstGeom prst="rect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9EDE9C2B-C2E8-564B-B366-F1855C7C1500}"/>
              </a:ext>
            </a:extLst>
          </p:cNvPr>
          <p:cNvSpPr/>
          <p:nvPr userDrawn="1"/>
        </p:nvSpPr>
        <p:spPr>
          <a:xfrm>
            <a:off x="5167190" y="2372987"/>
            <a:ext cx="1148815" cy="295268"/>
          </a:xfrm>
          <a:prstGeom prst="rect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B2ED02FE-70E6-2240-AD67-74B5EEBAF434}"/>
              </a:ext>
            </a:extLst>
          </p:cNvPr>
          <p:cNvSpPr/>
          <p:nvPr userDrawn="1"/>
        </p:nvSpPr>
        <p:spPr>
          <a:xfrm>
            <a:off x="3986670" y="2372987"/>
            <a:ext cx="1148815" cy="295268"/>
          </a:xfrm>
          <a:prstGeom prst="rect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C0147D48-48DC-E846-A14F-E829D770E3C5}"/>
              </a:ext>
            </a:extLst>
          </p:cNvPr>
          <p:cNvSpPr/>
          <p:nvPr userDrawn="1"/>
        </p:nvSpPr>
        <p:spPr>
          <a:xfrm>
            <a:off x="6347710" y="2372987"/>
            <a:ext cx="1148815" cy="295268"/>
          </a:xfrm>
          <a:prstGeom prst="rect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DBDBF8B6-8298-3147-BF35-F6BBB7853B46}"/>
              </a:ext>
            </a:extLst>
          </p:cNvPr>
          <p:cNvSpPr/>
          <p:nvPr userDrawn="1"/>
        </p:nvSpPr>
        <p:spPr>
          <a:xfrm>
            <a:off x="1625630" y="2372987"/>
            <a:ext cx="1148815" cy="295268"/>
          </a:xfrm>
          <a:prstGeom prst="rect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2B3AC661-B7DE-5B4D-BB26-1BE96F61127B}"/>
              </a:ext>
            </a:extLst>
          </p:cNvPr>
          <p:cNvSpPr/>
          <p:nvPr userDrawn="1"/>
        </p:nvSpPr>
        <p:spPr>
          <a:xfrm>
            <a:off x="445109" y="2372987"/>
            <a:ext cx="1148815" cy="295268"/>
          </a:xfrm>
          <a:prstGeom prst="rect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AB24CFD1-3D35-8E49-A8E5-7C15620010BA}"/>
              </a:ext>
            </a:extLst>
          </p:cNvPr>
          <p:cNvSpPr/>
          <p:nvPr userDrawn="1"/>
        </p:nvSpPr>
        <p:spPr>
          <a:xfrm>
            <a:off x="6359753" y="2708589"/>
            <a:ext cx="1131363" cy="2222903"/>
          </a:xfrm>
          <a:prstGeom prst="rect">
            <a:avLst/>
          </a:prstGeom>
          <a:solidFill>
            <a:schemeClr val="tx1">
              <a:alpha val="1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288F3E58-1B71-7B49-AC5C-03BB2CCC6A59}"/>
              </a:ext>
            </a:extLst>
          </p:cNvPr>
          <p:cNvSpPr/>
          <p:nvPr userDrawn="1"/>
        </p:nvSpPr>
        <p:spPr>
          <a:xfrm>
            <a:off x="5180579" y="2708589"/>
            <a:ext cx="1131363" cy="2222903"/>
          </a:xfrm>
          <a:prstGeom prst="rect">
            <a:avLst/>
          </a:prstGeom>
          <a:solidFill>
            <a:schemeClr val="tx1">
              <a:alpha val="1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A210605A-A762-5546-89FA-F2165101F613}"/>
              </a:ext>
            </a:extLst>
          </p:cNvPr>
          <p:cNvSpPr/>
          <p:nvPr userDrawn="1"/>
        </p:nvSpPr>
        <p:spPr>
          <a:xfrm>
            <a:off x="2803721" y="4425320"/>
            <a:ext cx="1144156" cy="511464"/>
          </a:xfrm>
          <a:prstGeom prst="rect">
            <a:avLst/>
          </a:prstGeom>
          <a:solidFill>
            <a:schemeClr val="tx1">
              <a:alpha val="1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E0A5E8BB-4342-FE4D-BBAB-D8AEE77962B5}"/>
              </a:ext>
            </a:extLst>
          </p:cNvPr>
          <p:cNvSpPr/>
          <p:nvPr userDrawn="1"/>
        </p:nvSpPr>
        <p:spPr>
          <a:xfrm>
            <a:off x="445108" y="2708589"/>
            <a:ext cx="4690136" cy="515249"/>
          </a:xfrm>
          <a:prstGeom prst="rect">
            <a:avLst/>
          </a:prstGeom>
          <a:solidFill>
            <a:schemeClr val="tx1">
              <a:alpha val="1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3A61C5E2-5D4A-104A-A52F-0A653060F3DB}"/>
              </a:ext>
            </a:extLst>
          </p:cNvPr>
          <p:cNvSpPr/>
          <p:nvPr userDrawn="1"/>
        </p:nvSpPr>
        <p:spPr>
          <a:xfrm>
            <a:off x="445108" y="3865757"/>
            <a:ext cx="3506949" cy="502489"/>
          </a:xfrm>
          <a:prstGeom prst="rect">
            <a:avLst/>
          </a:prstGeom>
          <a:solidFill>
            <a:schemeClr val="tx1">
              <a:alpha val="1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5" name="TextBox 18">
            <a:extLst>
              <a:ext uri="{FF2B5EF4-FFF2-40B4-BE49-F238E27FC236}">
                <a16:creationId xmlns:a16="http://schemas.microsoft.com/office/drawing/2014/main" id="{BBA80FB9-24A4-D94C-8B90-09C587A9FE50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6200000">
            <a:off x="-328591" y="5565909"/>
            <a:ext cx="1300511" cy="154640"/>
          </a:xfrm>
          <a:prstGeom prst="rect">
            <a:avLst/>
          </a:prstGeom>
          <a:solidFill>
            <a:schemeClr val="tx1">
              <a:alpha val="15000"/>
            </a:schemeClr>
          </a:solidFill>
          <a:ln w="6350">
            <a:noFill/>
            <a:miter lim="800000"/>
            <a:headEnd/>
            <a:tailEnd/>
          </a:ln>
        </p:spPr>
        <p:txBody>
          <a:bodyPr wrap="none" lIns="0" tIns="18000" rIns="0" bIns="0" anchor="ctr" anchorCtr="0">
            <a:no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1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REITs</a:t>
            </a:r>
            <a:endParaRPr kumimoji="0" lang="en-GB" altLang="en-US" sz="1000" b="1" i="0" u="none" strike="noStrike" kern="1200" cap="none" spc="-2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86" name="Text Box 25">
            <a:extLst>
              <a:ext uri="{FF2B5EF4-FFF2-40B4-BE49-F238E27FC236}">
                <a16:creationId xmlns:a16="http://schemas.microsoft.com/office/drawing/2014/main" id="{DC5D0DDF-DA60-314B-AE67-15D2604589F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36585" y="2451945"/>
            <a:ext cx="565861" cy="123111"/>
          </a:xfrm>
          <a:prstGeom prst="rect">
            <a:avLst/>
          </a:prstGeom>
          <a:noFill/>
          <a:ln w="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Singapore</a:t>
            </a:r>
          </a:p>
        </p:txBody>
      </p:sp>
      <p:sp>
        <p:nvSpPr>
          <p:cNvPr id="87" name="Text Box 25">
            <a:extLst>
              <a:ext uri="{FF2B5EF4-FFF2-40B4-BE49-F238E27FC236}">
                <a16:creationId xmlns:a16="http://schemas.microsoft.com/office/drawing/2014/main" id="{15DBE73A-1465-3D4D-9BFB-49E8024E242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946758" y="2451945"/>
            <a:ext cx="506550" cy="123111"/>
          </a:xfrm>
          <a:prstGeom prst="rect">
            <a:avLst/>
          </a:prstGeom>
          <a:noFill/>
          <a:ln w="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Australia</a:t>
            </a:r>
          </a:p>
        </p:txBody>
      </p:sp>
      <p:sp>
        <p:nvSpPr>
          <p:cNvPr id="88" name="Text Box 25">
            <a:extLst>
              <a:ext uri="{FF2B5EF4-FFF2-40B4-BE49-F238E27FC236}">
                <a16:creationId xmlns:a16="http://schemas.microsoft.com/office/drawing/2014/main" id="{E9AB413F-0757-3F43-848E-18ED5507D9F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176154" y="2451945"/>
            <a:ext cx="1130887" cy="123111"/>
          </a:xfrm>
          <a:prstGeom prst="rect">
            <a:avLst/>
          </a:prstGeom>
          <a:noFill/>
          <a:ln w="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800" b="1" i="0" u="none" strike="noStrike" kern="1200" cap="none" spc="-2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Industrial &amp; Logistics</a:t>
            </a:r>
          </a:p>
        </p:txBody>
      </p:sp>
      <p:sp>
        <p:nvSpPr>
          <p:cNvPr id="89" name="Text Box 25">
            <a:extLst>
              <a:ext uri="{FF2B5EF4-FFF2-40B4-BE49-F238E27FC236}">
                <a16:creationId xmlns:a16="http://schemas.microsoft.com/office/drawing/2014/main" id="{69219B19-8AB0-1C4C-80F9-A05B0511626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815095" y="2451945"/>
            <a:ext cx="1112485" cy="123111"/>
          </a:xfrm>
          <a:prstGeom prst="rect">
            <a:avLst/>
          </a:prstGeom>
          <a:noFill/>
          <a:ln w="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Thailand &amp; Vietnam</a:t>
            </a:r>
          </a:p>
        </p:txBody>
      </p:sp>
      <p:sp>
        <p:nvSpPr>
          <p:cNvPr id="90" name="Text Box 25">
            <a:extLst>
              <a:ext uri="{FF2B5EF4-FFF2-40B4-BE49-F238E27FC236}">
                <a16:creationId xmlns:a16="http://schemas.microsoft.com/office/drawing/2014/main" id="{0C9A2F30-384B-8C45-85CC-A3803059D57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329481" y="3649455"/>
            <a:ext cx="833562" cy="348685"/>
          </a:xfrm>
          <a:prstGeom prst="rect">
            <a:avLst/>
          </a:prstGeom>
          <a:noFill/>
          <a:ln w="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133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Industrial &amp; </a:t>
            </a:r>
            <a:br>
              <a:rPr kumimoji="0" lang="en-US" altLang="en-US" sz="1133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US" altLang="en-US" sz="1133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Logistics</a:t>
            </a:r>
          </a:p>
        </p:txBody>
      </p:sp>
      <p:sp>
        <p:nvSpPr>
          <p:cNvPr id="91" name="Text Box 25">
            <a:extLst>
              <a:ext uri="{FF2B5EF4-FFF2-40B4-BE49-F238E27FC236}">
                <a16:creationId xmlns:a16="http://schemas.microsoft.com/office/drawing/2014/main" id="{098F5396-5795-C24E-82A3-242D51A1AD0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405458" y="2881469"/>
            <a:ext cx="769441" cy="174343"/>
          </a:xfrm>
          <a:prstGeom prst="rect">
            <a:avLst/>
          </a:prstGeom>
          <a:noFill/>
          <a:ln w="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133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Residential</a:t>
            </a:r>
          </a:p>
        </p:txBody>
      </p:sp>
      <p:sp>
        <p:nvSpPr>
          <p:cNvPr id="92" name="Text Box 25">
            <a:extLst>
              <a:ext uri="{FF2B5EF4-FFF2-40B4-BE49-F238E27FC236}">
                <a16:creationId xmlns:a16="http://schemas.microsoft.com/office/drawing/2014/main" id="{87394650-3904-234C-999F-297B8F41F1E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002215" y="4032257"/>
            <a:ext cx="392736" cy="174343"/>
          </a:xfrm>
          <a:prstGeom prst="rect">
            <a:avLst/>
          </a:prstGeom>
          <a:noFill/>
          <a:ln w="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133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Retail</a:t>
            </a:r>
          </a:p>
        </p:txBody>
      </p:sp>
      <p:sp>
        <p:nvSpPr>
          <p:cNvPr id="93" name="Text Box 25">
            <a:extLst>
              <a:ext uri="{FF2B5EF4-FFF2-40B4-BE49-F238E27FC236}">
                <a16:creationId xmlns:a16="http://schemas.microsoft.com/office/drawing/2014/main" id="{9EC52AA3-8BF3-F44C-94F2-7CBFC198D4B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959017" y="4511561"/>
            <a:ext cx="833562" cy="348685"/>
          </a:xfrm>
          <a:prstGeom prst="rect">
            <a:avLst/>
          </a:prstGeom>
          <a:noFill/>
          <a:ln w="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133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Industrial &amp; </a:t>
            </a:r>
            <a:br>
              <a:rPr kumimoji="0" lang="en-US" altLang="en-US" sz="1133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US" altLang="en-US" sz="1133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Logistics</a:t>
            </a:r>
          </a:p>
        </p:txBody>
      </p:sp>
      <p:sp>
        <p:nvSpPr>
          <p:cNvPr id="94" name="Text Box 25">
            <a:extLst>
              <a:ext uri="{FF2B5EF4-FFF2-40B4-BE49-F238E27FC236}">
                <a16:creationId xmlns:a16="http://schemas.microsoft.com/office/drawing/2014/main" id="{8B1D8BB3-7F88-C540-A0D5-7516EEED0A0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614784" y="2451945"/>
            <a:ext cx="607539" cy="123111"/>
          </a:xfrm>
          <a:prstGeom prst="rect">
            <a:avLst/>
          </a:prstGeom>
          <a:noFill/>
          <a:ln w="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Hospitality</a:t>
            </a:r>
          </a:p>
        </p:txBody>
      </p:sp>
      <p:sp>
        <p:nvSpPr>
          <p:cNvPr id="95" name="Text Box 25">
            <a:extLst>
              <a:ext uri="{FF2B5EF4-FFF2-40B4-BE49-F238E27FC236}">
                <a16:creationId xmlns:a16="http://schemas.microsoft.com/office/drawing/2014/main" id="{210EED42-2A1C-7E4E-811C-77A2CBC30DE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556745" y="3734201"/>
            <a:ext cx="737382" cy="174343"/>
          </a:xfrm>
          <a:prstGeom prst="rect">
            <a:avLst/>
          </a:prstGeom>
          <a:noFill/>
          <a:ln w="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133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Hospitality</a:t>
            </a:r>
          </a:p>
        </p:txBody>
      </p:sp>
      <p:sp>
        <p:nvSpPr>
          <p:cNvPr id="96" name="Text Box 25">
            <a:extLst>
              <a:ext uri="{FF2B5EF4-FFF2-40B4-BE49-F238E27FC236}">
                <a16:creationId xmlns:a16="http://schemas.microsoft.com/office/drawing/2014/main" id="{026FE25F-CD51-D449-9E61-F47D0A5A5E1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236466" y="2451945"/>
            <a:ext cx="649217" cy="123111"/>
          </a:xfrm>
          <a:prstGeom prst="rect">
            <a:avLst/>
          </a:prstGeom>
          <a:noFill/>
          <a:ln w="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UK &amp; China</a:t>
            </a:r>
          </a:p>
        </p:txBody>
      </p:sp>
      <p:sp>
        <p:nvSpPr>
          <p:cNvPr id="102" name="TextBox 18">
            <a:extLst>
              <a:ext uri="{FF2B5EF4-FFF2-40B4-BE49-F238E27FC236}">
                <a16:creationId xmlns:a16="http://schemas.microsoft.com/office/drawing/2014/main" id="{223A06D8-CDA7-9046-A5F2-6E7B918BEA53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6200000">
            <a:off x="-795909" y="3743735"/>
            <a:ext cx="2228617" cy="146892"/>
          </a:xfrm>
          <a:prstGeom prst="rect">
            <a:avLst/>
          </a:prstGeom>
          <a:solidFill>
            <a:schemeClr val="tx1">
              <a:alpha val="15000"/>
            </a:schemeClr>
          </a:solidFill>
          <a:ln w="6350">
            <a:noFill/>
            <a:miter lim="800000"/>
            <a:headEnd/>
            <a:tailEnd/>
          </a:ln>
        </p:spPr>
        <p:txBody>
          <a:bodyPr wrap="none" lIns="0" tIns="18000" rIns="0" bIns="0" anchor="ctr" anchorCtr="0">
            <a:no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1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Segments</a:t>
            </a:r>
            <a:endParaRPr kumimoji="0" lang="en-GB" altLang="en-US" sz="1000" b="1" i="0" u="none" strike="noStrike" kern="1200" cap="none" spc="-2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7B7E5239-98C7-854E-AB37-04D98235BD8B}"/>
              </a:ext>
            </a:extLst>
          </p:cNvPr>
          <p:cNvSpPr/>
          <p:nvPr userDrawn="1"/>
        </p:nvSpPr>
        <p:spPr>
          <a:xfrm>
            <a:off x="445108" y="3284402"/>
            <a:ext cx="4687661" cy="527164"/>
          </a:xfrm>
          <a:prstGeom prst="rect">
            <a:avLst/>
          </a:prstGeom>
          <a:solidFill>
            <a:schemeClr val="tx1">
              <a:alpha val="1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4" name="Text Box 25">
            <a:extLst>
              <a:ext uri="{FF2B5EF4-FFF2-40B4-BE49-F238E27FC236}">
                <a16:creationId xmlns:a16="http://schemas.microsoft.com/office/drawing/2014/main" id="{9447E4B1-638C-564B-97A8-7EA96D13213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745382" y="3463238"/>
            <a:ext cx="2087110" cy="174343"/>
          </a:xfrm>
          <a:prstGeom prst="rect">
            <a:avLst/>
          </a:prstGeom>
          <a:noFill/>
          <a:ln w="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133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Commercial &amp; Business Parks</a:t>
            </a:r>
          </a:p>
        </p:txBody>
      </p: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E3429BAB-8072-694A-96DB-B90453DDEF66}"/>
              </a:ext>
            </a:extLst>
          </p:cNvPr>
          <p:cNvGrpSpPr/>
          <p:nvPr userDrawn="1"/>
        </p:nvGrpSpPr>
        <p:grpSpPr>
          <a:xfrm>
            <a:off x="1031005" y="1954298"/>
            <a:ext cx="5932932" cy="392916"/>
            <a:chOff x="1592065" y="1428264"/>
            <a:chExt cx="6225504" cy="301838"/>
          </a:xfrm>
        </p:grpSpPr>
        <p:pic>
          <p:nvPicPr>
            <p:cNvPr id="116" name="Graphic 115">
              <a:extLst>
                <a:ext uri="{FF2B5EF4-FFF2-40B4-BE49-F238E27FC236}">
                  <a16:creationId xmlns:a16="http://schemas.microsoft.com/office/drawing/2014/main" id="{B7F46758-F573-BF4F-9B33-72ED5D13363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rot="16200000" flipV="1">
              <a:off x="1543483" y="1655300"/>
              <a:ext cx="129064" cy="20538"/>
            </a:xfrm>
            <a:prstGeom prst="rect">
              <a:avLst/>
            </a:prstGeom>
          </p:spPr>
        </p:pic>
        <p:pic>
          <p:nvPicPr>
            <p:cNvPr id="117" name="Graphic 116">
              <a:extLst>
                <a:ext uri="{FF2B5EF4-FFF2-40B4-BE49-F238E27FC236}">
                  <a16:creationId xmlns:a16="http://schemas.microsoft.com/office/drawing/2014/main" id="{2DFF31D9-9431-C445-8D7C-43C80737FBB1}"/>
                </a:ext>
              </a:extLst>
            </p:cNvPr>
            <p:cNvPicPr>
              <a:picLocks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rot="16200000" flipV="1">
              <a:off x="5247307" y="1652243"/>
              <a:ext cx="129064" cy="26653"/>
            </a:xfrm>
            <a:prstGeom prst="rect">
              <a:avLst/>
            </a:prstGeom>
          </p:spPr>
        </p:pic>
        <p:pic>
          <p:nvPicPr>
            <p:cNvPr id="118" name="Graphic 117">
              <a:extLst>
                <a:ext uri="{FF2B5EF4-FFF2-40B4-BE49-F238E27FC236}">
                  <a16:creationId xmlns:a16="http://schemas.microsoft.com/office/drawing/2014/main" id="{0928733F-EE70-D645-A12D-01D14B50CD21}"/>
                </a:ext>
              </a:extLst>
            </p:cNvPr>
            <p:cNvPicPr>
              <a:picLocks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rot="16200000" flipV="1">
              <a:off x="6480896" y="1652243"/>
              <a:ext cx="129064" cy="26653"/>
            </a:xfrm>
            <a:prstGeom prst="rect">
              <a:avLst/>
            </a:prstGeom>
          </p:spPr>
        </p:pic>
        <p:pic>
          <p:nvPicPr>
            <p:cNvPr id="119" name="Graphic 118">
              <a:extLst>
                <a:ext uri="{FF2B5EF4-FFF2-40B4-BE49-F238E27FC236}">
                  <a16:creationId xmlns:a16="http://schemas.microsoft.com/office/drawing/2014/main" id="{C6C82A9F-78E3-E147-9830-11C842AE7057}"/>
                </a:ext>
              </a:extLst>
            </p:cNvPr>
            <p:cNvPicPr>
              <a:picLocks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rot="16200000" flipV="1">
              <a:off x="7714483" y="1652243"/>
              <a:ext cx="129064" cy="26653"/>
            </a:xfrm>
            <a:prstGeom prst="rect">
              <a:avLst/>
            </a:prstGeom>
          </p:spPr>
        </p:pic>
        <p:pic>
          <p:nvPicPr>
            <p:cNvPr id="120" name="Graphic 119">
              <a:extLst>
                <a:ext uri="{FF2B5EF4-FFF2-40B4-BE49-F238E27FC236}">
                  <a16:creationId xmlns:a16="http://schemas.microsoft.com/office/drawing/2014/main" id="{5B71F861-962B-CE45-B575-2B1F4584DAAC}"/>
                </a:ext>
              </a:extLst>
            </p:cNvPr>
            <p:cNvPicPr>
              <a:picLocks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rot="16200000" flipV="1">
              <a:off x="2759589" y="1652243"/>
              <a:ext cx="129064" cy="26653"/>
            </a:xfrm>
            <a:prstGeom prst="rect">
              <a:avLst/>
            </a:prstGeom>
          </p:spPr>
        </p:pic>
        <p:pic>
          <p:nvPicPr>
            <p:cNvPr id="121" name="Graphic 120">
              <a:extLst>
                <a:ext uri="{FF2B5EF4-FFF2-40B4-BE49-F238E27FC236}">
                  <a16:creationId xmlns:a16="http://schemas.microsoft.com/office/drawing/2014/main" id="{1745FDDE-6606-0C47-888E-E7387F180E06}"/>
                </a:ext>
              </a:extLst>
            </p:cNvPr>
            <p:cNvPicPr>
              <a:picLocks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rot="16200000" flipV="1">
              <a:off x="4000735" y="1654908"/>
              <a:ext cx="129064" cy="21322"/>
            </a:xfrm>
            <a:prstGeom prst="rect">
              <a:avLst/>
            </a:prstGeom>
          </p:spPr>
        </p:pic>
        <p:pic>
          <p:nvPicPr>
            <p:cNvPr id="122" name="Graphic 121">
              <a:extLst>
                <a:ext uri="{FF2B5EF4-FFF2-40B4-BE49-F238E27FC236}">
                  <a16:creationId xmlns:a16="http://schemas.microsoft.com/office/drawing/2014/main" id="{B28B2A07-90B2-BF49-B8E6-5ABFAEC1C42C}"/>
                </a:ext>
              </a:extLst>
            </p:cNvPr>
            <p:cNvPicPr>
              <a:picLocks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rot="16200000" flipV="1">
              <a:off x="4586661" y="1497669"/>
              <a:ext cx="165464" cy="26653"/>
            </a:xfrm>
            <a:prstGeom prst="rect">
              <a:avLst/>
            </a:prstGeom>
          </p:spPr>
        </p:pic>
        <p:pic>
          <p:nvPicPr>
            <p:cNvPr id="123" name="Graphic 122">
              <a:extLst>
                <a:ext uri="{FF2B5EF4-FFF2-40B4-BE49-F238E27FC236}">
                  <a16:creationId xmlns:a16="http://schemas.microsoft.com/office/drawing/2014/main" id="{0CAFBB95-3B43-944D-B661-B4D85B2BBD8C}"/>
                </a:ext>
              </a:extLst>
            </p:cNvPr>
            <p:cNvPicPr>
              <a:picLocks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592065" y="1583328"/>
              <a:ext cx="6225504" cy="19512"/>
            </a:xfrm>
            <a:prstGeom prst="rect">
              <a:avLst/>
            </a:prstGeom>
          </p:spPr>
        </p:pic>
      </p:grpSp>
      <p:pic>
        <p:nvPicPr>
          <p:cNvPr id="124" name="Graphic 123">
            <a:extLst>
              <a:ext uri="{FF2B5EF4-FFF2-40B4-BE49-F238E27FC236}">
                <a16:creationId xmlns:a16="http://schemas.microsoft.com/office/drawing/2014/main" id="{838DBFE5-B714-6147-B8E6-F2847D773BD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619877" y="5192960"/>
            <a:ext cx="856139" cy="323072"/>
          </a:xfrm>
          <a:prstGeom prst="rect">
            <a:avLst/>
          </a:prstGeom>
        </p:spPr>
      </p:pic>
      <p:pic>
        <p:nvPicPr>
          <p:cNvPr id="125" name="Graphic 124">
            <a:extLst>
              <a:ext uri="{FF2B5EF4-FFF2-40B4-BE49-F238E27FC236}">
                <a16:creationId xmlns:a16="http://schemas.microsoft.com/office/drawing/2014/main" id="{450BFBAE-23E9-BF48-AFA2-40BF27527C31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619877" y="5769960"/>
            <a:ext cx="856139" cy="323072"/>
          </a:xfrm>
          <a:prstGeom prst="rect">
            <a:avLst/>
          </a:prstGeom>
        </p:spPr>
      </p:pic>
      <p:pic>
        <p:nvPicPr>
          <p:cNvPr id="126" name="Graphic 125">
            <a:extLst>
              <a:ext uri="{FF2B5EF4-FFF2-40B4-BE49-F238E27FC236}">
                <a16:creationId xmlns:a16="http://schemas.microsoft.com/office/drawing/2014/main" id="{2B2A3C67-FD39-FD48-B50A-92EAD2139CBC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6467489" y="5192960"/>
            <a:ext cx="856139" cy="323072"/>
          </a:xfrm>
          <a:prstGeom prst="rect">
            <a:avLst/>
          </a:prstGeom>
        </p:spPr>
      </p:pic>
      <p:pic>
        <p:nvPicPr>
          <p:cNvPr id="127" name="Graphic 126">
            <a:extLst>
              <a:ext uri="{FF2B5EF4-FFF2-40B4-BE49-F238E27FC236}">
                <a16:creationId xmlns:a16="http://schemas.microsoft.com/office/drawing/2014/main" id="{7492A80E-E7EF-A24D-8433-EBA587D6694A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5066173" y="5192961"/>
            <a:ext cx="1259979" cy="323071"/>
          </a:xfrm>
          <a:prstGeom prst="rect">
            <a:avLst/>
          </a:prstGeom>
        </p:spPr>
      </p:pic>
      <p:pic>
        <p:nvPicPr>
          <p:cNvPr id="128" name="Picture 44">
            <a:extLst>
              <a:ext uri="{FF2B5EF4-FFF2-40B4-BE49-F238E27FC236}">
                <a16:creationId xmlns:a16="http://schemas.microsoft.com/office/drawing/2014/main" id="{71CC2CD5-221A-264D-A650-D0D49BF73AAE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52665" y="5191237"/>
            <a:ext cx="1186955" cy="327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9" name="Graphic 128">
            <a:extLst>
              <a:ext uri="{FF2B5EF4-FFF2-40B4-BE49-F238E27FC236}">
                <a16:creationId xmlns:a16="http://schemas.microsoft.com/office/drawing/2014/main" id="{16B35741-985F-E541-B26A-9C5C58A11C80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2866968" y="5749232"/>
            <a:ext cx="958351" cy="370563"/>
          </a:xfrm>
          <a:prstGeom prst="rect">
            <a:avLst/>
          </a:prstGeom>
        </p:spPr>
      </p:pic>
      <p:sp>
        <p:nvSpPr>
          <p:cNvPr id="97" name="TextBox 96">
            <a:extLst>
              <a:ext uri="{FF2B5EF4-FFF2-40B4-BE49-F238E27FC236}">
                <a16:creationId xmlns:a16="http://schemas.microsoft.com/office/drawing/2014/main" id="{2CA67413-1D8F-DD4C-8EDF-4B60503FD249}"/>
              </a:ext>
            </a:extLst>
          </p:cNvPr>
          <p:cNvSpPr txBox="1"/>
          <p:nvPr userDrawn="1"/>
        </p:nvSpPr>
        <p:spPr bwMode="auto">
          <a:xfrm>
            <a:off x="10369298" y="6633053"/>
            <a:ext cx="126957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Retail</a:t>
            </a:r>
          </a:p>
        </p:txBody>
      </p:sp>
    </p:spTree>
    <p:extLst>
      <p:ext uri="{BB962C8B-B14F-4D97-AF65-F5344CB8AC3E}">
        <p14:creationId xmlns:p14="http://schemas.microsoft.com/office/powerpoint/2010/main" val="1354298690"/>
      </p:ext>
    </p:extLst>
  </p:cSld>
  <p:clrMapOvr>
    <a:masterClrMapping/>
  </p:clrMapOvr>
  <p:transition spd="med">
    <p:fade/>
  </p:transition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00287"/>
          </a:xfrm>
        </p:spPr>
        <p:txBody>
          <a:bodyPr>
            <a:normAutofit/>
          </a:bodyPr>
          <a:lstStyle>
            <a:lvl1pPr algn="ctr"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2" name="Rounded Rectangle 1"/>
          <p:cNvSpPr/>
          <p:nvPr userDrawn="1"/>
        </p:nvSpPr>
        <p:spPr>
          <a:xfrm>
            <a:off x="83820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 userDrawn="1"/>
        </p:nvSpPr>
        <p:spPr>
          <a:xfrm>
            <a:off x="449326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814832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 userDrawn="1"/>
        </p:nvSpPr>
        <p:spPr>
          <a:xfrm>
            <a:off x="113792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1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479298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0" name="Rounded Rectangle 19"/>
          <p:cNvSpPr/>
          <p:nvPr userDrawn="1"/>
        </p:nvSpPr>
        <p:spPr>
          <a:xfrm>
            <a:off x="844804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 userDrawn="1"/>
        </p:nvSpPr>
        <p:spPr>
          <a:xfrm flipV="1">
            <a:off x="113792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4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22" name="Rounded Rectangle 21"/>
          <p:cNvSpPr/>
          <p:nvPr userDrawn="1"/>
        </p:nvSpPr>
        <p:spPr>
          <a:xfrm flipV="1">
            <a:off x="479298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3" name="Rounded Rectangle 22"/>
          <p:cNvSpPr/>
          <p:nvPr userDrawn="1"/>
        </p:nvSpPr>
        <p:spPr>
          <a:xfrm flipV="1">
            <a:off x="844804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82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37919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792981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448041" y="4815523"/>
            <a:ext cx="2606039" cy="5080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138238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804569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8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470900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2217420" y="5577205"/>
            <a:ext cx="447040" cy="91757"/>
            <a:chOff x="2217420" y="5628323"/>
            <a:chExt cx="447040" cy="91757"/>
          </a:xfrm>
        </p:grpSpPr>
        <p:sp>
          <p:nvSpPr>
            <p:cNvPr id="29" name="Oval 28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0" name="Oval 29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1" name="Oval 30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5872480" y="5577205"/>
            <a:ext cx="447040" cy="91757"/>
            <a:chOff x="2217420" y="5628323"/>
            <a:chExt cx="447040" cy="91757"/>
          </a:xfrm>
        </p:grpSpPr>
        <p:sp>
          <p:nvSpPr>
            <p:cNvPr id="37" name="Oval 36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8" name="Oval 37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9" name="Oval 38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40" name="Group 39"/>
          <p:cNvGrpSpPr/>
          <p:nvPr userDrawn="1"/>
        </p:nvGrpSpPr>
        <p:grpSpPr>
          <a:xfrm>
            <a:off x="9527540" y="5577205"/>
            <a:ext cx="447040" cy="91757"/>
            <a:chOff x="2217420" y="5628323"/>
            <a:chExt cx="447040" cy="91757"/>
          </a:xfrm>
        </p:grpSpPr>
        <p:sp>
          <p:nvSpPr>
            <p:cNvPr id="41" name="Oval 40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3" name="Oval 42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sp>
        <p:nvSpPr>
          <p:cNvPr id="32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2114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700463" y="1371600"/>
            <a:ext cx="4257675" cy="4257675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445994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9488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505743"/>
            <a:ext cx="356815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7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43400" y="3137436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8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8139954" y="1566703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0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343400" y="1531743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1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141495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35539037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3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3309321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3310862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 hasCustomPrompt="1"/>
          </p:nvPr>
        </p:nvSpPr>
        <p:spPr>
          <a:xfrm>
            <a:off x="6199542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6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201083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 hasCustomPrompt="1"/>
          </p:nvPr>
        </p:nvSpPr>
        <p:spPr>
          <a:xfrm>
            <a:off x="9089763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9091304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9" name="Slide Number Placeholder 2"/>
          <p:cNvSpPr>
            <a:spLocks noGrp="1"/>
          </p:cNvSpPr>
          <p:nvPr>
            <p:ph type="sldNum" sz="quarter" idx="2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29464604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997824" y="365125"/>
            <a:ext cx="6355975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97824" y="1855694"/>
            <a:ext cx="6355976" cy="41691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2494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676600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SG" dirty="0"/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508000" y="1447800"/>
            <a:ext cx="10972800" cy="4724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179193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279895-DFFF-4EBF-9F22-3A021849A8D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9604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711517205"/>
      </p:ext>
    </p:extLst>
  </p:cSld>
  <p:clrMapOvr>
    <a:masterClrMapping/>
  </p:clrMapOvr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8C15E88C-03D4-4DB3-A294-01AFD0238E6A}"/>
              </a:ext>
            </a:extLst>
          </p:cNvPr>
          <p:cNvGrpSpPr/>
          <p:nvPr/>
        </p:nvGrpSpPr>
        <p:grpSpPr>
          <a:xfrm>
            <a:off x="0" y="0"/>
            <a:ext cx="12201285" cy="3125387"/>
            <a:chOff x="0" y="0"/>
            <a:chExt cx="9150964" cy="2344040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6441D088-2608-489A-AFA7-12FB857C3D4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81" t="90" r="-1"/>
            <a:stretch/>
          </p:blipFill>
          <p:spPr>
            <a:xfrm>
              <a:off x="0" y="0"/>
              <a:ext cx="9150964" cy="1982539"/>
            </a:xfrm>
            <a:prstGeom prst="rect">
              <a:avLst/>
            </a:prstGeom>
          </p:spPr>
        </p:pic>
        <p:pic>
          <p:nvPicPr>
            <p:cNvPr id="36" name="Supergraphic 35">
              <a:extLst>
                <a:ext uri="{FF2B5EF4-FFF2-40B4-BE49-F238E27FC236}">
                  <a16:creationId xmlns:a16="http://schemas.microsoft.com/office/drawing/2014/main" id="{38ED6516-54EA-40DC-A3B9-12F312D5B7F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l="8161"/>
            <a:stretch/>
          </p:blipFill>
          <p:spPr>
            <a:xfrm>
              <a:off x="0" y="356654"/>
              <a:ext cx="5558576" cy="1987386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6936192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9" y="1024120"/>
            <a:ext cx="6920663" cy="205184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sz="1333" b="0">
                <a:latin typeface="Arial Black" panose="020B0A04020102020204" pitchFamily="34" charset="0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F33FAE9-5A77-4546-9E4F-8DB4789353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8428906"/>
      </p:ext>
    </p:extLst>
  </p:cSld>
  <p:clrMapOvr>
    <a:masterClrMapping/>
  </p:clrMapOvr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6A84288-523C-468C-903D-37AE1A1DB582}"/>
              </a:ext>
            </a:extLst>
          </p:cNvPr>
          <p:cNvGrpSpPr/>
          <p:nvPr/>
        </p:nvGrpSpPr>
        <p:grpSpPr>
          <a:xfrm>
            <a:off x="1" y="3174"/>
            <a:ext cx="12192001" cy="3951183"/>
            <a:chOff x="0" y="2380"/>
            <a:chExt cx="9144001" cy="2963387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E775A16-290E-41A2-8A43-A04985C835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51" t="45547" r="39"/>
            <a:stretch/>
          </p:blipFill>
          <p:spPr>
            <a:xfrm>
              <a:off x="0" y="2380"/>
              <a:ext cx="9144000" cy="1984353"/>
            </a:xfrm>
            <a:prstGeom prst="rect">
              <a:avLst/>
            </a:prstGeom>
          </p:spPr>
        </p:pic>
        <p:pic>
          <p:nvPicPr>
            <p:cNvPr id="7" name="Supergraphic 6">
              <a:extLst>
                <a:ext uri="{FF2B5EF4-FFF2-40B4-BE49-F238E27FC236}">
                  <a16:creationId xmlns:a16="http://schemas.microsoft.com/office/drawing/2014/main" id="{A14DCB7B-2752-4E29-ABF6-7E00DCFE60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r="13965"/>
            <a:stretch/>
          </p:blipFill>
          <p:spPr>
            <a:xfrm>
              <a:off x="4038601" y="553853"/>
              <a:ext cx="5105400" cy="2411914"/>
            </a:xfrm>
            <a:prstGeom prst="rect">
              <a:avLst/>
            </a:prstGeom>
          </p:spPr>
        </p:pic>
        <p:pic>
          <p:nvPicPr>
            <p:cNvPr id="14" name="Frasers logo">
              <a:extLst>
                <a:ext uri="{FF2B5EF4-FFF2-40B4-BE49-F238E27FC236}">
                  <a16:creationId xmlns:a16="http://schemas.microsoft.com/office/drawing/2014/main" id="{22698AC3-2C23-4095-8A0D-4407CE65CC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70" y="1024121"/>
            <a:ext cx="692066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55181"/>
            <a:ext cx="6936191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8A9CB77-6A21-4007-A3A2-8B8C08DD90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3054525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apore Properti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1107C-37E7-8D4B-BECC-DE51B9133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D0F5AB9-52A7-9D46-A78A-C71E63BBC77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CB4C805-F1F2-4347-A531-7461745FA803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7B2A620-E8F5-864F-8C69-BACD73BFA85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73571C89-29F0-1246-8AE1-0F5098C275A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21710" y="1316568"/>
            <a:ext cx="6831109" cy="2926728"/>
          </a:xfrm>
        </p:spPr>
        <p:txBody>
          <a:bodyPr/>
          <a:lstStyle>
            <a:lvl1pPr marL="191994" indent="-191994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Char char="◆"/>
              <a:defRPr b="0" i="0"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40C5CBBB-011E-6848-B090-C63E80C3762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097159" y="4441129"/>
            <a:ext cx="1015670" cy="237021"/>
          </a:xfrm>
        </p:spPr>
        <p:txBody>
          <a:bodyPr wrap="none">
            <a:spAutoFit/>
          </a:bodyPr>
          <a:lstStyle>
            <a:lvl1pPr marL="0" indent="0" algn="l">
              <a:buNone/>
              <a:defRPr sz="1400" b="1"/>
            </a:lvl1pPr>
          </a:lstStyle>
          <a:p>
            <a:pPr lvl="0"/>
            <a:r>
              <a:rPr lang="en-GB" dirty="0"/>
              <a:t>Title of table</a:t>
            </a:r>
            <a:endParaRPr lang="en-US" dirty="0"/>
          </a:p>
        </p:txBody>
      </p:sp>
      <p:sp>
        <p:nvSpPr>
          <p:cNvPr id="16" name="Chart Placeholder 5">
            <a:extLst>
              <a:ext uri="{FF2B5EF4-FFF2-40B4-BE49-F238E27FC236}">
                <a16:creationId xmlns:a16="http://schemas.microsoft.com/office/drawing/2014/main" id="{0F555133-9F81-A547-A363-AD8BC1F6DCB8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5121710" y="4721859"/>
            <a:ext cx="6831109" cy="1805604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Paste a chart from the Charts section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0FE4570-173A-9040-8957-684A6C8FC9D6}"/>
              </a:ext>
            </a:extLst>
          </p:cNvPr>
          <p:cNvSpPr/>
          <p:nvPr userDrawn="1"/>
        </p:nvSpPr>
        <p:spPr>
          <a:xfrm>
            <a:off x="249817" y="1322483"/>
            <a:ext cx="4453417" cy="5204981"/>
          </a:xfrm>
          <a:prstGeom prst="rect">
            <a:avLst/>
          </a:prstGeom>
          <a:solidFill>
            <a:schemeClr val="tx1">
              <a:alpha val="1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DCD86C5-2593-A647-9D2C-1AC15CA638CD}"/>
              </a:ext>
            </a:extLst>
          </p:cNvPr>
          <p:cNvGrpSpPr/>
          <p:nvPr userDrawn="1"/>
        </p:nvGrpSpPr>
        <p:grpSpPr>
          <a:xfrm>
            <a:off x="361156" y="1439275"/>
            <a:ext cx="797795" cy="806373"/>
            <a:chOff x="3582537" y="935875"/>
            <a:chExt cx="1344922" cy="1359384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8650064E-DEA5-7142-A262-28E16E33D1DA}"/>
                </a:ext>
              </a:extLst>
            </p:cNvPr>
            <p:cNvSpPr/>
            <p:nvPr/>
          </p:nvSpPr>
          <p:spPr>
            <a:xfrm>
              <a:off x="3661839" y="1035900"/>
              <a:ext cx="1196975" cy="11969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1D15AEAE-CCD4-5746-87D3-EDA8CCDC9CB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582537" y="935875"/>
              <a:ext cx="1344922" cy="1359384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1522482-8EBB-5743-902D-E7A2EFF2B1B0}"/>
              </a:ext>
            </a:extLst>
          </p:cNvPr>
          <p:cNvGrpSpPr/>
          <p:nvPr userDrawn="1"/>
        </p:nvGrpSpPr>
        <p:grpSpPr>
          <a:xfrm>
            <a:off x="2060753" y="1452292"/>
            <a:ext cx="797795" cy="806373"/>
            <a:chOff x="3582537" y="935875"/>
            <a:chExt cx="1344922" cy="1359384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011FA771-4357-1248-A92F-93F3D70E075F}"/>
                </a:ext>
              </a:extLst>
            </p:cNvPr>
            <p:cNvSpPr/>
            <p:nvPr/>
          </p:nvSpPr>
          <p:spPr>
            <a:xfrm>
              <a:off x="3661839" y="1035900"/>
              <a:ext cx="1196975" cy="11969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FD0755E5-7C9C-4E4F-BEC8-082C379805B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582537" y="935875"/>
              <a:ext cx="1344922" cy="1359384"/>
            </a:xfrm>
            <a:prstGeom prst="rect">
              <a:avLst/>
            </a:prstGeom>
          </p:spPr>
        </p:pic>
      </p:grpSp>
      <p:sp>
        <p:nvSpPr>
          <p:cNvPr id="84" name="Text Placeholder 5">
            <a:extLst>
              <a:ext uri="{FF2B5EF4-FFF2-40B4-BE49-F238E27FC236}">
                <a16:creationId xmlns:a16="http://schemas.microsoft.com/office/drawing/2014/main" id="{C6598CBD-2846-5142-8517-9B720AB86E9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967610" y="1661576"/>
            <a:ext cx="609812" cy="406187"/>
          </a:xfrm>
        </p:spPr>
        <p:txBody>
          <a:bodyPr wrap="square">
            <a:spAutoFit/>
          </a:bodyPr>
          <a:lstStyle>
            <a:lvl1pPr marL="0" indent="0" algn="l">
              <a:buNone/>
              <a:defRPr sz="1200" b="0"/>
            </a:lvl1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85" name="Text Placeholder 5">
            <a:extLst>
              <a:ext uri="{FF2B5EF4-FFF2-40B4-BE49-F238E27FC236}">
                <a16:creationId xmlns:a16="http://schemas.microsoft.com/office/drawing/2014/main" id="{A57B2B98-C9B9-2044-BBCF-AF14610C35C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55795" y="1480716"/>
            <a:ext cx="407712" cy="812550"/>
          </a:xfrm>
        </p:spPr>
        <p:txBody>
          <a:bodyPr wrap="none">
            <a:spAutoFit/>
          </a:bodyPr>
          <a:lstStyle>
            <a:lvl1pPr marL="0" indent="0" algn="ctr">
              <a:buNone/>
              <a:defRPr sz="4800" b="1"/>
            </a:lvl1pPr>
          </a:lstStyle>
          <a:p>
            <a:pPr lvl="0"/>
            <a:r>
              <a:rPr lang="en-GB" dirty="0"/>
              <a:t>X</a:t>
            </a:r>
            <a:endParaRPr lang="en-US" dirty="0"/>
          </a:p>
        </p:txBody>
      </p:sp>
      <p:sp>
        <p:nvSpPr>
          <p:cNvPr id="86" name="Text Placeholder 5">
            <a:extLst>
              <a:ext uri="{FF2B5EF4-FFF2-40B4-BE49-F238E27FC236}">
                <a16:creationId xmlns:a16="http://schemas.microsoft.com/office/drawing/2014/main" id="{9B0AAFFA-5DDD-A34E-A951-77B5D9D71B5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262049" y="1661576"/>
            <a:ext cx="609040" cy="406187"/>
          </a:xfrm>
        </p:spPr>
        <p:txBody>
          <a:bodyPr wrap="square">
            <a:spAutoFit/>
          </a:bodyPr>
          <a:lstStyle>
            <a:lvl1pPr marL="0" indent="0" algn="l">
              <a:buNone/>
              <a:defRPr sz="1200" b="0"/>
            </a:lvl1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87" name="Text Placeholder 5">
            <a:extLst>
              <a:ext uri="{FF2B5EF4-FFF2-40B4-BE49-F238E27FC236}">
                <a16:creationId xmlns:a16="http://schemas.microsoft.com/office/drawing/2014/main" id="{C1E678A0-AA6B-CA41-8C77-5364941315D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56197" y="1467701"/>
            <a:ext cx="407712" cy="812550"/>
          </a:xfrm>
        </p:spPr>
        <p:txBody>
          <a:bodyPr wrap="none">
            <a:spAutoFit/>
          </a:bodyPr>
          <a:lstStyle>
            <a:lvl1pPr marL="0" indent="0" algn="ctr">
              <a:buNone/>
              <a:defRPr sz="4800" b="1"/>
            </a:lvl1pPr>
          </a:lstStyle>
          <a:p>
            <a:pPr lvl="0"/>
            <a:r>
              <a:rPr lang="en-GB" dirty="0"/>
              <a:t>X</a:t>
            </a:r>
            <a:endParaRPr lang="en-US" dirty="0"/>
          </a:p>
        </p:txBody>
      </p:sp>
      <p:grpSp>
        <p:nvGrpSpPr>
          <p:cNvPr id="233" name="Group 232">
            <a:extLst>
              <a:ext uri="{FF2B5EF4-FFF2-40B4-BE49-F238E27FC236}">
                <a16:creationId xmlns:a16="http://schemas.microsoft.com/office/drawing/2014/main" id="{02CA835C-982C-184B-872E-CEE220D862A6}"/>
              </a:ext>
            </a:extLst>
          </p:cNvPr>
          <p:cNvGrpSpPr/>
          <p:nvPr userDrawn="1"/>
        </p:nvGrpSpPr>
        <p:grpSpPr>
          <a:xfrm>
            <a:off x="191993" y="2078135"/>
            <a:ext cx="4669096" cy="3002360"/>
            <a:chOff x="76342" y="1557279"/>
            <a:chExt cx="4037146" cy="2595999"/>
          </a:xfrm>
        </p:grpSpPr>
        <p:pic>
          <p:nvPicPr>
            <p:cNvPr id="234" name="Graphic 233">
              <a:extLst>
                <a:ext uri="{FF2B5EF4-FFF2-40B4-BE49-F238E27FC236}">
                  <a16:creationId xmlns:a16="http://schemas.microsoft.com/office/drawing/2014/main" id="{FB6BABD2-8A17-024C-8007-F1A047D6A58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25941" y="1557279"/>
              <a:ext cx="3664033" cy="2595999"/>
            </a:xfrm>
            <a:prstGeom prst="rect">
              <a:avLst/>
            </a:prstGeom>
          </p:spPr>
        </p:pic>
        <p:sp>
          <p:nvSpPr>
            <p:cNvPr id="235" name="Oval 234">
              <a:extLst>
                <a:ext uri="{FF2B5EF4-FFF2-40B4-BE49-F238E27FC236}">
                  <a16:creationId xmlns:a16="http://schemas.microsoft.com/office/drawing/2014/main" id="{5B1EE826-1F92-3F48-ADCD-98139FB30365}"/>
                </a:ext>
              </a:extLst>
            </p:cNvPr>
            <p:cNvSpPr/>
            <p:nvPr/>
          </p:nvSpPr>
          <p:spPr bwMode="auto">
            <a:xfrm>
              <a:off x="2660721" y="2786307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36" name="TextBox 7">
              <a:extLst>
                <a:ext uri="{FF2B5EF4-FFF2-40B4-BE49-F238E27FC236}">
                  <a16:creationId xmlns:a16="http://schemas.microsoft.com/office/drawing/2014/main" id="{46C88672-A1B4-A64B-81E9-0E00DF6B06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10448" y="2703835"/>
              <a:ext cx="681038" cy="851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Bedok Point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37" name="Oval 236">
              <a:extLst>
                <a:ext uri="{FF2B5EF4-FFF2-40B4-BE49-F238E27FC236}">
                  <a16:creationId xmlns:a16="http://schemas.microsoft.com/office/drawing/2014/main" id="{C51D9FD9-F8B7-D047-912E-35D9C21CB8B0}"/>
                </a:ext>
              </a:extLst>
            </p:cNvPr>
            <p:cNvSpPr/>
            <p:nvPr/>
          </p:nvSpPr>
          <p:spPr bwMode="auto">
            <a:xfrm>
              <a:off x="1397071" y="2824406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38" name="TextBox 9">
              <a:extLst>
                <a:ext uri="{FF2B5EF4-FFF2-40B4-BE49-F238E27FC236}">
                  <a16:creationId xmlns:a16="http://schemas.microsoft.com/office/drawing/2014/main" id="{1ABDC6C6-E399-AF47-A149-BB531A42F3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8573" y="2771958"/>
              <a:ext cx="665162" cy="106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Anchorpoint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39" name="Oval 238">
              <a:extLst>
                <a:ext uri="{FF2B5EF4-FFF2-40B4-BE49-F238E27FC236}">
                  <a16:creationId xmlns:a16="http://schemas.microsoft.com/office/drawing/2014/main" id="{D6FD2963-F1A5-8F44-8664-3D429230E21A}"/>
                </a:ext>
              </a:extLst>
            </p:cNvPr>
            <p:cNvSpPr/>
            <p:nvPr/>
          </p:nvSpPr>
          <p:spPr bwMode="auto">
            <a:xfrm>
              <a:off x="1755846" y="1940169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40" name="Oval 239">
              <a:extLst>
                <a:ext uri="{FF2B5EF4-FFF2-40B4-BE49-F238E27FC236}">
                  <a16:creationId xmlns:a16="http://schemas.microsoft.com/office/drawing/2014/main" id="{4600EEFC-B6BB-FF42-A001-CA4908DD43B6}"/>
                </a:ext>
              </a:extLst>
            </p:cNvPr>
            <p:cNvSpPr/>
            <p:nvPr/>
          </p:nvSpPr>
          <p:spPr bwMode="auto">
            <a:xfrm>
              <a:off x="1908246" y="2254494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41" name="TextBox 13">
              <a:extLst>
                <a:ext uri="{FF2B5EF4-FFF2-40B4-BE49-F238E27FC236}">
                  <a16:creationId xmlns:a16="http://schemas.microsoft.com/office/drawing/2014/main" id="{26EFE774-A41D-2C4A-A0E5-1F35C29D10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01808" y="1838569"/>
              <a:ext cx="874713" cy="851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Causeway Point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42" name="Oval 241">
              <a:extLst>
                <a:ext uri="{FF2B5EF4-FFF2-40B4-BE49-F238E27FC236}">
                  <a16:creationId xmlns:a16="http://schemas.microsoft.com/office/drawing/2014/main" id="{4956F95D-3677-3041-8FA9-D84D09D0132D}"/>
                </a:ext>
              </a:extLst>
            </p:cNvPr>
            <p:cNvSpPr/>
            <p:nvPr/>
          </p:nvSpPr>
          <p:spPr bwMode="auto">
            <a:xfrm>
              <a:off x="1154183" y="2276719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43" name="TextBox 15">
              <a:extLst>
                <a:ext uri="{FF2B5EF4-FFF2-40B4-BE49-F238E27FC236}">
                  <a16:creationId xmlns:a16="http://schemas.microsoft.com/office/drawing/2014/main" id="{48293063-4C5B-E14E-A0DB-E74C720E43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1822" y="2177830"/>
              <a:ext cx="754064" cy="851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YewTee Point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44" name="Oval 243">
              <a:extLst>
                <a:ext uri="{FF2B5EF4-FFF2-40B4-BE49-F238E27FC236}">
                  <a16:creationId xmlns:a16="http://schemas.microsoft.com/office/drawing/2014/main" id="{9504F83E-9E56-DA4E-9B58-D310A631A698}"/>
                </a:ext>
              </a:extLst>
            </p:cNvPr>
            <p:cNvSpPr/>
            <p:nvPr/>
          </p:nvSpPr>
          <p:spPr bwMode="auto">
            <a:xfrm>
              <a:off x="2046358" y="2919656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45" name="Oval 244">
              <a:extLst>
                <a:ext uri="{FF2B5EF4-FFF2-40B4-BE49-F238E27FC236}">
                  <a16:creationId xmlns:a16="http://schemas.microsoft.com/office/drawing/2014/main" id="{7B122C86-BCE6-D14C-9564-88EB6B634650}"/>
                </a:ext>
              </a:extLst>
            </p:cNvPr>
            <p:cNvSpPr/>
            <p:nvPr/>
          </p:nvSpPr>
          <p:spPr bwMode="auto">
            <a:xfrm>
              <a:off x="2000321" y="2883144"/>
              <a:ext cx="54000" cy="54000"/>
            </a:xfrm>
            <a:prstGeom prst="ellipse">
              <a:avLst/>
            </a:prstGeom>
            <a:solidFill>
              <a:schemeClr val="accent3"/>
            </a:solidFill>
            <a:ln w="9525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46" name="TextBox 245">
              <a:extLst>
                <a:ext uri="{FF2B5EF4-FFF2-40B4-BE49-F238E27FC236}">
                  <a16:creationId xmlns:a16="http://schemas.microsoft.com/office/drawing/2014/main" id="{F6D66A4B-997E-3B46-965C-B9609F762AA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7674" y="2543663"/>
              <a:ext cx="797375" cy="106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The Centrepoint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47" name="TextBox 246">
              <a:extLst>
                <a:ext uri="{FF2B5EF4-FFF2-40B4-BE49-F238E27FC236}">
                  <a16:creationId xmlns:a16="http://schemas.microsoft.com/office/drawing/2014/main" id="{99E12C03-E555-B146-9E6C-367818F3EB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6621" y="3107660"/>
              <a:ext cx="971963" cy="85159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Robertson Walk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48" name="Oval 247">
              <a:extLst>
                <a:ext uri="{FF2B5EF4-FFF2-40B4-BE49-F238E27FC236}">
                  <a16:creationId xmlns:a16="http://schemas.microsoft.com/office/drawing/2014/main" id="{88B268BA-94E0-C449-B657-944374332E68}"/>
                </a:ext>
              </a:extLst>
            </p:cNvPr>
            <p:cNvSpPr/>
            <p:nvPr/>
          </p:nvSpPr>
          <p:spPr bwMode="auto">
            <a:xfrm>
              <a:off x="1882846" y="3037131"/>
              <a:ext cx="54000" cy="54000"/>
            </a:xfrm>
            <a:prstGeom prst="ellipse">
              <a:avLst/>
            </a:prstGeom>
            <a:solidFill>
              <a:schemeClr val="accent3"/>
            </a:solidFill>
            <a:ln w="9525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49" name="TextBox 248">
              <a:extLst>
                <a:ext uri="{FF2B5EF4-FFF2-40B4-BE49-F238E27FC236}">
                  <a16:creationId xmlns:a16="http://schemas.microsoft.com/office/drawing/2014/main" id="{9920D61E-1465-7848-B42F-34F797078D7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3994" y="3170758"/>
              <a:ext cx="1249058" cy="1703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r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Valley Point Office Tower and Shopping Centre</a:t>
              </a:r>
            </a:p>
          </p:txBody>
        </p:sp>
        <p:sp>
          <p:nvSpPr>
            <p:cNvPr id="250" name="Oval 249">
              <a:extLst>
                <a:ext uri="{FF2B5EF4-FFF2-40B4-BE49-F238E27FC236}">
                  <a16:creationId xmlns:a16="http://schemas.microsoft.com/office/drawing/2014/main" id="{12CDAAEA-D764-784F-BA9F-4D432D1DA61A}"/>
                </a:ext>
              </a:extLst>
            </p:cNvPr>
            <p:cNvSpPr/>
            <p:nvPr/>
          </p:nvSpPr>
          <p:spPr bwMode="auto">
            <a:xfrm>
              <a:off x="2513083" y="2286244"/>
              <a:ext cx="54000" cy="54000"/>
            </a:xfrm>
            <a:prstGeom prst="ellipse">
              <a:avLst/>
            </a:prstGeom>
            <a:solidFill>
              <a:schemeClr val="accent3"/>
            </a:solidFill>
            <a:ln w="9525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51" name="Oval 250">
              <a:extLst>
                <a:ext uri="{FF2B5EF4-FFF2-40B4-BE49-F238E27FC236}">
                  <a16:creationId xmlns:a16="http://schemas.microsoft.com/office/drawing/2014/main" id="{AC18F632-567D-A346-9F4B-B6E6D6A3CB83}"/>
                </a:ext>
              </a:extLst>
            </p:cNvPr>
            <p:cNvSpPr/>
            <p:nvPr/>
          </p:nvSpPr>
          <p:spPr bwMode="auto">
            <a:xfrm>
              <a:off x="2079696" y="3114919"/>
              <a:ext cx="54000" cy="54000"/>
            </a:xfrm>
            <a:prstGeom prst="ellipse">
              <a:avLst/>
            </a:prstGeom>
            <a:solidFill>
              <a:schemeClr val="accent3"/>
            </a:solidFill>
            <a:ln w="9525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52" name="TextBox 38">
              <a:extLst>
                <a:ext uri="{FF2B5EF4-FFF2-40B4-BE49-F238E27FC236}">
                  <a16:creationId xmlns:a16="http://schemas.microsoft.com/office/drawing/2014/main" id="{8BD41052-337B-EB4B-8255-EB7377FF80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83740" y="2157010"/>
              <a:ext cx="864882" cy="851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Northpoint City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53" name="Oval 252">
              <a:extLst>
                <a:ext uri="{FF2B5EF4-FFF2-40B4-BE49-F238E27FC236}">
                  <a16:creationId xmlns:a16="http://schemas.microsoft.com/office/drawing/2014/main" id="{2C2E8F27-30E0-D84F-8EF0-4649A7F19E22}"/>
                </a:ext>
              </a:extLst>
            </p:cNvPr>
            <p:cNvSpPr/>
            <p:nvPr/>
          </p:nvSpPr>
          <p:spPr bwMode="auto">
            <a:xfrm>
              <a:off x="1844746" y="2262431"/>
              <a:ext cx="54000" cy="54000"/>
            </a:xfrm>
            <a:prstGeom prst="ellipse">
              <a:avLst/>
            </a:prstGeom>
            <a:solidFill>
              <a:schemeClr val="accent3"/>
            </a:solidFill>
            <a:ln w="9525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54" name="Oval 253">
              <a:extLst>
                <a:ext uri="{FF2B5EF4-FFF2-40B4-BE49-F238E27FC236}">
                  <a16:creationId xmlns:a16="http://schemas.microsoft.com/office/drawing/2014/main" id="{0B197C09-A223-944B-9CE5-3ECB71063D4D}"/>
                </a:ext>
              </a:extLst>
            </p:cNvPr>
            <p:cNvSpPr/>
            <p:nvPr/>
          </p:nvSpPr>
          <p:spPr bwMode="auto">
            <a:xfrm>
              <a:off x="3046483" y="2827581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55" name="TextBox 24">
              <a:extLst>
                <a:ext uri="{FF2B5EF4-FFF2-40B4-BE49-F238E27FC236}">
                  <a16:creationId xmlns:a16="http://schemas.microsoft.com/office/drawing/2014/main" id="{85339BB0-6DA3-6D41-BA69-1E13BAAA94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37099" y="2918777"/>
              <a:ext cx="923925" cy="85159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Changi City Point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56" name="TextBox 28">
              <a:extLst>
                <a:ext uri="{FF2B5EF4-FFF2-40B4-BE49-F238E27FC236}">
                  <a16:creationId xmlns:a16="http://schemas.microsoft.com/office/drawing/2014/main" id="{5E7D8149-EAD8-7C46-B3BE-72469F3EBF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47578" y="2188791"/>
              <a:ext cx="1069975" cy="851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Waterway Point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57" name="Oval 256">
              <a:extLst>
                <a:ext uri="{FF2B5EF4-FFF2-40B4-BE49-F238E27FC236}">
                  <a16:creationId xmlns:a16="http://schemas.microsoft.com/office/drawing/2014/main" id="{8B28B912-7D19-EE40-91C9-B48CC5653668}"/>
                </a:ext>
              </a:extLst>
            </p:cNvPr>
            <p:cNvSpPr/>
            <p:nvPr/>
          </p:nvSpPr>
          <p:spPr bwMode="auto">
            <a:xfrm>
              <a:off x="1428821" y="2945056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58" name="Oval 257">
              <a:extLst>
                <a:ext uri="{FF2B5EF4-FFF2-40B4-BE49-F238E27FC236}">
                  <a16:creationId xmlns:a16="http://schemas.microsoft.com/office/drawing/2014/main" id="{8292107E-2315-914A-95C6-B33EE78445EA}"/>
                </a:ext>
              </a:extLst>
            </p:cNvPr>
            <p:cNvSpPr/>
            <p:nvPr/>
          </p:nvSpPr>
          <p:spPr bwMode="auto">
            <a:xfrm>
              <a:off x="1427233" y="3002206"/>
              <a:ext cx="54000" cy="540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59" name="TextBox 9">
              <a:extLst>
                <a:ext uri="{FF2B5EF4-FFF2-40B4-BE49-F238E27FC236}">
                  <a16:creationId xmlns:a16="http://schemas.microsoft.com/office/drawing/2014/main" id="{763AA462-E86E-FD4D-A00B-5588EF149D9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5057" y="2891021"/>
              <a:ext cx="828676" cy="106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Alexandra Point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60" name="TextBox 9">
              <a:extLst>
                <a:ext uri="{FF2B5EF4-FFF2-40B4-BE49-F238E27FC236}">
                  <a16:creationId xmlns:a16="http://schemas.microsoft.com/office/drawing/2014/main" id="{6894AD48-4AE6-564B-8E98-6DA8F19205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342" y="3011429"/>
              <a:ext cx="1287392" cy="106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Alexandra Technopark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61" name="TextBox 9">
              <a:extLst>
                <a:ext uri="{FF2B5EF4-FFF2-40B4-BE49-F238E27FC236}">
                  <a16:creationId xmlns:a16="http://schemas.microsoft.com/office/drawing/2014/main" id="{F9EA54AE-0D6C-5D46-AE3F-63C818583CB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29470" y="2899994"/>
              <a:ext cx="963425" cy="106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51 Cuppage Rd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62" name="Oval 261">
              <a:extLst>
                <a:ext uri="{FF2B5EF4-FFF2-40B4-BE49-F238E27FC236}">
                  <a16:creationId xmlns:a16="http://schemas.microsoft.com/office/drawing/2014/main" id="{0AD2DBE3-4E28-E04F-AEAF-309DEB50E2DD}"/>
                </a:ext>
              </a:extLst>
            </p:cNvPr>
            <p:cNvSpPr/>
            <p:nvPr/>
          </p:nvSpPr>
          <p:spPr bwMode="auto">
            <a:xfrm>
              <a:off x="1916183" y="3073644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63" name="Oval 262">
              <a:extLst>
                <a:ext uri="{FF2B5EF4-FFF2-40B4-BE49-F238E27FC236}">
                  <a16:creationId xmlns:a16="http://schemas.microsoft.com/office/drawing/2014/main" id="{26C20A04-F1B1-1242-8983-442867C0B8FD}"/>
                </a:ext>
              </a:extLst>
            </p:cNvPr>
            <p:cNvSpPr/>
            <p:nvPr/>
          </p:nvSpPr>
          <p:spPr bwMode="auto">
            <a:xfrm>
              <a:off x="1824108" y="3349870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64" name="TextBox 9">
              <a:extLst>
                <a:ext uri="{FF2B5EF4-FFF2-40B4-BE49-F238E27FC236}">
                  <a16:creationId xmlns:a16="http://schemas.microsoft.com/office/drawing/2014/main" id="{88BEFF53-7CD4-864A-8C85-5CE96F5B29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43853" y="3387682"/>
              <a:ext cx="769937" cy="106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Frasers Tower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65" name="Oval 264">
              <a:extLst>
                <a:ext uri="{FF2B5EF4-FFF2-40B4-BE49-F238E27FC236}">
                  <a16:creationId xmlns:a16="http://schemas.microsoft.com/office/drawing/2014/main" id="{131F75FC-6EEF-E344-AE34-20362592EF32}"/>
                </a:ext>
              </a:extLst>
            </p:cNvPr>
            <p:cNvSpPr/>
            <p:nvPr/>
          </p:nvSpPr>
          <p:spPr bwMode="auto">
            <a:xfrm>
              <a:off x="1930079" y="3354631"/>
              <a:ext cx="54000" cy="540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66" name="TextBox 20">
              <a:extLst>
                <a:ext uri="{FF2B5EF4-FFF2-40B4-BE49-F238E27FC236}">
                  <a16:creationId xmlns:a16="http://schemas.microsoft.com/office/drawing/2014/main" id="{7D3FA831-161C-8E49-A927-1F52AAF8087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20770" y="3356052"/>
              <a:ext cx="1082675" cy="85159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Cross Street Exchange </a:t>
              </a: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rPr>
                <a:t>^</a:t>
              </a:r>
              <a:endParaRPr kumimoji="0" lang="en-US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67" name="Oval 266">
              <a:extLst>
                <a:ext uri="{FF2B5EF4-FFF2-40B4-BE49-F238E27FC236}">
                  <a16:creationId xmlns:a16="http://schemas.microsoft.com/office/drawing/2014/main" id="{55063ABB-AEDC-C744-9403-ABD0DAEA3821}"/>
                </a:ext>
              </a:extLst>
            </p:cNvPr>
            <p:cNvSpPr/>
            <p:nvPr/>
          </p:nvSpPr>
          <p:spPr bwMode="auto">
            <a:xfrm>
              <a:off x="2964075" y="2495517"/>
              <a:ext cx="54000" cy="54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68" name="Oval 267">
              <a:extLst>
                <a:ext uri="{FF2B5EF4-FFF2-40B4-BE49-F238E27FC236}">
                  <a16:creationId xmlns:a16="http://schemas.microsoft.com/office/drawing/2014/main" id="{7E7DDF43-C39F-364C-A782-7E9DE58F83F0}"/>
                </a:ext>
              </a:extLst>
            </p:cNvPr>
            <p:cNvSpPr/>
            <p:nvPr/>
          </p:nvSpPr>
          <p:spPr bwMode="auto">
            <a:xfrm>
              <a:off x="2850569" y="2628073"/>
              <a:ext cx="54000" cy="54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2FEF0C63-5A24-AE4E-8CC2-5C0279FB1221}"/>
                </a:ext>
              </a:extLst>
            </p:cNvPr>
            <p:cNvSpPr/>
            <p:nvPr/>
          </p:nvSpPr>
          <p:spPr bwMode="auto">
            <a:xfrm>
              <a:off x="1753173" y="3034713"/>
              <a:ext cx="54000" cy="54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FE3313E2-AB83-254C-899E-0F8C7CC47427}"/>
                </a:ext>
              </a:extLst>
            </p:cNvPr>
            <p:cNvSpPr/>
            <p:nvPr/>
          </p:nvSpPr>
          <p:spPr bwMode="auto">
            <a:xfrm>
              <a:off x="2304103" y="2544212"/>
              <a:ext cx="54000" cy="54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71" name="Oval 270">
              <a:extLst>
                <a:ext uri="{FF2B5EF4-FFF2-40B4-BE49-F238E27FC236}">
                  <a16:creationId xmlns:a16="http://schemas.microsoft.com/office/drawing/2014/main" id="{1B7A4761-42CB-614A-A43E-D3F4FB69B387}"/>
                </a:ext>
              </a:extLst>
            </p:cNvPr>
            <p:cNvSpPr/>
            <p:nvPr/>
          </p:nvSpPr>
          <p:spPr bwMode="auto">
            <a:xfrm>
              <a:off x="1803191" y="3094249"/>
              <a:ext cx="54000" cy="54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72" name="Oval 271">
              <a:extLst>
                <a:ext uri="{FF2B5EF4-FFF2-40B4-BE49-F238E27FC236}">
                  <a16:creationId xmlns:a16="http://schemas.microsoft.com/office/drawing/2014/main" id="{2F2E6BAB-18ED-F74D-AD02-9FCF92C24C5F}"/>
                </a:ext>
              </a:extLst>
            </p:cNvPr>
            <p:cNvSpPr/>
            <p:nvPr/>
          </p:nvSpPr>
          <p:spPr bwMode="auto">
            <a:xfrm>
              <a:off x="2910894" y="2641705"/>
              <a:ext cx="54000" cy="54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73" name="TextBox 28">
              <a:extLst>
                <a:ext uri="{FF2B5EF4-FFF2-40B4-BE49-F238E27FC236}">
                  <a16:creationId xmlns:a16="http://schemas.microsoft.com/office/drawing/2014/main" id="{6E1351E6-ED34-9D41-A02C-096E99D461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85989" y="2622121"/>
              <a:ext cx="1069975" cy="170317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Century Squares and Tampines 1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74" name="TextBox 28">
              <a:extLst>
                <a:ext uri="{FF2B5EF4-FFF2-40B4-BE49-F238E27FC236}">
                  <a16:creationId xmlns:a16="http://schemas.microsoft.com/office/drawing/2014/main" id="{E6F3C308-4486-7940-8815-EB2BFAFB9D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43513" y="2466372"/>
              <a:ext cx="1069975" cy="85159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White Sands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75" name="TextBox 28">
              <a:extLst>
                <a:ext uri="{FF2B5EF4-FFF2-40B4-BE49-F238E27FC236}">
                  <a16:creationId xmlns:a16="http://schemas.microsoft.com/office/drawing/2014/main" id="{00475C6A-8C04-AD47-A77F-2128172C4F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92170" y="2354562"/>
              <a:ext cx="1069975" cy="851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Hougang Mall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276" name="TextBox 28">
              <a:extLst>
                <a:ext uri="{FF2B5EF4-FFF2-40B4-BE49-F238E27FC236}">
                  <a16:creationId xmlns:a16="http://schemas.microsoft.com/office/drawing/2014/main" id="{EB39F335-650B-EB43-B45E-DA50147B1AC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59663" y="2699943"/>
              <a:ext cx="763275" cy="1703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1C24"/>
                </a:buClr>
                <a:buSzTx/>
                <a:buFontTx/>
                <a:buNone/>
                <a:tabLst/>
                <a:defRPr/>
              </a:pPr>
              <a:r>
                <a:rPr kumimoji="0" lang="en-US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Tiong Bahru and Central Plaza</a:t>
              </a:r>
              <a:endParaRPr kumimoji="0" lang="en-SG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C098028A-52F1-514C-870C-DA2EEA317D0E}"/>
              </a:ext>
            </a:extLst>
          </p:cNvPr>
          <p:cNvGrpSpPr/>
          <p:nvPr userDrawn="1"/>
        </p:nvGrpSpPr>
        <p:grpSpPr>
          <a:xfrm>
            <a:off x="363033" y="4741360"/>
            <a:ext cx="4174597" cy="1168858"/>
            <a:chOff x="-2300216" y="3232156"/>
            <a:chExt cx="3130948" cy="876644"/>
          </a:xfrm>
        </p:grpSpPr>
        <p:sp>
          <p:nvSpPr>
            <p:cNvPr id="77" name="TextBox 41">
              <a:extLst>
                <a:ext uri="{FF2B5EF4-FFF2-40B4-BE49-F238E27FC236}">
                  <a16:creationId xmlns:a16="http://schemas.microsoft.com/office/drawing/2014/main" id="{551E98EC-9574-1543-BE2D-4BD96F15C4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177359" y="3232156"/>
              <a:ext cx="2043113" cy="83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Frasers Centrepoint Trust’s (“FCT”) Malls</a:t>
              </a:r>
              <a:endParaRPr kumimoji="0" lang="en-SG" alt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63777E59-A06D-A941-B4A0-A26004FD2FE1}"/>
                </a:ext>
              </a:extLst>
            </p:cNvPr>
            <p:cNvSpPr/>
            <p:nvPr/>
          </p:nvSpPr>
          <p:spPr bwMode="auto">
            <a:xfrm>
              <a:off x="-2300216" y="3235209"/>
              <a:ext cx="54000" cy="54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270B981E-5F91-C948-A57B-04EECCE6EE35}"/>
                </a:ext>
              </a:extLst>
            </p:cNvPr>
            <p:cNvSpPr/>
            <p:nvPr/>
          </p:nvSpPr>
          <p:spPr bwMode="auto">
            <a:xfrm>
              <a:off x="-2300216" y="3853601"/>
              <a:ext cx="54000" cy="54000"/>
            </a:xfrm>
            <a:prstGeom prst="ellipse">
              <a:avLst/>
            </a:prstGeom>
            <a:solidFill>
              <a:schemeClr val="accent3"/>
            </a:solidFill>
            <a:ln w="9525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80" name="TextBox 41">
              <a:extLst>
                <a:ext uri="{FF2B5EF4-FFF2-40B4-BE49-F238E27FC236}">
                  <a16:creationId xmlns:a16="http://schemas.microsoft.com/office/drawing/2014/main" id="{7F00D6D9-FE02-1E48-A374-4A37CC7954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177359" y="3850548"/>
              <a:ext cx="1243012" cy="83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Directly-Owned Malls</a:t>
              </a:r>
              <a:endParaRPr kumimoji="0" lang="en-SG" alt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81" name="TextBox 41">
              <a:extLst>
                <a:ext uri="{FF2B5EF4-FFF2-40B4-BE49-F238E27FC236}">
                  <a16:creationId xmlns:a16="http://schemas.microsoft.com/office/drawing/2014/main" id="{77B2629B-8CAB-D140-9C3F-BE99E647EC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177359" y="3403813"/>
              <a:ext cx="2125663" cy="83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Frasers Commercial Trust’s (“FCOT”) Assets</a:t>
              </a:r>
              <a:endParaRPr kumimoji="0" lang="en-SG" alt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FC40D9F-E7E9-2149-A741-379B254835FD}"/>
                </a:ext>
              </a:extLst>
            </p:cNvPr>
            <p:cNvSpPr/>
            <p:nvPr/>
          </p:nvSpPr>
          <p:spPr bwMode="auto">
            <a:xfrm>
              <a:off x="-2300216" y="3404011"/>
              <a:ext cx="54000" cy="540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A3691BA-0A70-0B49-9151-CAAB30B93093}"/>
                </a:ext>
              </a:extLst>
            </p:cNvPr>
            <p:cNvSpPr/>
            <p:nvPr/>
          </p:nvSpPr>
          <p:spPr bwMode="auto">
            <a:xfrm>
              <a:off x="-2300216" y="4028753"/>
              <a:ext cx="54000" cy="540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88" name="TextBox 41">
              <a:extLst>
                <a:ext uri="{FF2B5EF4-FFF2-40B4-BE49-F238E27FC236}">
                  <a16:creationId xmlns:a16="http://schemas.microsoft.com/office/drawing/2014/main" id="{D145CC2E-E78C-9B45-8E4E-F651F4AF0C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177359" y="4025700"/>
              <a:ext cx="1392238" cy="83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94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MS PGothic" panose="020B0600070205080204" pitchFamily="34" charset="-128"/>
                  <a:cs typeface="+mn-cs"/>
                </a:rPr>
                <a:t>Directly-Owned Offices</a:t>
              </a:r>
              <a:endParaRPr kumimoji="0" lang="en-SG" alt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12AE8E5F-D8FA-BA45-8608-F0E3A24F69FF}"/>
                </a:ext>
              </a:extLst>
            </p:cNvPr>
            <p:cNvSpPr/>
            <p:nvPr/>
          </p:nvSpPr>
          <p:spPr bwMode="auto">
            <a:xfrm>
              <a:off x="-2300216" y="3593159"/>
              <a:ext cx="54000" cy="54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29A582C0-D667-A94E-9FB3-623A4F885674}"/>
                </a:ext>
              </a:extLst>
            </p:cNvPr>
            <p:cNvSpPr/>
            <p:nvPr/>
          </p:nvSpPr>
          <p:spPr>
            <a:xfrm>
              <a:off x="-2177360" y="3566940"/>
              <a:ext cx="3008092" cy="207749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l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+mn-ea"/>
                  <a:cs typeface="+mn-cs"/>
                </a:rPr>
                <a:t>Singapore portfolio of PGIM ARF,</a:t>
              </a:r>
              <a:br>
                <a:rPr kumimoji="0" lang="en-US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+mn-ea"/>
                  <a:cs typeface="+mn-cs"/>
                </a:rPr>
              </a:b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77"/>
                  <a:ea typeface="+mn-ea"/>
                  <a:cs typeface="+mn-cs"/>
                </a:rPr>
                <a:t>in which FPL has an ~53.7% stake and FCT has an ~21.1% stake</a:t>
              </a:r>
              <a:endParaRPr kumimoji="0" lang="en-SG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77"/>
                <a:ea typeface="+mn-ea"/>
                <a:cs typeface="+mn-cs"/>
              </a:endParaRPr>
            </a:p>
          </p:txBody>
        </p:sp>
      </p:grpSp>
      <p:sp>
        <p:nvSpPr>
          <p:cNvPr id="91" name="TextBox 90">
            <a:extLst>
              <a:ext uri="{FF2B5EF4-FFF2-40B4-BE49-F238E27FC236}">
                <a16:creationId xmlns:a16="http://schemas.microsoft.com/office/drawing/2014/main" id="{90043E2F-6465-B64D-A73D-8B24A1F3B74D}"/>
              </a:ext>
            </a:extLst>
          </p:cNvPr>
          <p:cNvSpPr txBox="1"/>
          <p:nvPr userDrawn="1"/>
        </p:nvSpPr>
        <p:spPr>
          <a:xfrm>
            <a:off x="249601" y="5927513"/>
            <a:ext cx="488852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^    18, 20 and 22 Cross Street were renamed “Cross Street Exchange” on 1 January 2020.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E4DF1A96-6784-1F44-89C1-6E8D33C639C5}"/>
              </a:ext>
            </a:extLst>
          </p:cNvPr>
          <p:cNvSpPr txBox="1"/>
          <p:nvPr userDrawn="1"/>
        </p:nvSpPr>
        <p:spPr>
          <a:xfrm>
            <a:off x="244382" y="6171496"/>
            <a:ext cx="4453417" cy="297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66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The map above is a modified and/or derivative version of a work taken from </a:t>
            </a:r>
            <a:r>
              <a:rPr kumimoji="0" lang="en-SG" sz="667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  <a:hlinkClick r:id="rId8" tooltip="https://commons.wikimedia.org/wiki/File:Singapore_location_map.svg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https://commons.wikimedia.org/wiki/</a:t>
            </a:r>
            <a:r>
              <a:rPr kumimoji="0" lang="en-SG" sz="667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  <a:hlinkClick r:id="rId8" tooltip="https://commons.wikimedia.org/wiki/File:Singapore_location_map.svg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/>
            </a:r>
            <a:br>
              <a:rPr kumimoji="0" lang="en-SG" sz="667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  <a:hlinkClick r:id="rId8" tooltip="https://commons.wikimedia.org/wiki/File:Singapore_location_map.svg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</a:br>
            <a:r>
              <a:rPr kumimoji="0" lang="en-SG" sz="667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  <a:hlinkClick r:id="rId8" tooltip="https://commons.wikimedia.org/wiki/File:Singapore_location_map.svg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File:Singapore_location_map.svg</a:t>
            </a:r>
            <a:r>
              <a:rPr kumimoji="0" lang="en-SG" sz="667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 </a:t>
            </a:r>
            <a:r>
              <a:rPr kumimoji="0" lang="en-SG" sz="66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under a Creative Commons license.</a:t>
            </a:r>
            <a:endParaRPr kumimoji="0" lang="en-US" sz="6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43ED44A8-18AA-654D-953B-C25354A818E5}"/>
              </a:ext>
            </a:extLst>
          </p:cNvPr>
          <p:cNvSpPr txBox="1"/>
          <p:nvPr userDrawn="1"/>
        </p:nvSpPr>
        <p:spPr bwMode="auto">
          <a:xfrm>
            <a:off x="10369298" y="6633053"/>
            <a:ext cx="1269579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Retail</a:t>
            </a:r>
          </a:p>
        </p:txBody>
      </p:sp>
    </p:spTree>
    <p:extLst>
      <p:ext uri="{BB962C8B-B14F-4D97-AF65-F5344CB8AC3E}">
        <p14:creationId xmlns:p14="http://schemas.microsoft.com/office/powerpoint/2010/main" val="3574639341"/>
      </p:ext>
    </p:extLst>
  </p:cSld>
  <p:clrMapOvr>
    <a:masterClrMapping/>
  </p:clrMapOvr>
  <p:transition spd="med">
    <p:fade/>
  </p:transition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2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5ACB32D6-37F4-453D-9699-66028AE9508E}"/>
              </a:ext>
            </a:extLst>
          </p:cNvPr>
          <p:cNvGrpSpPr/>
          <p:nvPr/>
        </p:nvGrpSpPr>
        <p:grpSpPr>
          <a:xfrm>
            <a:off x="2595295" y="0"/>
            <a:ext cx="9596707" cy="6858000"/>
            <a:chOff x="1946471" y="0"/>
            <a:chExt cx="7197530" cy="5143500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8CCA5E0E-2F50-4B19-861A-B0979A5ACB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r="4097"/>
            <a:stretch/>
          </p:blipFill>
          <p:spPr>
            <a:xfrm>
              <a:off x="1946471" y="0"/>
              <a:ext cx="7197530" cy="5143500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5CEA7398-3960-401A-AF22-E24D249FF9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rcRect t="5774"/>
            <a:stretch/>
          </p:blipFill>
          <p:spPr>
            <a:xfrm>
              <a:off x="3397398" y="0"/>
              <a:ext cx="3101151" cy="4200526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srgbClr val="ED1C24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srgbClr val="ED1C24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11820" y="5994889"/>
            <a:ext cx="464574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5CA4945-3158-423A-A5F4-860969E5A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1820" y="4975837"/>
            <a:ext cx="4645747" cy="886396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AEFF863-D6C3-4BAA-9D46-9066F17DD3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86154484"/>
      </p:ext>
    </p:extLst>
  </p:cSld>
  <p:clrMapOvr>
    <a:masterClrMapping/>
  </p:clrMapOvr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3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8337598-321F-451C-BF10-1EC48F825F8B}"/>
              </a:ext>
            </a:extLst>
          </p:cNvPr>
          <p:cNvGrpSpPr/>
          <p:nvPr/>
        </p:nvGrpSpPr>
        <p:grpSpPr>
          <a:xfrm>
            <a:off x="-3" y="2600666"/>
            <a:ext cx="12192003" cy="4260527"/>
            <a:chOff x="-2" y="1950499"/>
            <a:chExt cx="9144002" cy="3195395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AD51654-0AA4-4275-89E5-F65D83D31A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r="9861"/>
            <a:stretch/>
          </p:blipFill>
          <p:spPr>
            <a:xfrm>
              <a:off x="3374379" y="1950499"/>
              <a:ext cx="5769621" cy="246086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5DCE1DF-6B93-4E74-9805-860609A3A7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31688494"/>
      </p:ext>
    </p:extLst>
  </p:cSld>
  <p:clrMapOvr>
    <a:masterClrMapping/>
  </p:clrMapOvr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4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3064C296-B90E-4762-82F5-0D6D7FB2B880}"/>
              </a:ext>
            </a:extLst>
          </p:cNvPr>
          <p:cNvGrpSpPr/>
          <p:nvPr/>
        </p:nvGrpSpPr>
        <p:grpSpPr>
          <a:xfrm>
            <a:off x="-2" y="2784728"/>
            <a:ext cx="12192004" cy="4076465"/>
            <a:chOff x="-2" y="2088545"/>
            <a:chExt cx="9144003" cy="3057349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DB12760D-26C5-459A-98CF-A856A96E3B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r="8717"/>
            <a:stretch/>
          </p:blipFill>
          <p:spPr>
            <a:xfrm>
              <a:off x="3882905" y="2088545"/>
              <a:ext cx="5261096" cy="199912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CCD481D-9B74-46B8-9F56-998633D332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47373354"/>
      </p:ext>
    </p:extLst>
  </p:cSld>
  <p:clrMapOvr>
    <a:masterClrMapping/>
  </p:clrMapOvr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489061"/>
            <a:ext cx="11320523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958001"/>
            <a:ext cx="11320523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b="0" dirty="0">
                <a:latin typeface="Arial Black" panose="020B0A04020102020204" pitchFamily="34" charset="0"/>
              </a:defRPr>
            </a:lvl1pPr>
          </a:lstStyle>
          <a:p>
            <a:pPr marL="191995" lvl="0" indent="-191995"/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77266724"/>
      </p:ext>
    </p:extLst>
  </p:cSld>
  <p:clrMapOvr>
    <a:masterClrMapping/>
  </p:clrMapOvr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7" y="1267884"/>
            <a:ext cx="115038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E26B09-3B8C-4D1D-B688-D9601153D5F2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001568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06745"/>
            <a:ext cx="11425765" cy="557220"/>
          </a:xfrm>
        </p:spPr>
        <p:txBody>
          <a:bodyPr anchor="t" anchorCtr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503809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3328400"/>
      </p:ext>
    </p:extLst>
  </p:cSld>
  <p:clrMapOvr>
    <a:masterClrMapping/>
  </p:clrMapOvr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ubtitle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702526"/>
            <a:ext cx="11409663" cy="369332"/>
          </a:xfrm>
        </p:spPr>
        <p:txBody>
          <a:bodyPr wrap="square" anchor="t" anchorCtr="0">
            <a:sp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4877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031EBBB4-82F7-4722-8871-FD14FF172B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407073"/>
            <a:ext cx="1140966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AU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64343387"/>
      </p:ext>
    </p:extLst>
  </p:cSld>
  <p:clrMapOvr>
    <a:masterClrMapping/>
  </p:clrMapOvr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99">
            <a:extLst>
              <a:ext uri="{FF2B5EF4-FFF2-40B4-BE49-F238E27FC236}">
                <a16:creationId xmlns:a16="http://schemas.microsoft.com/office/drawing/2014/main" id="{5EDBAA30-1966-409D-A434-B2D7D27E2B97}"/>
              </a:ext>
            </a:extLst>
          </p:cNvPr>
          <p:cNvSpPr/>
          <p:nvPr/>
        </p:nvSpPr>
        <p:spPr>
          <a:xfrm>
            <a:off x="0" y="1286602"/>
            <a:ext cx="7870480" cy="49416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solidFill>
                <a:prstClr val="white"/>
              </a:solidFill>
            </a:endParaRPr>
          </a:p>
        </p:txBody>
      </p:sp>
      <p:pic>
        <p:nvPicPr>
          <p:cNvPr id="218" name="Graphic 217">
            <a:extLst>
              <a:ext uri="{FF2B5EF4-FFF2-40B4-BE49-F238E27FC236}">
                <a16:creationId xmlns:a16="http://schemas.microsoft.com/office/drawing/2014/main" id="{DA4B2B93-F7C6-4270-AA27-8D8512240D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33553"/>
          <a:stretch/>
        </p:blipFill>
        <p:spPr>
          <a:xfrm>
            <a:off x="-1" y="1331535"/>
            <a:ext cx="7472553" cy="517393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95340" y="3360580"/>
            <a:ext cx="3581197" cy="14643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6" name="Text Placeholder 16">
            <a:extLst>
              <a:ext uri="{FF2B5EF4-FFF2-40B4-BE49-F238E27FC236}">
                <a16:creationId xmlns:a16="http://schemas.microsoft.com/office/drawing/2014/main" id="{9F7DFDA2-E227-48C5-95C2-03C76A33A9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6021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5937C0C9-867E-4F9B-AE91-3494C718DE7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itle 1">
            <a:extLst>
              <a:ext uri="{FF2B5EF4-FFF2-40B4-BE49-F238E27FC236}">
                <a16:creationId xmlns:a16="http://schemas.microsoft.com/office/drawing/2014/main" id="{B52AF69C-500C-40F8-A28E-2B2CAAFC6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1" name="Text Placeholder 18">
            <a:extLst>
              <a:ext uri="{FF2B5EF4-FFF2-40B4-BE49-F238E27FC236}">
                <a16:creationId xmlns:a16="http://schemas.microsoft.com/office/drawing/2014/main" id="{B144788F-0211-477C-9B74-58F420928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0D76F93-3CB8-4044-9EC9-675391713D40}"/>
              </a:ext>
            </a:extLst>
          </p:cNvPr>
          <p:cNvGrpSpPr/>
          <p:nvPr/>
        </p:nvGrpSpPr>
        <p:grpSpPr>
          <a:xfrm>
            <a:off x="373482" y="5302629"/>
            <a:ext cx="1745468" cy="820738"/>
            <a:chOff x="2419492" y="3413386"/>
            <a:chExt cx="846335" cy="915735"/>
          </a:xfrm>
        </p:grpSpPr>
        <p:sp>
          <p:nvSpPr>
            <p:cNvPr id="105" name="TextBox 41">
              <a:extLst>
                <a:ext uri="{FF2B5EF4-FFF2-40B4-BE49-F238E27FC236}">
                  <a16:creationId xmlns:a16="http://schemas.microsoft.com/office/drawing/2014/main" id="{415E3E57-46A3-4D3C-AFCC-4C903EA0B5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8070" y="3413386"/>
              <a:ext cx="757757" cy="91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Residential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Commercial / Business Parks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Industrial &amp; Logistics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Hospitality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Retail</a:t>
              </a:r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BF94F5A-E719-4496-AF9F-234340D24ED3}"/>
                </a:ext>
              </a:extLst>
            </p:cNvPr>
            <p:cNvSpPr/>
            <p:nvPr/>
          </p:nvSpPr>
          <p:spPr bwMode="auto">
            <a:xfrm>
              <a:off x="2419492" y="3439675"/>
              <a:ext cx="44221" cy="101756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ABD0D790-45DD-4933-A860-63401E43FC16}"/>
                </a:ext>
              </a:extLst>
            </p:cNvPr>
            <p:cNvSpPr/>
            <p:nvPr/>
          </p:nvSpPr>
          <p:spPr bwMode="auto">
            <a:xfrm>
              <a:off x="2419492" y="3627766"/>
              <a:ext cx="44221" cy="101756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B5AAACF1-5F74-416C-8AA2-3E9C814BA79E}"/>
                </a:ext>
              </a:extLst>
            </p:cNvPr>
            <p:cNvSpPr/>
            <p:nvPr/>
          </p:nvSpPr>
          <p:spPr bwMode="auto">
            <a:xfrm>
              <a:off x="2419492" y="3815857"/>
              <a:ext cx="44221" cy="101756"/>
            </a:xfrm>
            <a:prstGeom prst="ellipse">
              <a:avLst/>
            </a:prstGeom>
            <a:solidFill>
              <a:schemeClr val="accent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BE1A761-3894-47DC-9973-C93F95672E6D}"/>
                </a:ext>
              </a:extLst>
            </p:cNvPr>
            <p:cNvSpPr/>
            <p:nvPr/>
          </p:nvSpPr>
          <p:spPr bwMode="auto">
            <a:xfrm>
              <a:off x="2419492" y="4009109"/>
              <a:ext cx="44221" cy="101756"/>
            </a:xfrm>
            <a:prstGeom prst="ellipse">
              <a:avLst/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 dirty="0">
                <a:solidFill>
                  <a:prstClr val="black"/>
                </a:solidFill>
              </a:endParaRP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501D7F4A-BACD-4B70-B62F-8296442B2CED}"/>
                </a:ext>
              </a:extLst>
            </p:cNvPr>
            <p:cNvSpPr/>
            <p:nvPr/>
          </p:nvSpPr>
          <p:spPr bwMode="auto">
            <a:xfrm>
              <a:off x="2419492" y="4205513"/>
              <a:ext cx="44221" cy="101756"/>
            </a:xfrm>
            <a:prstGeom prst="ellipse">
              <a:avLst/>
            </a:prstGeom>
            <a:solidFill>
              <a:srgbClr val="FF7F4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56603E6-EF90-4924-83A6-481582C34D50}"/>
              </a:ext>
            </a:extLst>
          </p:cNvPr>
          <p:cNvGrpSpPr/>
          <p:nvPr/>
        </p:nvGrpSpPr>
        <p:grpSpPr>
          <a:xfrm>
            <a:off x="981722" y="2370188"/>
            <a:ext cx="5409397" cy="3099726"/>
            <a:chOff x="821622" y="1745281"/>
            <a:chExt cx="4057048" cy="2324794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2F59246A-77D7-452C-9AA2-884CF3418CB3}"/>
                </a:ext>
              </a:extLst>
            </p:cNvPr>
            <p:cNvGrpSpPr/>
            <p:nvPr/>
          </p:nvGrpSpPr>
          <p:grpSpPr>
            <a:xfrm>
              <a:off x="4187047" y="3848079"/>
              <a:ext cx="394339" cy="221996"/>
              <a:chOff x="7928753" y="2037582"/>
              <a:chExt cx="394339" cy="221996"/>
            </a:xfrm>
          </p:grpSpPr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76CD4611-38D7-4664-93B2-C697F0063D8D}"/>
                  </a:ext>
                </a:extLst>
              </p:cNvPr>
              <p:cNvSpPr/>
              <p:nvPr/>
            </p:nvSpPr>
            <p:spPr bwMode="auto">
              <a:xfrm>
                <a:off x="7928753" y="2037582"/>
                <a:ext cx="394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Australia</a:t>
                </a:r>
              </a:p>
            </p:txBody>
          </p:sp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55016568-43E9-4B08-93C1-8BE2D27CEFBB}"/>
                  </a:ext>
                </a:extLst>
              </p:cNvPr>
              <p:cNvGrpSpPr/>
              <p:nvPr/>
            </p:nvGrpSpPr>
            <p:grpSpPr>
              <a:xfrm>
                <a:off x="7960853" y="2194446"/>
                <a:ext cx="330137" cy="65132"/>
                <a:chOff x="3961613" y="4186268"/>
                <a:chExt cx="273710" cy="54000"/>
              </a:xfrm>
            </p:grpSpPr>
            <p:sp>
              <p:nvSpPr>
                <p:cNvPr id="213" name="Oval 212">
                  <a:extLst>
                    <a:ext uri="{FF2B5EF4-FFF2-40B4-BE49-F238E27FC236}">
                      <a16:creationId xmlns:a16="http://schemas.microsoft.com/office/drawing/2014/main" id="{C4293C9D-A8B7-4881-A2EA-82ABC20FA3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4" name="Oval 213">
                  <a:extLst>
                    <a:ext uri="{FF2B5EF4-FFF2-40B4-BE49-F238E27FC236}">
                      <a16:creationId xmlns:a16="http://schemas.microsoft.com/office/drawing/2014/main" id="{D22D0234-FBF3-40A6-B286-E2E0B791EB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5" name="Oval 214">
                  <a:extLst>
                    <a:ext uri="{FF2B5EF4-FFF2-40B4-BE49-F238E27FC236}">
                      <a16:creationId xmlns:a16="http://schemas.microsoft.com/office/drawing/2014/main" id="{D76E4CE8-EB99-4A08-BF4C-E9401D9614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6" name="Oval 215">
                  <a:extLst>
                    <a:ext uri="{FF2B5EF4-FFF2-40B4-BE49-F238E27FC236}">
                      <a16:creationId xmlns:a16="http://schemas.microsoft.com/office/drawing/2014/main" id="{40BC8DBA-3AEC-443B-8C8C-43AB08B9D7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7" name="Oval 216">
                  <a:extLst>
                    <a:ext uri="{FF2B5EF4-FFF2-40B4-BE49-F238E27FC236}">
                      <a16:creationId xmlns:a16="http://schemas.microsoft.com/office/drawing/2014/main" id="{88885045-DD41-4E32-9DAB-A4A744FE811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8B1C2D96-E662-4AB4-901F-2E0916457B59}"/>
                </a:ext>
              </a:extLst>
            </p:cNvPr>
            <p:cNvGrpSpPr/>
            <p:nvPr/>
          </p:nvGrpSpPr>
          <p:grpSpPr>
            <a:xfrm>
              <a:off x="3775252" y="3474735"/>
              <a:ext cx="393136" cy="177771"/>
              <a:chOff x="7271871" y="1394500"/>
              <a:chExt cx="393136" cy="177771"/>
            </a:xfrm>
          </p:grpSpPr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E524DA48-423D-4409-9679-2FCB45BC06D2}"/>
                  </a:ext>
                </a:extLst>
              </p:cNvPr>
              <p:cNvSpPr/>
              <p:nvPr/>
            </p:nvSpPr>
            <p:spPr bwMode="auto">
              <a:xfrm>
                <a:off x="7271871" y="1464597"/>
                <a:ext cx="39313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Indonesia</a:t>
                </a:r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FFEFCA8C-9022-438E-BB06-C9216CD178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72547" y="1394500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427F6FA6-11EE-472C-A579-7996754D1BD8}"/>
                </a:ext>
              </a:extLst>
            </p:cNvPr>
            <p:cNvGrpSpPr/>
            <p:nvPr/>
          </p:nvGrpSpPr>
          <p:grpSpPr>
            <a:xfrm>
              <a:off x="3621419" y="3328513"/>
              <a:ext cx="721119" cy="107674"/>
              <a:chOff x="7403331" y="1139322"/>
              <a:chExt cx="721119" cy="107674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D2ED7A9A-27D3-4D47-B559-F495C800D56E}"/>
                  </a:ext>
                </a:extLst>
              </p:cNvPr>
              <p:cNvSpPr/>
              <p:nvPr/>
            </p:nvSpPr>
            <p:spPr bwMode="auto">
              <a:xfrm>
                <a:off x="7710875" y="1139322"/>
                <a:ext cx="41357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Singapore</a:t>
                </a:r>
              </a:p>
            </p:txBody>
          </p: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FB649A49-DA4E-47CF-9568-36420D106984}"/>
                  </a:ext>
                </a:extLst>
              </p:cNvPr>
              <p:cNvGrpSpPr/>
              <p:nvPr/>
            </p:nvGrpSpPr>
            <p:grpSpPr>
              <a:xfrm>
                <a:off x="7403331" y="1156102"/>
                <a:ext cx="266510" cy="65132"/>
                <a:chOff x="3680259" y="3430130"/>
                <a:chExt cx="220958" cy="54000"/>
              </a:xfrm>
            </p:grpSpPr>
            <p:sp>
              <p:nvSpPr>
                <p:cNvPr id="205" name="Oval 204">
                  <a:extLst>
                    <a:ext uri="{FF2B5EF4-FFF2-40B4-BE49-F238E27FC236}">
                      <a16:creationId xmlns:a16="http://schemas.microsoft.com/office/drawing/2014/main" id="{B1A33D23-D332-46D1-A0A4-9C2EBBAD477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5187" y="3430130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6" name="Oval 205">
                  <a:extLst>
                    <a:ext uri="{FF2B5EF4-FFF2-40B4-BE49-F238E27FC236}">
                      <a16:creationId xmlns:a16="http://schemas.microsoft.com/office/drawing/2014/main" id="{1D29F7D9-64F2-48C6-9C68-FD74C144188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7" name="Oval 206">
                  <a:extLst>
                    <a:ext uri="{FF2B5EF4-FFF2-40B4-BE49-F238E27FC236}">
                      <a16:creationId xmlns:a16="http://schemas.microsoft.com/office/drawing/2014/main" id="{0A618BD5-780F-434F-8BC0-4DF0DA85A6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92291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8" name="Oval 207">
                  <a:extLst>
                    <a:ext uri="{FF2B5EF4-FFF2-40B4-BE49-F238E27FC236}">
                      <a16:creationId xmlns:a16="http://schemas.microsoft.com/office/drawing/2014/main" id="{CD301EE0-7CAA-4338-9E07-67B6A9A123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47217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68FABD63-718C-4135-BE78-B08C23BF62E4}"/>
                </a:ext>
              </a:extLst>
            </p:cNvPr>
            <p:cNvGrpSpPr/>
            <p:nvPr/>
          </p:nvGrpSpPr>
          <p:grpSpPr>
            <a:xfrm>
              <a:off x="3105554" y="3199961"/>
              <a:ext cx="593265" cy="107674"/>
              <a:chOff x="6815465" y="980731"/>
              <a:chExt cx="593265" cy="107674"/>
            </a:xfrm>
          </p:grpSpPr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6F47B08D-A74A-487F-8050-ADF3D88D5C76}"/>
                  </a:ext>
                </a:extLst>
              </p:cNvPr>
              <p:cNvSpPr/>
              <p:nvPr/>
            </p:nvSpPr>
            <p:spPr bwMode="auto">
              <a:xfrm>
                <a:off x="6815465" y="980731"/>
                <a:ext cx="35586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Malaysia</a:t>
                </a:r>
              </a:p>
            </p:txBody>
          </p:sp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319ACEB5-28E2-4A29-BEF5-47A614876049}"/>
                  </a:ext>
                </a:extLst>
              </p:cNvPr>
              <p:cNvGrpSpPr/>
              <p:nvPr/>
            </p:nvGrpSpPr>
            <p:grpSpPr>
              <a:xfrm>
                <a:off x="7214688" y="1007265"/>
                <a:ext cx="194042" cy="65132"/>
                <a:chOff x="3680259" y="3430130"/>
                <a:chExt cx="160876" cy="54000"/>
              </a:xfrm>
            </p:grpSpPr>
            <p:sp>
              <p:nvSpPr>
                <p:cNvPr id="200" name="Oval 199">
                  <a:extLst>
                    <a:ext uri="{FF2B5EF4-FFF2-40B4-BE49-F238E27FC236}">
                      <a16:creationId xmlns:a16="http://schemas.microsoft.com/office/drawing/2014/main" id="{F5ACB297-66C4-4C02-A31C-8FB30E09A3B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1" name="Oval 200">
                  <a:extLst>
                    <a:ext uri="{FF2B5EF4-FFF2-40B4-BE49-F238E27FC236}">
                      <a16:creationId xmlns:a16="http://schemas.microsoft.com/office/drawing/2014/main" id="{B2EBFD43-E5C4-48A1-9A6E-F97D0D91EF7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2212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2" name="Oval 201">
                  <a:extLst>
                    <a:ext uri="{FF2B5EF4-FFF2-40B4-BE49-F238E27FC236}">
                      <a16:creationId xmlns:a16="http://schemas.microsoft.com/office/drawing/2014/main" id="{4C9E2F54-2E6C-4CB4-85C1-A618791443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87135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DC9DEECE-6BCC-4FD5-84FF-8B21BEF1F70C}"/>
                </a:ext>
              </a:extLst>
            </p:cNvPr>
            <p:cNvGrpSpPr/>
            <p:nvPr/>
          </p:nvGrpSpPr>
          <p:grpSpPr>
            <a:xfrm>
              <a:off x="4183061" y="2321258"/>
              <a:ext cx="620211" cy="88480"/>
              <a:chOff x="7856310" y="192759"/>
              <a:chExt cx="620211" cy="88480"/>
            </a:xfrm>
          </p:grpSpPr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F23DFC57-E65E-4272-9F83-1746D15E0F1B}"/>
                  </a:ext>
                </a:extLst>
              </p:cNvPr>
              <p:cNvSpPr/>
              <p:nvPr/>
            </p:nvSpPr>
            <p:spPr bwMode="auto">
              <a:xfrm>
                <a:off x="7972777" y="195109"/>
                <a:ext cx="503744" cy="86130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South Korea</a:t>
                </a:r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30343DDE-AC7A-4493-93DB-281FFB2A6D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56310" y="19275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B8FEF01E-B62C-4D08-AB9F-5E466760037C}"/>
                </a:ext>
              </a:extLst>
            </p:cNvPr>
            <p:cNvGrpSpPr/>
            <p:nvPr/>
          </p:nvGrpSpPr>
          <p:grpSpPr>
            <a:xfrm>
              <a:off x="4523102" y="2193944"/>
              <a:ext cx="355568" cy="107674"/>
              <a:chOff x="7962681" y="43208"/>
              <a:chExt cx="355568" cy="107674"/>
            </a:xfrm>
          </p:grpSpPr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E38477BF-022E-45F8-AB7E-7D918A3536FB}"/>
                  </a:ext>
                </a:extLst>
              </p:cNvPr>
              <p:cNvSpPr/>
              <p:nvPr/>
            </p:nvSpPr>
            <p:spPr bwMode="auto">
              <a:xfrm>
                <a:off x="8071787" y="43208"/>
                <a:ext cx="24646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Japan</a:t>
                </a:r>
              </a:p>
            </p:txBody>
          </p:sp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id="{A61EDE5C-1117-436B-8DBF-B186731904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62681" y="6248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3D756E39-027A-4282-B3DB-4EA102690567}"/>
                </a:ext>
              </a:extLst>
            </p:cNvPr>
            <p:cNvGrpSpPr/>
            <p:nvPr/>
          </p:nvGrpSpPr>
          <p:grpSpPr>
            <a:xfrm>
              <a:off x="3151161" y="2951109"/>
              <a:ext cx="724642" cy="107674"/>
              <a:chOff x="6678689" y="751823"/>
              <a:chExt cx="724642" cy="107674"/>
            </a:xfrm>
          </p:grpSpPr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910D434A-FFD8-4B5B-8255-B33F911013FA}"/>
                  </a:ext>
                </a:extLst>
              </p:cNvPr>
              <p:cNvSpPr/>
              <p:nvPr/>
            </p:nvSpPr>
            <p:spPr bwMode="auto">
              <a:xfrm>
                <a:off x="6678689" y="751823"/>
                <a:ext cx="34865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Thailand</a:t>
                </a:r>
              </a:p>
            </p:txBody>
          </p:sp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9B346F65-851C-4F82-B6CA-1185D10FD61B}"/>
                  </a:ext>
                </a:extLst>
              </p:cNvPr>
              <p:cNvGrpSpPr/>
              <p:nvPr/>
            </p:nvGrpSpPr>
            <p:grpSpPr>
              <a:xfrm>
                <a:off x="7073194" y="784736"/>
                <a:ext cx="330137" cy="65132"/>
                <a:chOff x="3961613" y="4186268"/>
                <a:chExt cx="273710" cy="54000"/>
              </a:xfrm>
            </p:grpSpPr>
            <p:sp>
              <p:nvSpPr>
                <p:cNvPr id="189" name="Oval 188">
                  <a:extLst>
                    <a:ext uri="{FF2B5EF4-FFF2-40B4-BE49-F238E27FC236}">
                      <a16:creationId xmlns:a16="http://schemas.microsoft.com/office/drawing/2014/main" id="{B5E98587-09EC-469C-9AE9-3C7AC5DC9D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0" name="Oval 189">
                  <a:extLst>
                    <a:ext uri="{FF2B5EF4-FFF2-40B4-BE49-F238E27FC236}">
                      <a16:creationId xmlns:a16="http://schemas.microsoft.com/office/drawing/2014/main" id="{C1F79BC8-AEFC-474B-802B-B4EA9639813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1" name="Oval 190">
                  <a:extLst>
                    <a:ext uri="{FF2B5EF4-FFF2-40B4-BE49-F238E27FC236}">
                      <a16:creationId xmlns:a16="http://schemas.microsoft.com/office/drawing/2014/main" id="{E6775623-E6AC-4867-BD58-BA55AFB53B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2" name="Oval 191">
                  <a:extLst>
                    <a:ext uri="{FF2B5EF4-FFF2-40B4-BE49-F238E27FC236}">
                      <a16:creationId xmlns:a16="http://schemas.microsoft.com/office/drawing/2014/main" id="{DFC4EEBD-3CB2-4505-A674-323DD022A6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3" name="Oval 192">
                  <a:extLst>
                    <a:ext uri="{FF2B5EF4-FFF2-40B4-BE49-F238E27FC236}">
                      <a16:creationId xmlns:a16="http://schemas.microsoft.com/office/drawing/2014/main" id="{4F1300D2-4FED-4BCA-AC4E-EE3D85965A3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E47FD3D7-9C5F-47A7-BF6E-CEAA851B7E30}"/>
                </a:ext>
              </a:extLst>
            </p:cNvPr>
            <p:cNvGrpSpPr/>
            <p:nvPr/>
          </p:nvGrpSpPr>
          <p:grpSpPr>
            <a:xfrm>
              <a:off x="2520701" y="2609274"/>
              <a:ext cx="276527" cy="107674"/>
              <a:chOff x="6172681" y="402472"/>
              <a:chExt cx="276527" cy="107674"/>
            </a:xfrm>
          </p:grpSpPr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E4BDC01B-5F77-4248-9B86-AA882A24DE2D}"/>
                  </a:ext>
                </a:extLst>
              </p:cNvPr>
              <p:cNvSpPr/>
              <p:nvPr/>
            </p:nvSpPr>
            <p:spPr bwMode="auto">
              <a:xfrm>
                <a:off x="6264061" y="402472"/>
                <a:ext cx="18514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UAE</a:t>
                </a:r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D2E84963-8831-4683-9633-3BE625EE2E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72681" y="418585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F63FF920-D0FA-4C1C-A248-CB082C935E3F}"/>
                </a:ext>
              </a:extLst>
            </p:cNvPr>
            <p:cNvGrpSpPr/>
            <p:nvPr/>
          </p:nvGrpSpPr>
          <p:grpSpPr>
            <a:xfrm>
              <a:off x="2149774" y="2564597"/>
              <a:ext cx="324126" cy="107674"/>
              <a:chOff x="5783097" y="294352"/>
              <a:chExt cx="324126" cy="107674"/>
            </a:xfrm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73D1F7AC-6A61-4F49-A6CD-AD22AB1BF9EF}"/>
                  </a:ext>
                </a:extLst>
              </p:cNvPr>
              <p:cNvSpPr/>
              <p:nvPr/>
            </p:nvSpPr>
            <p:spPr bwMode="auto">
              <a:xfrm>
                <a:off x="5783097" y="294352"/>
                <a:ext cx="22602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Qatar</a:t>
                </a:r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216D850A-D679-4D8A-B8A6-390D9917BA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42091" y="31895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040EC2E7-CE75-4A78-9190-5BDBF5645F76}"/>
                </a:ext>
              </a:extLst>
            </p:cNvPr>
            <p:cNvGrpSpPr/>
            <p:nvPr/>
          </p:nvGrpSpPr>
          <p:grpSpPr>
            <a:xfrm>
              <a:off x="2392906" y="2482049"/>
              <a:ext cx="427327" cy="107674"/>
              <a:chOff x="6015103" y="197183"/>
              <a:chExt cx="427327" cy="107674"/>
            </a:xfrm>
          </p:grpSpPr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75FFB7B8-2F76-4DB4-8DEF-E4A5090A5E25}"/>
                  </a:ext>
                </a:extLst>
              </p:cNvPr>
              <p:cNvSpPr/>
              <p:nvPr/>
            </p:nvSpPr>
            <p:spPr bwMode="auto">
              <a:xfrm>
                <a:off x="6129844" y="197183"/>
                <a:ext cx="31258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Bahrain</a:t>
                </a:r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43FD3B1C-DACB-4FCB-B366-570AB09215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15103" y="21847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B81B2D9C-4C5D-4DEF-8F4C-A70EE9CF9494}"/>
                </a:ext>
              </a:extLst>
            </p:cNvPr>
            <p:cNvGrpSpPr/>
            <p:nvPr/>
          </p:nvGrpSpPr>
          <p:grpSpPr>
            <a:xfrm>
              <a:off x="1966099" y="2086345"/>
              <a:ext cx="373447" cy="107674"/>
              <a:chOff x="5662200" y="-254452"/>
              <a:chExt cx="373447" cy="107674"/>
            </a:xfrm>
          </p:grpSpPr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0D671B2D-D58E-45A3-B88E-57E143D2D6EE}"/>
                  </a:ext>
                </a:extLst>
              </p:cNvPr>
              <p:cNvSpPr/>
              <p:nvPr/>
            </p:nvSpPr>
            <p:spPr bwMode="auto">
              <a:xfrm>
                <a:off x="5760331" y="-254452"/>
                <a:ext cx="27531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Turkey</a:t>
                </a:r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4B36B9F4-49AB-4D72-AA6E-35AE25F134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662200" y="-227908"/>
                <a:ext cx="64800" cy="64800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5EDBED69-3165-427E-A66E-519D087102CE}"/>
                </a:ext>
              </a:extLst>
            </p:cNvPr>
            <p:cNvGrpSpPr/>
            <p:nvPr/>
          </p:nvGrpSpPr>
          <p:grpSpPr>
            <a:xfrm>
              <a:off x="3077322" y="2346117"/>
              <a:ext cx="301080" cy="107674"/>
              <a:chOff x="6899146" y="515370"/>
              <a:chExt cx="301080" cy="107674"/>
            </a:xfrm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2C55BC70-968D-4C78-B0F2-0ADA8AE5C382}"/>
                  </a:ext>
                </a:extLst>
              </p:cNvPr>
              <p:cNvSpPr/>
              <p:nvPr/>
            </p:nvSpPr>
            <p:spPr bwMode="auto">
              <a:xfrm>
                <a:off x="7003057" y="515370"/>
                <a:ext cx="19716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India</a:t>
                </a:r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6758FE29-CDA8-4576-8E42-781FE1F198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899146" y="54718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44963F09-623B-4A41-A419-6988D0F77120}"/>
                </a:ext>
              </a:extLst>
            </p:cNvPr>
            <p:cNvGrpSpPr/>
            <p:nvPr/>
          </p:nvGrpSpPr>
          <p:grpSpPr>
            <a:xfrm>
              <a:off x="1066858" y="3068200"/>
              <a:ext cx="388682" cy="107674"/>
              <a:chOff x="4525888" y="618672"/>
              <a:chExt cx="388682" cy="107674"/>
            </a:xfrm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138DCF06-5548-4098-822E-B4FD5151A804}"/>
                  </a:ext>
                </a:extLst>
              </p:cNvPr>
              <p:cNvSpPr/>
              <p:nvPr/>
            </p:nvSpPr>
            <p:spPr bwMode="auto">
              <a:xfrm>
                <a:off x="4525888" y="618672"/>
                <a:ext cx="287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Nigeria</a:t>
                </a:r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80612317-43D1-4E5D-AA05-4AB2450035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49438" y="640673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DA302428-F528-4466-A49C-D81D60D2C7A0}"/>
                </a:ext>
              </a:extLst>
            </p:cNvPr>
            <p:cNvGrpSpPr/>
            <p:nvPr/>
          </p:nvGrpSpPr>
          <p:grpSpPr>
            <a:xfrm>
              <a:off x="891803" y="2122236"/>
              <a:ext cx="326077" cy="107674"/>
              <a:chOff x="4647980" y="-263150"/>
              <a:chExt cx="326077" cy="107674"/>
            </a:xfrm>
          </p:grpSpPr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194C85F3-12EF-49DD-9530-F1921A5DFC5B}"/>
                  </a:ext>
                </a:extLst>
              </p:cNvPr>
              <p:cNvSpPr/>
              <p:nvPr/>
            </p:nvSpPr>
            <p:spPr bwMode="auto">
              <a:xfrm>
                <a:off x="4647980" y="-263150"/>
                <a:ext cx="23203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Spain</a:t>
                </a:r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F4BBE173-0658-4CFF-AA57-5497B0E018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08925" y="-238834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1EE7ABAA-0E5A-426E-8EC5-5DA2AC864D2F}"/>
                </a:ext>
              </a:extLst>
            </p:cNvPr>
            <p:cNvGrpSpPr/>
            <p:nvPr/>
          </p:nvGrpSpPr>
          <p:grpSpPr>
            <a:xfrm>
              <a:off x="973425" y="1951168"/>
              <a:ext cx="380873" cy="107674"/>
              <a:chOff x="4904239" y="-456229"/>
              <a:chExt cx="380873" cy="107674"/>
            </a:xfrm>
          </p:grpSpPr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8B964F48-112A-4986-9269-C9BD7301481E}"/>
                  </a:ext>
                </a:extLst>
              </p:cNvPr>
              <p:cNvSpPr/>
              <p:nvPr/>
            </p:nvSpPr>
            <p:spPr bwMode="auto">
              <a:xfrm>
                <a:off x="4904239" y="-456229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France</a:t>
                </a:r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0027D7CF-9F2C-4C94-9B0D-9D27C95B57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19980" y="-43164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67ADF3CF-BEF1-4D77-BDF2-B6FCD06C9479}"/>
                </a:ext>
              </a:extLst>
            </p:cNvPr>
            <p:cNvGrpSpPr/>
            <p:nvPr/>
          </p:nvGrpSpPr>
          <p:grpSpPr>
            <a:xfrm>
              <a:off x="911146" y="1745281"/>
              <a:ext cx="373030" cy="107674"/>
              <a:chOff x="4881786" y="-656239"/>
              <a:chExt cx="373030" cy="107674"/>
            </a:xfrm>
          </p:grpSpPr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AC5E2636-ED16-4D98-A47C-B783CE78E4F5}"/>
                  </a:ext>
                </a:extLst>
              </p:cNvPr>
              <p:cNvSpPr/>
              <p:nvPr/>
            </p:nvSpPr>
            <p:spPr bwMode="auto">
              <a:xfrm>
                <a:off x="4881786" y="-656239"/>
                <a:ext cx="12503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UK</a:t>
                </a:r>
              </a:p>
            </p:txBody>
          </p: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43FF0D84-756E-4BDC-8AEB-DF6B3C47EA9E}"/>
                  </a:ext>
                </a:extLst>
              </p:cNvPr>
              <p:cNvGrpSpPr/>
              <p:nvPr/>
            </p:nvGrpSpPr>
            <p:grpSpPr>
              <a:xfrm>
                <a:off x="5044089" y="-640655"/>
                <a:ext cx="210727" cy="65132"/>
                <a:chOff x="3961613" y="4186268"/>
                <a:chExt cx="174710" cy="54000"/>
              </a:xfrm>
            </p:grpSpPr>
            <p:sp>
              <p:nvSpPr>
                <p:cNvPr id="168" name="Oval 167">
                  <a:extLst>
                    <a:ext uri="{FF2B5EF4-FFF2-40B4-BE49-F238E27FC236}">
                      <a16:creationId xmlns:a16="http://schemas.microsoft.com/office/drawing/2014/main" id="{9EB29569-EC88-4152-9E56-11F8206E86A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3F0A280B-4FD5-4E2E-9E6C-DF0DBF0537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70" name="Oval 169">
                  <a:extLst>
                    <a:ext uri="{FF2B5EF4-FFF2-40B4-BE49-F238E27FC236}">
                      <a16:creationId xmlns:a16="http://schemas.microsoft.com/office/drawing/2014/main" id="{5ABA8A4C-85BB-406F-A8A8-80DD21F059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82323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935F5DAE-FFC1-4E72-85B2-E5C4CD781188}"/>
                </a:ext>
              </a:extLst>
            </p:cNvPr>
            <p:cNvGrpSpPr/>
            <p:nvPr/>
          </p:nvGrpSpPr>
          <p:grpSpPr>
            <a:xfrm>
              <a:off x="821622" y="1853017"/>
              <a:ext cx="633918" cy="107674"/>
              <a:chOff x="4698327" y="-550237"/>
              <a:chExt cx="633918" cy="107674"/>
            </a:xfrm>
          </p:grpSpPr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B8BC378-4946-43BD-BDBD-E4232CF403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67113" y="-531906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F47ACCDC-F900-4202-B7C8-BAEF06214B96}"/>
                  </a:ext>
                </a:extLst>
              </p:cNvPr>
              <p:cNvSpPr/>
              <p:nvPr/>
            </p:nvSpPr>
            <p:spPr bwMode="auto">
              <a:xfrm>
                <a:off x="4698327" y="-550237"/>
                <a:ext cx="543418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Netherlands</a:t>
                </a: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BDBE83AA-F455-498E-81DD-B7D8EFBC3BA9}"/>
                </a:ext>
              </a:extLst>
            </p:cNvPr>
            <p:cNvGrpSpPr/>
            <p:nvPr/>
          </p:nvGrpSpPr>
          <p:grpSpPr>
            <a:xfrm>
              <a:off x="1448754" y="1765301"/>
              <a:ext cx="544050" cy="107674"/>
              <a:chOff x="5374777" y="-556757"/>
              <a:chExt cx="544050" cy="107674"/>
            </a:xfrm>
          </p:grpSpPr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16315E39-62CC-4474-863B-19CD89E77DB6}"/>
                  </a:ext>
                </a:extLst>
              </p:cNvPr>
              <p:cNvSpPr/>
              <p:nvPr/>
            </p:nvSpPr>
            <p:spPr bwMode="auto">
              <a:xfrm>
                <a:off x="5548533" y="-556757"/>
                <a:ext cx="37029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Germany</a:t>
                </a:r>
              </a:p>
            </p:txBody>
          </p: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9006438E-6EAE-4C6C-820E-60CC4AD39C15}"/>
                  </a:ext>
                </a:extLst>
              </p:cNvPr>
              <p:cNvGrpSpPr/>
              <p:nvPr/>
            </p:nvGrpSpPr>
            <p:grpSpPr>
              <a:xfrm>
                <a:off x="5374777" y="-535517"/>
                <a:ext cx="131384" cy="65132"/>
                <a:chOff x="4071469" y="4186268"/>
                <a:chExt cx="108928" cy="54000"/>
              </a:xfrm>
            </p:grpSpPr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8B8F3974-8D85-4AAE-8473-1F4CB87825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3" name="Oval 162">
                  <a:extLst>
                    <a:ext uri="{FF2B5EF4-FFF2-40B4-BE49-F238E27FC236}">
                      <a16:creationId xmlns:a16="http://schemas.microsoft.com/office/drawing/2014/main" id="{360CA1FE-2ED7-48CD-A126-C7A1A74DB4E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E7768120-5A07-411C-BD4C-E30B7D27E740}"/>
                </a:ext>
              </a:extLst>
            </p:cNvPr>
            <p:cNvGrpSpPr/>
            <p:nvPr/>
          </p:nvGrpSpPr>
          <p:grpSpPr>
            <a:xfrm>
              <a:off x="1549131" y="1995326"/>
              <a:ext cx="382474" cy="107674"/>
              <a:chOff x="5345180" y="-430320"/>
              <a:chExt cx="382474" cy="107674"/>
            </a:xfrm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58269B82-90CB-4954-A017-AC546DC35F4A}"/>
                  </a:ext>
                </a:extLst>
              </p:cNvPr>
              <p:cNvSpPr/>
              <p:nvPr/>
            </p:nvSpPr>
            <p:spPr bwMode="auto">
              <a:xfrm>
                <a:off x="5446327" y="-430320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Austria</a:t>
                </a:r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3775349D-1EDD-43C0-86EB-59A158B409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345180" y="-409572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9EC222CB-EB5E-48A1-8135-171B9CEABD3D}"/>
                </a:ext>
              </a:extLst>
            </p:cNvPr>
            <p:cNvGrpSpPr/>
            <p:nvPr/>
          </p:nvGrpSpPr>
          <p:grpSpPr>
            <a:xfrm>
              <a:off x="1455540" y="1915429"/>
              <a:ext cx="611958" cy="107674"/>
              <a:chOff x="5134159" y="-349121"/>
              <a:chExt cx="611958" cy="107674"/>
            </a:xfrm>
          </p:grpSpPr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31F1B1FE-38B6-445F-8FC8-9FE2E345483E}"/>
                  </a:ext>
                </a:extLst>
              </p:cNvPr>
              <p:cNvSpPr/>
              <p:nvPr/>
            </p:nvSpPr>
            <p:spPr bwMode="auto">
              <a:xfrm>
                <a:off x="5278440" y="-349121"/>
                <a:ext cx="46767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Switzerland</a:t>
                </a:r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9EF72797-C557-49F9-A018-30639E6005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34159" y="-332652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ABCAF638-304E-4BF9-9FA9-F010C65E75A5}"/>
                </a:ext>
              </a:extLst>
            </p:cNvPr>
            <p:cNvGrpSpPr/>
            <p:nvPr/>
          </p:nvGrpSpPr>
          <p:grpSpPr>
            <a:xfrm>
              <a:off x="3706860" y="2828663"/>
              <a:ext cx="561776" cy="107674"/>
              <a:chOff x="7519638" y="687135"/>
              <a:chExt cx="561776" cy="107674"/>
            </a:xfrm>
          </p:grpSpPr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4C3E60F5-4237-4377-902D-446AB9AE4270}"/>
                  </a:ext>
                </a:extLst>
              </p:cNvPr>
              <p:cNvSpPr/>
              <p:nvPr/>
            </p:nvSpPr>
            <p:spPr bwMode="auto">
              <a:xfrm>
                <a:off x="7749592" y="687135"/>
                <a:ext cx="33182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Vietnam</a:t>
                </a:r>
              </a:p>
            </p:txBody>
          </p: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C319ACEE-B80F-45BE-81E4-6279CA8FF35F}"/>
                  </a:ext>
                </a:extLst>
              </p:cNvPr>
              <p:cNvGrpSpPr/>
              <p:nvPr/>
            </p:nvGrpSpPr>
            <p:grpSpPr>
              <a:xfrm>
                <a:off x="7519638" y="708430"/>
                <a:ext cx="200261" cy="65132"/>
                <a:chOff x="3961613" y="4186268"/>
                <a:chExt cx="166032" cy="54000"/>
              </a:xfrm>
            </p:grpSpPr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9EEC94AA-1969-4FCD-BBE5-ECD6F3FA6B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AA2618F3-8003-4981-A2D4-F1655EE0870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B4514BEA-B73D-4641-B25D-BC007239B84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3645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FDA59173-9A94-47ED-8720-34A320303A54}"/>
                </a:ext>
              </a:extLst>
            </p:cNvPr>
            <p:cNvGrpSpPr/>
            <p:nvPr/>
          </p:nvGrpSpPr>
          <p:grpSpPr>
            <a:xfrm>
              <a:off x="1702158" y="2449679"/>
              <a:ext cx="634236" cy="107674"/>
              <a:chOff x="5361787" y="110756"/>
              <a:chExt cx="634236" cy="107674"/>
            </a:xfrm>
          </p:grpSpPr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0160B0D7-0D7C-4AD0-9EB4-65D365A62C7C}"/>
                  </a:ext>
                </a:extLst>
              </p:cNvPr>
              <p:cNvSpPr/>
              <p:nvPr/>
            </p:nvSpPr>
            <p:spPr bwMode="auto">
              <a:xfrm>
                <a:off x="5361787" y="110756"/>
                <a:ext cx="51937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Saudi Arabia</a:t>
                </a:r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DDF03EEA-A97A-48C4-A57B-6E60F16394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0891" y="13747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7AFD3846-B4C7-41E6-8F6F-6B26AF482187}"/>
                </a:ext>
              </a:extLst>
            </p:cNvPr>
            <p:cNvGrpSpPr/>
            <p:nvPr/>
          </p:nvGrpSpPr>
          <p:grpSpPr>
            <a:xfrm>
              <a:off x="2264504" y="2714862"/>
              <a:ext cx="344907" cy="107674"/>
              <a:chOff x="5860340" y="550092"/>
              <a:chExt cx="344907" cy="107674"/>
            </a:xfrm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DD08528E-A9EA-4431-9017-493521AFCA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40115" y="564831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1FEFC92E-B764-4370-8D39-BD864F534E14}"/>
                  </a:ext>
                </a:extLst>
              </p:cNvPr>
              <p:cNvSpPr/>
              <p:nvPr/>
            </p:nvSpPr>
            <p:spPr bwMode="auto">
              <a:xfrm>
                <a:off x="5860340" y="550092"/>
                <a:ext cx="245260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Oman</a:t>
                </a: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9EB01FB0-B028-4704-B875-C20F01DB9943}"/>
                </a:ext>
              </a:extLst>
            </p:cNvPr>
            <p:cNvGrpSpPr/>
            <p:nvPr/>
          </p:nvGrpSpPr>
          <p:grpSpPr>
            <a:xfrm>
              <a:off x="3733924" y="2077725"/>
              <a:ext cx="263888" cy="217578"/>
              <a:chOff x="7323604" y="-31142"/>
              <a:chExt cx="263888" cy="217578"/>
            </a:xfrm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24BA6133-6252-43F5-81BF-41F1E9B79667}"/>
                  </a:ext>
                </a:extLst>
              </p:cNvPr>
              <p:cNvSpPr/>
              <p:nvPr/>
            </p:nvSpPr>
            <p:spPr bwMode="auto">
              <a:xfrm>
                <a:off x="7337822" y="-31142"/>
                <a:ext cx="23684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China</a:t>
                </a:r>
              </a:p>
            </p:txBody>
          </p:sp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17EA11A2-DDF6-4836-B2BD-08234ACE05BB}"/>
                  </a:ext>
                </a:extLst>
              </p:cNvPr>
              <p:cNvGrpSpPr/>
              <p:nvPr/>
            </p:nvGrpSpPr>
            <p:grpSpPr>
              <a:xfrm>
                <a:off x="7323604" y="121304"/>
                <a:ext cx="263888" cy="65132"/>
                <a:chOff x="3961613" y="4186268"/>
                <a:chExt cx="218784" cy="54000"/>
              </a:xfrm>
            </p:grpSpPr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6E3E56C9-EED5-42FA-9CE2-2F923E3F0C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4" name="Oval 143">
                  <a:extLst>
                    <a:ext uri="{FF2B5EF4-FFF2-40B4-BE49-F238E27FC236}">
                      <a16:creationId xmlns:a16="http://schemas.microsoft.com/office/drawing/2014/main" id="{9A023BAA-2661-43C0-BF4B-283BCAAE9F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AC15D8FA-A63F-4DD3-A0A6-F90E0CCE90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6" name="Oval 145">
                  <a:extLst>
                    <a:ext uri="{FF2B5EF4-FFF2-40B4-BE49-F238E27FC236}">
                      <a16:creationId xmlns:a16="http://schemas.microsoft.com/office/drawing/2014/main" id="{6CBE408F-E927-4C6D-9017-54BB724EB4E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29BAB079-1734-4396-BCF5-AAB04031C628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8262922" y="1298389"/>
            <a:ext cx="3590481" cy="1839768"/>
          </a:xfrm>
          <a:solidFill>
            <a:schemeClr val="bg2"/>
          </a:solidFill>
        </p:spPr>
        <p:txBody>
          <a:bodyPr vert="horz" lIns="0" tIns="540000" rIns="0" bIns="0" rtlCol="0" anchor="ctr" anchorCtr="0">
            <a:noAutofit/>
          </a:bodyPr>
          <a:lstStyle>
            <a:lvl1pPr marL="0" indent="0" algn="ctr">
              <a:buNone/>
              <a:defRPr lang="en-AU">
                <a:latin typeface="Arial" panose="020B0604020202020204" pitchFamily="34" charset="0"/>
              </a:defRPr>
            </a:lvl1pPr>
          </a:lstStyle>
          <a:p>
            <a:pPr marL="191995" lvl="0" indent="-191995" algn="ctr"/>
            <a:r>
              <a:rPr lang="en-AU" dirty="0"/>
              <a:t>Highlight box</a:t>
            </a:r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6234F6BF-CE90-824E-BB2A-75200AC913B4}"/>
              </a:ext>
            </a:extLst>
          </p:cNvPr>
          <p:cNvSpPr>
            <a:spLocks noChangeAspect="1"/>
          </p:cNvSpPr>
          <p:nvPr/>
        </p:nvSpPr>
        <p:spPr>
          <a:xfrm>
            <a:off x="4734132" y="3843091"/>
            <a:ext cx="86843" cy="86843"/>
          </a:xfrm>
          <a:prstGeom prst="ellipse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161023"/>
      </p:ext>
    </p:extLst>
  </p:cSld>
  <p:clrMapOvr>
    <a:masterClrMapping/>
  </p:clrMapOvr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sset classes and RE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2314E80-FEC8-41FD-85C9-5C3A6A70F167}"/>
              </a:ext>
            </a:extLst>
          </p:cNvPr>
          <p:cNvSpPr/>
          <p:nvPr/>
        </p:nvSpPr>
        <p:spPr>
          <a:xfrm>
            <a:off x="334434" y="1725638"/>
            <a:ext cx="11523133" cy="382513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1348D93-B37A-4425-AD04-78CB4882F608}"/>
              </a:ext>
            </a:extLst>
          </p:cNvPr>
          <p:cNvSpPr/>
          <p:nvPr/>
        </p:nvSpPr>
        <p:spPr>
          <a:xfrm>
            <a:off x="4761714" y="5186845"/>
            <a:ext cx="2668575" cy="184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A0B8479-81A9-4C48-8B7E-D0346509C3EF}"/>
              </a:ext>
            </a:extLst>
          </p:cNvPr>
          <p:cNvSpPr/>
          <p:nvPr/>
        </p:nvSpPr>
        <p:spPr>
          <a:xfrm>
            <a:off x="900589" y="4948057"/>
            <a:ext cx="10390825" cy="1116959"/>
          </a:xfrm>
          <a:prstGeom prst="rect">
            <a:avLst/>
          </a:prstGeom>
          <a:solidFill>
            <a:schemeClr val="bg2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63CB9A3-4A2C-4F38-AD40-8D3D4510A9D3}"/>
              </a:ext>
            </a:extLst>
          </p:cNvPr>
          <p:cNvSpPr txBox="1"/>
          <p:nvPr/>
        </p:nvSpPr>
        <p:spPr>
          <a:xfrm>
            <a:off x="3421899" y="5084483"/>
            <a:ext cx="3257983" cy="246221"/>
          </a:xfrm>
          <a:prstGeom prst="rect">
            <a:avLst/>
          </a:prstGeom>
          <a:noFill/>
        </p:spPr>
        <p:txBody>
          <a:bodyPr wrap="none" lIns="96000" tIns="0" rIns="96000" bIns="0" rtlCol="0">
            <a:spAutoFit/>
          </a:bodyPr>
          <a:lstStyle/>
          <a:p>
            <a:pPr algn="ctr" defTabSz="609585">
              <a:defRPr/>
            </a:pPr>
            <a:r>
              <a:rPr lang="en-US" altLang="en-US" sz="1600" b="1" dirty="0">
                <a:solidFill>
                  <a:prstClr val="black"/>
                </a:solidFill>
              </a:rPr>
              <a:t>5 REITs</a:t>
            </a:r>
            <a:r>
              <a:rPr lang="en-US" altLang="en-US" sz="1600" dirty="0">
                <a:solidFill>
                  <a:prstClr val="black"/>
                </a:solidFill>
              </a:rPr>
              <a:t> across </a:t>
            </a:r>
            <a:r>
              <a:rPr lang="en-US" altLang="en-US" sz="1600" b="1" dirty="0">
                <a:solidFill>
                  <a:prstClr val="black"/>
                </a:solidFill>
              </a:rPr>
              <a:t>4 assets classes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05A81F1-3254-4AE5-BE0E-156BFD611240}"/>
              </a:ext>
            </a:extLst>
          </p:cNvPr>
          <p:cNvCxnSpPr/>
          <p:nvPr/>
        </p:nvCxnSpPr>
        <p:spPr>
          <a:xfrm flipV="1">
            <a:off x="9245600" y="4948057"/>
            <a:ext cx="0" cy="1116959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5AB0BB1-B968-44E2-95E0-449C8C7670A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7629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E5F0ECFC-CF01-46B9-862F-6BA884C4AE1F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75711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C75D6561-942E-4202-8EEC-04C24C4DD64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03793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0B35F484-B964-4D21-BF60-64693C8388D3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1875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69B67840-6B57-41D4-8B9E-7915896ED428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59957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30D324FA-B471-4E11-97B6-E106EE313B5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84574" y="1476159"/>
            <a:ext cx="3222852" cy="43272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>
            <a:spAutoFit/>
          </a:bodyPr>
          <a:lstStyle>
            <a:lvl1pPr marL="0" indent="0" algn="ctr">
              <a:buNone/>
              <a:defRPr lang="en-GB" sz="1867" spc="-2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191995" lvl="0" indent="-191995" algn="ctr" defTabSz="609585"/>
            <a:r>
              <a:rPr lang="en-US" smtClean="0"/>
              <a:t>Click to edit Master text styles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848A7EB9-DFBD-4765-AC08-81731455A8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B9301B7-F9B4-4C25-BF30-A806A0508544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0022FEA5-5CAD-48B8-A2F8-2FAA00E80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0" name="Text Placeholder 18">
            <a:extLst>
              <a:ext uri="{FF2B5EF4-FFF2-40B4-BE49-F238E27FC236}">
                <a16:creationId xmlns:a16="http://schemas.microsoft.com/office/drawing/2014/main" id="{289E1322-6D66-4D1A-9188-B53DA540BA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63B4E12-5E7B-466A-9A4E-C8B1A582853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898848" y="5018969"/>
            <a:ext cx="780663" cy="328231"/>
          </a:xfrm>
          <a:noFill/>
        </p:spPr>
        <p:txBody>
          <a:bodyPr wrap="none" lIns="0" tIns="0" rIns="0" bIns="0" anchor="t">
            <a:spAutoFit/>
          </a:bodyPr>
          <a:lstStyle>
            <a:lvl1pPr marL="0" indent="0">
              <a:buNone/>
              <a:defRPr lang="en-US" sz="2133" b="1" smtClean="0">
                <a:latin typeface="+mj-lt"/>
                <a:ea typeface="MS PGothic"/>
                <a:cs typeface="Arial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S$[•]b</a:t>
            </a:r>
            <a:endParaRPr lang="en-AU" dirty="0"/>
          </a:p>
        </p:txBody>
      </p:sp>
      <p:sp>
        <p:nvSpPr>
          <p:cNvPr id="65" name="Text Placeholder 5">
            <a:extLst>
              <a:ext uri="{FF2B5EF4-FFF2-40B4-BE49-F238E27FC236}">
                <a16:creationId xmlns:a16="http://schemas.microsoft.com/office/drawing/2014/main" id="{C1729B94-1CDA-4C72-ADEA-E2A5BE88271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01468" y="5404513"/>
            <a:ext cx="1575421" cy="205121"/>
          </a:xfrm>
          <a:noFill/>
        </p:spPr>
        <p:txBody>
          <a:bodyPr wrap="square" lIns="0" tIns="0" rIns="0" bIns="0" anchor="t">
            <a:spAutoFit/>
          </a:bodyPr>
          <a:lstStyle>
            <a:lvl1pPr marL="0" indent="0" algn="ctr">
              <a:buNone/>
              <a:defRPr lang="en-AU" sz="1333" kern="1200" spc="-20" dirty="0">
                <a:solidFill>
                  <a:schemeClr val="tx1"/>
                </a:solidFill>
                <a:latin typeface="+mn-lt"/>
                <a:ea typeface="MS PGothic"/>
                <a:cs typeface="Arial Black" panose="020B0604020202020204" pitchFamily="34" charset="0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[•]</a:t>
            </a:r>
            <a:endParaRPr lang="en-AU" dirty="0"/>
          </a:p>
        </p:txBody>
      </p:sp>
      <p:sp>
        <p:nvSpPr>
          <p:cNvPr id="10" name="Text Placeholder 118">
            <a:extLst>
              <a:ext uri="{FF2B5EF4-FFF2-40B4-BE49-F238E27FC236}">
                <a16:creationId xmlns:a16="http://schemas.microsoft.com/office/drawing/2014/main" id="{2AAA7A1C-A340-4FF1-A558-21E745B69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76295" y="4171217"/>
            <a:ext cx="2122805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9" name="Text Placeholder 118">
            <a:extLst>
              <a:ext uri="{FF2B5EF4-FFF2-40B4-BE49-F238E27FC236}">
                <a16:creationId xmlns:a16="http://schemas.microsoft.com/office/drawing/2014/main" id="{CBC3F1D9-3661-4FD9-9401-F63CA7FE2C8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754395" y="4171217"/>
            <a:ext cx="213270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0" name="Text Placeholder 118">
            <a:extLst>
              <a:ext uri="{FF2B5EF4-FFF2-40B4-BE49-F238E27FC236}">
                <a16:creationId xmlns:a16="http://schemas.microsoft.com/office/drawing/2014/main" id="{10EFCFA7-781C-4B88-B35D-84F7A856EF9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044689" y="4171217"/>
            <a:ext cx="2126848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1" name="Text Placeholder 118">
            <a:extLst>
              <a:ext uri="{FF2B5EF4-FFF2-40B4-BE49-F238E27FC236}">
                <a16:creationId xmlns:a16="http://schemas.microsoft.com/office/drawing/2014/main" id="{B4AF8C55-0F6F-4623-862F-F88AE89B267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321050" y="4171217"/>
            <a:ext cx="212552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2" name="Text Placeholder 118">
            <a:extLst>
              <a:ext uri="{FF2B5EF4-FFF2-40B4-BE49-F238E27FC236}">
                <a16:creationId xmlns:a16="http://schemas.microsoft.com/office/drawing/2014/main" id="{D33B323C-98E2-4C62-B69A-2C2EA9A5E4D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07651" y="4149499"/>
            <a:ext cx="2117451" cy="500139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pic>
        <p:nvPicPr>
          <p:cNvPr id="48" name="Picture 44">
            <a:extLst>
              <a:ext uri="{FF2B5EF4-FFF2-40B4-BE49-F238E27FC236}">
                <a16:creationId xmlns:a16="http://schemas.microsoft.com/office/drawing/2014/main" id="{4EFDA4D6-4741-49AC-93F9-98A012E5E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 bwMode="auto">
          <a:xfrm>
            <a:off x="6182382" y="5495950"/>
            <a:ext cx="1128741" cy="30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5">
            <a:extLst>
              <a:ext uri="{FF2B5EF4-FFF2-40B4-BE49-F238E27FC236}">
                <a16:creationId xmlns:a16="http://schemas.microsoft.com/office/drawing/2014/main" id="{94EF6EFC-D754-497B-8677-73473941E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/>
        </p:blipFill>
        <p:spPr bwMode="auto">
          <a:xfrm>
            <a:off x="4617992" y="5500015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7">
            <a:extLst>
              <a:ext uri="{FF2B5EF4-FFF2-40B4-BE49-F238E27FC236}">
                <a16:creationId xmlns:a16="http://schemas.microsoft.com/office/drawing/2014/main" id="{E642D8F6-2075-4283-B317-0CC21B2374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 bwMode="auto">
          <a:xfrm>
            <a:off x="1249061" y="5507027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44B74018-11CB-4799-940E-3984A576C9C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986615" y="5485857"/>
            <a:ext cx="846587" cy="327347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95E7DA29-6231-4AAB-9A0F-89D33916C9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742314" y="5498778"/>
            <a:ext cx="1271327" cy="31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554335"/>
      </p:ext>
    </p:extLst>
  </p:cSld>
  <p:clrMapOvr>
    <a:masterClrMapping/>
  </p:clrMapOvr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49194" y="1596809"/>
            <a:ext cx="4808373" cy="42100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7C3D992-3EDC-4DA6-B49D-9859A750888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1596809"/>
            <a:ext cx="6766560" cy="4210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AFB1FF4F-2214-4FED-BA3A-3C2C37D502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DA55558-0DB0-4A4C-89B0-BE0EDE0AD407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E5AD37DD-7BEE-4348-81DA-5F1E6D368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3838ABF-9C90-4355-A358-5C96ECA47F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814170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ves with pictu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63FAC199-2A74-6940-8482-B2DCBBCB96BA}"/>
              </a:ext>
            </a:extLst>
          </p:cNvPr>
          <p:cNvSpPr/>
          <p:nvPr userDrawn="1"/>
        </p:nvSpPr>
        <p:spPr>
          <a:xfrm>
            <a:off x="239184" y="4884209"/>
            <a:ext cx="5856816" cy="1504351"/>
          </a:xfrm>
          <a:prstGeom prst="rect">
            <a:avLst/>
          </a:prstGeom>
          <a:solidFill>
            <a:srgbClr val="817979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" name="Picture Placeholder 9">
            <a:extLst>
              <a:ext uri="{FF2B5EF4-FFF2-40B4-BE49-F238E27FC236}">
                <a16:creationId xmlns:a16="http://schemas.microsoft.com/office/drawing/2014/main" id="{0001EFFB-7B60-0B49-B31B-77017904415A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239182" y="1316569"/>
            <a:ext cx="5856819" cy="3563736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A1107C-37E7-8D4B-BECC-DE51B9133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9521"/>
            <a:ext cx="4249240" cy="38472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D0F5AB9-52A7-9D46-A78A-C71E63BBC77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1"/>
            <a:ext cx="2477688" cy="266740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D3FB9D0-4561-FF4C-B28B-F4D995FE6F42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CF82688-A796-F843-BBB2-306B9D7F90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4" name="Table Placeholder 8">
            <a:extLst>
              <a:ext uri="{FF2B5EF4-FFF2-40B4-BE49-F238E27FC236}">
                <a16:creationId xmlns:a16="http://schemas.microsoft.com/office/drawing/2014/main" id="{F9499645-F061-6B49-AADA-7C5446A0EC18}"/>
              </a:ext>
            </a:extLst>
          </p:cNvPr>
          <p:cNvSpPr>
            <a:spLocks noGrp="1"/>
          </p:cNvSpPr>
          <p:nvPr>
            <p:ph type="tbl" sz="quarter" idx="15" hasCustomPrompt="1"/>
          </p:nvPr>
        </p:nvSpPr>
        <p:spPr>
          <a:xfrm>
            <a:off x="6346545" y="4683761"/>
            <a:ext cx="5595640" cy="1704799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Paste a table from the Tables section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28989FC9-18E0-EA48-9CC7-824A9509DAE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11831" y="4973552"/>
            <a:ext cx="2058909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bg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 err="1"/>
              <a:t>S$XXb</a:t>
            </a:r>
            <a:endParaRPr lang="en-US" dirty="0"/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8DE1F9D5-F4CF-2543-82CA-790E70ED312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11831" y="5695838"/>
            <a:ext cx="2058909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bg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 err="1"/>
              <a:t>S$XXb</a:t>
            </a:r>
            <a:endParaRPr lang="en-US" dirty="0"/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BB0435B3-FB84-B140-97D8-EF4521C5463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224662" y="4973552"/>
            <a:ext cx="1707217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bg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 err="1"/>
              <a:t>S$XXb</a:t>
            </a:r>
            <a:endParaRPr lang="en-US" dirty="0"/>
          </a:p>
        </p:txBody>
      </p:sp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8C29354A-17DE-1E4D-B22F-67EB3F5F43D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224662" y="5695838"/>
            <a:ext cx="1707217" cy="406246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400" b="1">
                <a:solidFill>
                  <a:schemeClr val="bg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 err="1"/>
              <a:t>S$XXb</a:t>
            </a:r>
            <a:endParaRPr lang="en-US" dirty="0"/>
          </a:p>
        </p:txBody>
      </p:sp>
      <p:sp>
        <p:nvSpPr>
          <p:cNvPr id="25" name="Text Placeholder 20">
            <a:extLst>
              <a:ext uri="{FF2B5EF4-FFF2-40B4-BE49-F238E27FC236}">
                <a16:creationId xmlns:a16="http://schemas.microsoft.com/office/drawing/2014/main" id="{B5EE7D42-070B-854D-AF5C-F576C9745CD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11831" y="5360593"/>
            <a:ext cx="2058909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bg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26" name="Text Placeholder 20">
            <a:extLst>
              <a:ext uri="{FF2B5EF4-FFF2-40B4-BE49-F238E27FC236}">
                <a16:creationId xmlns:a16="http://schemas.microsoft.com/office/drawing/2014/main" id="{6C6786DC-CA99-204C-9743-59EAD45E097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211831" y="6073709"/>
            <a:ext cx="2058909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bg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27" name="Text Placeholder 20">
            <a:extLst>
              <a:ext uri="{FF2B5EF4-FFF2-40B4-BE49-F238E27FC236}">
                <a16:creationId xmlns:a16="http://schemas.microsoft.com/office/drawing/2014/main" id="{9092B3E7-1533-2343-976B-47473691AE2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224662" y="5360591"/>
            <a:ext cx="1707217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bg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28" name="Text Placeholder 20">
            <a:extLst>
              <a:ext uri="{FF2B5EF4-FFF2-40B4-BE49-F238E27FC236}">
                <a16:creationId xmlns:a16="http://schemas.microsoft.com/office/drawing/2014/main" id="{18B8227A-4B4F-294F-918F-E8BD9AB21AA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224662" y="6073708"/>
            <a:ext cx="1707217" cy="225731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333" b="0">
                <a:solidFill>
                  <a:schemeClr val="bg1"/>
                </a:solidFill>
              </a:defRPr>
            </a:lvl1pPr>
            <a:lvl2pPr marL="287991" indent="0">
              <a:buFontTx/>
              <a:buNone/>
              <a:defRPr/>
            </a:lvl2pPr>
            <a:lvl3pPr marL="815975" indent="0">
              <a:buFontTx/>
              <a:buNone/>
              <a:defRPr/>
            </a:lvl3pPr>
            <a:lvl4pPr marL="1295960" indent="0">
              <a:buFontTx/>
              <a:buNone/>
              <a:defRPr/>
            </a:lvl4pPr>
            <a:lvl5pPr marL="1775944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36" name="Content Placeholder 35">
            <a:extLst>
              <a:ext uri="{FF2B5EF4-FFF2-40B4-BE49-F238E27FC236}">
                <a16:creationId xmlns:a16="http://schemas.microsoft.com/office/drawing/2014/main" id="{CAD4AA5A-B502-8F4F-A206-0142FC99E2DA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6346546" y="1316570"/>
            <a:ext cx="5606273" cy="336719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B7C7936A-3250-1B44-AF4B-6BCEB590AE2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1217" y="4971958"/>
            <a:ext cx="579323" cy="579323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D4AE8934-60E1-0C42-A81C-D5B3583F980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1215" y="5687778"/>
            <a:ext cx="618172" cy="61817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01B8A2BC-A872-E048-ACC6-464E9681967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415" y="4989701"/>
            <a:ext cx="563652" cy="592933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C3D0AC82-EA8E-4041-882F-7AA662431357}"/>
              </a:ext>
            </a:extLst>
          </p:cNvPr>
          <p:cNvGrpSpPr/>
          <p:nvPr userDrawn="1"/>
        </p:nvGrpSpPr>
        <p:grpSpPr>
          <a:xfrm>
            <a:off x="519422" y="5666240"/>
            <a:ext cx="481932" cy="619591"/>
            <a:chOff x="350562" y="4194122"/>
            <a:chExt cx="400454" cy="514839"/>
          </a:xfrm>
        </p:grpSpPr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C15D91F4-98E6-5D46-B478-A6F2CDA95A0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46951" b="-1"/>
            <a:stretch/>
          </p:blipFill>
          <p:spPr>
            <a:xfrm>
              <a:off x="350562" y="4485486"/>
              <a:ext cx="400454" cy="223475"/>
            </a:xfrm>
            <a:prstGeom prst="rect">
              <a:avLst/>
            </a:prstGeom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8442898E-6F91-8F48-98AD-E9175660FC0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screen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8531" y="4194122"/>
              <a:ext cx="295418" cy="295418"/>
            </a:xfrm>
            <a:prstGeom prst="rect">
              <a:avLst/>
            </a:prstGeom>
          </p:spPr>
        </p:pic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7B1FAB83-4FDE-8440-9F6E-ADBEEB14CFF9}"/>
              </a:ext>
            </a:extLst>
          </p:cNvPr>
          <p:cNvSpPr txBox="1"/>
          <p:nvPr userDrawn="1"/>
        </p:nvSpPr>
        <p:spPr bwMode="auto">
          <a:xfrm>
            <a:off x="10337240" y="6633053"/>
            <a:ext cx="1301638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Group</a:t>
            </a:r>
          </a:p>
        </p:txBody>
      </p:sp>
    </p:spTree>
    <p:extLst>
      <p:ext uri="{BB962C8B-B14F-4D97-AF65-F5344CB8AC3E}">
        <p14:creationId xmlns:p14="http://schemas.microsoft.com/office/powerpoint/2010/main" val="3248684572"/>
      </p:ext>
    </p:extLst>
  </p:cSld>
  <p:clrMapOvr>
    <a:masterClrMapping/>
  </p:clrMapOvr>
  <p:transition spd="med"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 Cov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5B5E310-B193-8E4A-9770-1531631CACB6}"/>
              </a:ext>
            </a:extLst>
          </p:cNvPr>
          <p:cNvSpPr/>
          <p:nvPr userDrawn="1"/>
        </p:nvSpPr>
        <p:spPr>
          <a:xfrm>
            <a:off x="0" y="3538397"/>
            <a:ext cx="12192000" cy="215444"/>
          </a:xfrm>
          <a:prstGeom prst="rect">
            <a:avLst/>
          </a:prstGeom>
          <a:solidFill>
            <a:srgbClr val="EC1B29"/>
          </a:solidFill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rgbClr val="EC1C29"/>
              </a:buClr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-2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urlingame Pro Light" panose="020B0304040504020204" pitchFamily="34" charset="77"/>
              <a:ea typeface="+mn-ea"/>
              <a:cs typeface="+mn-cs"/>
            </a:endParaRPr>
          </a:p>
        </p:txBody>
      </p:sp>
      <p:pic>
        <p:nvPicPr>
          <p:cNvPr id="3" name="Picture 8">
            <a:extLst>
              <a:ext uri="{FF2B5EF4-FFF2-40B4-BE49-F238E27FC236}">
                <a16:creationId xmlns:a16="http://schemas.microsoft.com/office/drawing/2014/main" id="{46CE2518-8691-8949-8B2D-B7416FF3DE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614" y="2813762"/>
            <a:ext cx="4390601" cy="4390601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88BC68C3-8553-3242-871B-E4935092B348}"/>
              </a:ext>
            </a:extLst>
          </p:cNvPr>
          <p:cNvPicPr>
            <a:picLocks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32076" y="5542298"/>
            <a:ext cx="3200400" cy="6095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0ED5830-1F23-E642-8D1E-754D194D7688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041480"/>
            <a:ext cx="12192000" cy="190195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D6A0C170-7650-F74F-BA1E-883AB9E90A6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242963" y="4931177"/>
            <a:ext cx="5706079" cy="556691"/>
          </a:xfrm>
          <a:prstGeom prst="rect">
            <a:avLst/>
          </a:prstGeom>
        </p:spPr>
      </p:pic>
      <p:pic>
        <p:nvPicPr>
          <p:cNvPr id="9" name="Frasers Logo">
            <a:extLst>
              <a:ext uri="{FF2B5EF4-FFF2-40B4-BE49-F238E27FC236}">
                <a16:creationId xmlns:a16="http://schemas.microsoft.com/office/drawing/2014/main" id="{40C5602A-7113-BD48-AB04-2DFF7894141D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10108945" y="1"/>
            <a:ext cx="1777081" cy="1007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889464"/>
      </p:ext>
    </p:extLst>
  </p:cSld>
  <p:clrMapOvr>
    <a:masterClrMapping/>
  </p:clrMapOvr>
  <p:transition spd="med">
    <p:fade/>
  </p:transition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63D87694-BFBC-406D-A720-C33572435F3E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5053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F0C5EA9-3BF7-4738-9EFA-E7D36D3E879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35053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2" name="Text Placeholder 118">
            <a:extLst>
              <a:ext uri="{FF2B5EF4-FFF2-40B4-BE49-F238E27FC236}">
                <a16:creationId xmlns:a16="http://schemas.microsoft.com/office/drawing/2014/main" id="{2FD1B914-91DB-4DC9-B0CC-60955F40087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053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3" name="Text Placeholder 118">
            <a:extLst>
              <a:ext uri="{FF2B5EF4-FFF2-40B4-BE49-F238E27FC236}">
                <a16:creationId xmlns:a16="http://schemas.microsoft.com/office/drawing/2014/main" id="{CDB98613-33B9-46E9-9999-99B26F1D979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5053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6D10A808-85F2-4206-8E24-077A1FE1754F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276510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CA870DCE-C088-42AD-A5EC-3801BA1347AC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276510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8" name="Text Placeholder 118">
            <a:extLst>
              <a:ext uri="{FF2B5EF4-FFF2-40B4-BE49-F238E27FC236}">
                <a16:creationId xmlns:a16="http://schemas.microsoft.com/office/drawing/2014/main" id="{165797EB-FEEF-47EF-8502-B72A8115377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276510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0" name="Text Placeholder 118">
            <a:extLst>
              <a:ext uri="{FF2B5EF4-FFF2-40B4-BE49-F238E27FC236}">
                <a16:creationId xmlns:a16="http://schemas.microsoft.com/office/drawing/2014/main" id="{8EB49760-03F6-4502-9544-B2D63410427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276510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550FAAC1-2CBF-4FA4-95C6-9E0E72562AC0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620248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F942DD5B-E49C-43EF-94BC-2182C44DE02D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620248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3" name="Text Placeholder 118">
            <a:extLst>
              <a:ext uri="{FF2B5EF4-FFF2-40B4-BE49-F238E27FC236}">
                <a16:creationId xmlns:a16="http://schemas.microsoft.com/office/drawing/2014/main" id="{610AA8F6-DEC8-47EF-83DA-D4263C06C24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20248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4" name="Text Placeholder 118">
            <a:extLst>
              <a:ext uri="{FF2B5EF4-FFF2-40B4-BE49-F238E27FC236}">
                <a16:creationId xmlns:a16="http://schemas.microsoft.com/office/drawing/2014/main" id="{8F135920-E78E-417A-8E9D-AF55AE3B804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20248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0088E2D3-D55E-4B0B-AB89-0DBAB3F9E207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9128459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3333ECB0-93E4-49DC-9F56-632D2FD361FE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9128459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7" name="Text Placeholder 118">
            <a:extLst>
              <a:ext uri="{FF2B5EF4-FFF2-40B4-BE49-F238E27FC236}">
                <a16:creationId xmlns:a16="http://schemas.microsoft.com/office/drawing/2014/main" id="{DB27BD4D-28DC-4AEF-8E25-AC3A7CECE82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128459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8" name="Text Placeholder 118">
            <a:extLst>
              <a:ext uri="{FF2B5EF4-FFF2-40B4-BE49-F238E27FC236}">
                <a16:creationId xmlns:a16="http://schemas.microsoft.com/office/drawing/2014/main" id="{36C2E9E7-24FC-4E85-9B95-031592E2F75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128459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A412B6CE-7B20-49DF-862B-AA172006F3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09E4129-D281-4E0C-8C7A-D614B14496BD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>
            <a:extLst>
              <a:ext uri="{FF2B5EF4-FFF2-40B4-BE49-F238E27FC236}">
                <a16:creationId xmlns:a16="http://schemas.microsoft.com/office/drawing/2014/main" id="{245E5802-6415-4231-8868-862514160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02C83258-A6C9-4D9A-A0BE-8460CDFF57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027396527"/>
      </p:ext>
    </p:extLst>
  </p:cSld>
  <p:clrMapOvr>
    <a:masterClrMapping/>
  </p:clrMapOvr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7986" y="1596809"/>
            <a:ext cx="3929581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C16D6C69-6746-4030-A6CA-D2D7D01DB0C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3758" y="1596811"/>
            <a:ext cx="4307941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DB9FB400-2762-43CB-BBBA-CCA5AF2F4C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3757" y="4129911"/>
            <a:ext cx="186944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677B9744-3888-4297-B60E-F8474779CD0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742153" y="1596810"/>
            <a:ext cx="2924924" cy="42289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5402519B-6C59-4C7A-87FF-23750777EF5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332747" y="4129911"/>
            <a:ext cx="2328951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4FAEE446-BB6D-4939-8846-14E0581137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D6B6CEE-97CD-4872-BC14-C0DC3C1F8AAB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74ECCE9E-9D89-4C3D-8AC3-F701E3278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3FCD2C4B-BF44-4459-9FD1-F5DCAB95DC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195383123"/>
      </p:ext>
    </p:extLst>
  </p:cSld>
  <p:clrMapOvr>
    <a:masterClrMapping/>
  </p:clrMapOvr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8182" y="1606972"/>
            <a:ext cx="4054660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C3BB95A7-32EA-43AD-86BC-01E522CD29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2610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C2D62157-C00F-40C8-BE62-BF8F4FC8015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70914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ADC8E922-511B-4612-85D6-BED47CA9AC4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0914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4EDABAC8-3301-4BFB-B19C-2AFF95DEB38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3230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7D7773D1-B32B-43D8-AE7C-C6641A15E2C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5546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3BCBB88D-B843-4E62-813A-DBBBD7950D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08AB0-00AA-4107-9D97-08CD10212A2A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02AC979-5B2C-4F33-B647-BC7C479F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A4C77FD-E6B9-4C2A-9A05-1D00CFB247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731035834"/>
      </p:ext>
    </p:extLst>
  </p:cSld>
  <p:clrMapOvr>
    <a:masterClrMapping/>
  </p:clrMapOvr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sid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BCC1821B-86E6-4064-BE58-723BDBDA10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3188" y="1444190"/>
            <a:ext cx="6655053" cy="43275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79F222-F030-4D07-A7E6-56EA58D2C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444189"/>
            <a:ext cx="4496881" cy="738664"/>
          </a:xfrm>
        </p:spPr>
        <p:txBody>
          <a:bodyPr wrap="square" anchor="b" anchorCtr="0">
            <a:sp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6F56361-CE01-46E4-A5B3-D3F94FD0CD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77C5E15A-8F57-4A35-86DF-60D487601B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90" y="2285003"/>
            <a:ext cx="4490588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88291167"/>
      </p:ext>
    </p:extLst>
  </p:cSld>
  <p:clrMapOvr>
    <a:masterClrMapping/>
  </p:clrMapOvr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screen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9309CFE8-8D57-40B7-AAB0-183E8140F9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9FE78BF-F3D2-4AB9-A102-AE5FEFEDE4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b="10791"/>
          <a:stretch/>
        </p:blipFill>
        <p:spPr>
          <a:xfrm flipV="1">
            <a:off x="0" y="1"/>
            <a:ext cx="12192000" cy="140434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045C24-02FE-4318-95D3-B7AD00DC75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09C9D11E-47DA-48F3-9287-8DAE6DD04F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734E1928-8E39-412D-8549-824B678262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576865"/>
            <a:ext cx="4150468" cy="1448896"/>
          </a:xfrm>
          <a:solidFill>
            <a:schemeClr val="bg2">
              <a:alpha val="85000"/>
            </a:schemeClr>
          </a:solidFill>
        </p:spPr>
        <p:txBody>
          <a:bodyPr wrap="square"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720FCA-9297-4B96-AB32-2A6CB23A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7D5520E5-BD31-415B-85BE-BBA5018881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E13D265-C885-4591-B23D-C9F467333998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7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6484988"/>
      </p:ext>
    </p:extLst>
  </p:cSld>
  <p:clrMapOvr>
    <a:masterClrMapping/>
  </p:clrMapOvr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screen image no 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E5559850-DADC-4AE7-ADAF-FF0F60D4C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300253"/>
            <a:ext cx="5131724" cy="1448896"/>
          </a:xfrm>
          <a:solidFill>
            <a:schemeClr val="bg2">
              <a:alpha val="85000"/>
            </a:schemeClr>
          </a:solidFill>
        </p:spPr>
        <p:txBody>
          <a:bodyPr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91A1A7E-A87E-455E-90C1-4F1A616DA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130A69F6-DCA0-45A6-B4E3-EFAA5F703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</p:spTree>
    <p:extLst>
      <p:ext uri="{BB962C8B-B14F-4D97-AF65-F5344CB8AC3E}">
        <p14:creationId xmlns:p14="http://schemas.microsoft.com/office/powerpoint/2010/main" val="3675593727"/>
      </p:ext>
    </p:extLst>
  </p:cSld>
  <p:clrMapOvr>
    <a:masterClrMapping/>
  </p:clrMapOvr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colou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434" y="1274134"/>
            <a:ext cx="11523133" cy="1231107"/>
          </a:xfrm>
        </p:spPr>
        <p:txBody>
          <a:bodyPr wrap="square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EF46AB-C08B-4C4F-A03C-9E96D7D9E1EF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16FB219F-36A2-4DE3-AD0D-06D5E20106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Example charts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CDBF5156-2C16-4850-835F-5BAF58C1CE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 err="1"/>
              <a:t>Multicoloured</a:t>
            </a:r>
            <a:endParaRPr lang="en-AU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4C1A78-F61A-4300-A882-08A5E21EF722}"/>
              </a:ext>
            </a:extLst>
          </p:cNvPr>
          <p:cNvSpPr/>
          <p:nvPr/>
        </p:nvSpPr>
        <p:spPr>
          <a:xfrm>
            <a:off x="12326974" y="2866085"/>
            <a:ext cx="1025484" cy="443312"/>
          </a:xfrm>
          <a:prstGeom prst="rect">
            <a:avLst/>
          </a:prstGeom>
          <a:solidFill>
            <a:srgbClr val="FF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Tangerine #FF7F41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51E4C5-F5C2-41BA-B3CF-224F68E78F47}"/>
              </a:ext>
            </a:extLst>
          </p:cNvPr>
          <p:cNvSpPr/>
          <p:nvPr/>
        </p:nvSpPr>
        <p:spPr>
          <a:xfrm>
            <a:off x="12326977" y="1720709"/>
            <a:ext cx="1025484" cy="443312"/>
          </a:xfrm>
          <a:prstGeom prst="rect">
            <a:avLst/>
          </a:prstGeom>
          <a:solidFill>
            <a:srgbClr val="52A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Sea Green #52AFA4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B18888-061A-4451-AF90-DD9B860E96B2}"/>
              </a:ext>
            </a:extLst>
          </p:cNvPr>
          <p:cNvSpPr/>
          <p:nvPr/>
        </p:nvSpPr>
        <p:spPr>
          <a:xfrm>
            <a:off x="12326977" y="575333"/>
            <a:ext cx="1025484" cy="443312"/>
          </a:xfrm>
          <a:prstGeom prst="rect">
            <a:avLst/>
          </a:prstGeom>
          <a:solidFill>
            <a:srgbClr val="007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Ocean Blue #0076A8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2E77F4-2B91-4A44-8BA5-1D6044F9EF22}"/>
              </a:ext>
            </a:extLst>
          </p:cNvPr>
          <p:cNvSpPr/>
          <p:nvPr/>
        </p:nvSpPr>
        <p:spPr>
          <a:xfrm>
            <a:off x="12326974" y="4584149"/>
            <a:ext cx="1025484" cy="443312"/>
          </a:xfrm>
          <a:prstGeom prst="rect">
            <a:avLst/>
          </a:prstGeom>
          <a:solidFill>
            <a:srgbClr val="DEBD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Lilac #DEBDDA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BA66EEF-E5A6-4370-A5D3-C360D3DA7CB8}"/>
              </a:ext>
            </a:extLst>
          </p:cNvPr>
          <p:cNvSpPr/>
          <p:nvPr/>
        </p:nvSpPr>
        <p:spPr>
          <a:xfrm>
            <a:off x="12326977" y="2645"/>
            <a:ext cx="1025484" cy="443312"/>
          </a:xfrm>
          <a:prstGeom prst="rect">
            <a:avLst/>
          </a:prstGeom>
          <a:solidFill>
            <a:srgbClr val="6332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Plum #633260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2C3BBB-1C2E-4F15-894D-BEF47CA065C3}"/>
              </a:ext>
            </a:extLst>
          </p:cNvPr>
          <p:cNvSpPr/>
          <p:nvPr/>
        </p:nvSpPr>
        <p:spPr>
          <a:xfrm>
            <a:off x="12326977" y="1148021"/>
            <a:ext cx="1025484" cy="443312"/>
          </a:xfrm>
          <a:prstGeom prst="rect">
            <a:avLst/>
          </a:prstGeom>
          <a:solidFill>
            <a:srgbClr val="E4AA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Butterscotch #E4AA17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55EE247-AD98-4AA5-9E25-BA256C499668}"/>
              </a:ext>
            </a:extLst>
          </p:cNvPr>
          <p:cNvSpPr/>
          <p:nvPr/>
        </p:nvSpPr>
        <p:spPr>
          <a:xfrm>
            <a:off x="12326975" y="2293397"/>
            <a:ext cx="1025484" cy="443312"/>
          </a:xfrm>
          <a:prstGeom prst="rect">
            <a:avLst/>
          </a:prstGeom>
          <a:solidFill>
            <a:srgbClr val="B5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Champagne #B59E7A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E8625AA-68B3-469A-9D3A-7F0D43EE76FD}"/>
              </a:ext>
            </a:extLst>
          </p:cNvPr>
          <p:cNvSpPr/>
          <p:nvPr/>
        </p:nvSpPr>
        <p:spPr>
          <a:xfrm>
            <a:off x="12326974" y="5156837"/>
            <a:ext cx="1025484" cy="443312"/>
          </a:xfrm>
          <a:prstGeom prst="rect">
            <a:avLst/>
          </a:prstGeom>
          <a:solidFill>
            <a:srgbClr val="436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Pine #43695B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5761130-AD59-4B04-A874-54D01F669B2F}"/>
              </a:ext>
            </a:extLst>
          </p:cNvPr>
          <p:cNvSpPr/>
          <p:nvPr/>
        </p:nvSpPr>
        <p:spPr>
          <a:xfrm>
            <a:off x="12326974" y="3438773"/>
            <a:ext cx="1025484" cy="443312"/>
          </a:xfrm>
          <a:prstGeom prst="rect">
            <a:avLst/>
          </a:prstGeom>
          <a:solidFill>
            <a:srgbClr val="4625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Burgundy #46252F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994CDE-9C21-4E02-A0A2-52949EDBC7D7}"/>
              </a:ext>
            </a:extLst>
          </p:cNvPr>
          <p:cNvSpPr/>
          <p:nvPr/>
        </p:nvSpPr>
        <p:spPr>
          <a:xfrm>
            <a:off x="12326974" y="4011461"/>
            <a:ext cx="1025484" cy="443312"/>
          </a:xfrm>
          <a:prstGeom prst="rect">
            <a:avLst/>
          </a:prstGeom>
          <a:solidFill>
            <a:srgbClr val="84C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Mint #84C661</a:t>
            </a:r>
          </a:p>
        </p:txBody>
      </p:sp>
    </p:spTree>
    <p:extLst>
      <p:ext uri="{BB962C8B-B14F-4D97-AF65-F5344CB8AC3E}">
        <p14:creationId xmlns:p14="http://schemas.microsoft.com/office/powerpoint/2010/main" val="932921523"/>
      </p:ext>
    </p:extLst>
  </p:cSld>
  <p:clrMapOvr>
    <a:masterClrMapping/>
  </p:clrMapOvr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76A3032-2C65-478E-921E-FB3DD497370F}"/>
              </a:ext>
            </a:extLst>
          </p:cNvPr>
          <p:cNvGrpSpPr/>
          <p:nvPr/>
        </p:nvGrpSpPr>
        <p:grpSpPr>
          <a:xfrm>
            <a:off x="-1" y="0"/>
            <a:ext cx="12201287" cy="6858000"/>
            <a:chOff x="-1" y="0"/>
            <a:chExt cx="9150965" cy="5143500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7373235-3773-4C6E-B7BB-7D9383E6000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r="15033" b="39271"/>
            <a:stretch/>
          </p:blipFill>
          <p:spPr>
            <a:xfrm>
              <a:off x="-1" y="4259358"/>
              <a:ext cx="9150965" cy="884142"/>
            </a:xfrm>
            <a:prstGeom prst="rect">
              <a:avLst/>
            </a:prstGeom>
          </p:spPr>
        </p:pic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C15E88C-03D4-4DB3-A294-01AFD0238E6A}"/>
                </a:ext>
              </a:extLst>
            </p:cNvPr>
            <p:cNvGrpSpPr/>
            <p:nvPr userDrawn="1"/>
          </p:nvGrpSpPr>
          <p:grpSpPr>
            <a:xfrm>
              <a:off x="0" y="0"/>
              <a:ext cx="9150964" cy="2344040"/>
              <a:chOff x="0" y="0"/>
              <a:chExt cx="9150964" cy="2344040"/>
            </a:xfrm>
          </p:grpSpPr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6441D088-2608-489A-AFA7-12FB857C3D4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5"/>
                  </a:ext>
                </a:extLst>
              </a:blip>
              <a:srcRect l="81" t="90" r="-1"/>
              <a:stretch/>
            </p:blipFill>
            <p:spPr>
              <a:xfrm>
                <a:off x="0" y="0"/>
                <a:ext cx="9150964" cy="1982539"/>
              </a:xfrm>
              <a:prstGeom prst="rect">
                <a:avLst/>
              </a:prstGeom>
            </p:spPr>
          </p:pic>
          <p:pic>
            <p:nvPicPr>
              <p:cNvPr id="36" name="Supergraphic 35">
                <a:extLst>
                  <a:ext uri="{FF2B5EF4-FFF2-40B4-BE49-F238E27FC236}">
                    <a16:creationId xmlns:a16="http://schemas.microsoft.com/office/drawing/2014/main" id="{38ED6516-54EA-40DC-A3B9-12F312D5B7F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rcRect l="8161"/>
              <a:stretch/>
            </p:blipFill>
            <p:spPr>
              <a:xfrm>
                <a:off x="0" y="356654"/>
                <a:ext cx="5558576" cy="1987386"/>
              </a:xfrm>
              <a:prstGeom prst="rect">
                <a:avLst/>
              </a:prstGeom>
            </p:spPr>
          </p:pic>
          <p:pic>
            <p:nvPicPr>
              <p:cNvPr id="23" name="Frasers logo">
                <a:extLst>
                  <a:ext uri="{FF2B5EF4-FFF2-40B4-BE49-F238E27FC236}">
                    <a16:creationId xmlns:a16="http://schemas.microsoft.com/office/drawing/2014/main" id="{3E2AC1B3-2773-45AD-9FE2-D6348C7187F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7689057" y="125770"/>
                <a:ext cx="1332336" cy="642320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9671635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1024121"/>
            <a:ext cx="964998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D00828F-3B02-49C1-B056-0E3269336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2788319"/>
      </p:ext>
    </p:extLst>
  </p:cSld>
  <p:clrMapOvr>
    <a:masterClrMapping/>
  </p:clrMapOvr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2"/>
            <a:chOff x="3105" y="746"/>
            <a:chExt cx="9137790" cy="514200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9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92265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1"/>
            <a:chOff x="3105" y="746"/>
            <a:chExt cx="9137790" cy="514200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8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73340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849FCA-E499-784D-A8D4-8E0FDE66C1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99" y="544010"/>
            <a:ext cx="4249240" cy="384721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1FE1D40F-B297-A040-B15F-3F348C61849A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A93FE142-6D14-5742-B9BA-C27B2926C56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249600" y="1316568"/>
            <a:ext cx="11692587" cy="5032633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9599883"/>
      </p:ext>
    </p:extLst>
  </p:cSld>
  <p:clrMapOvr>
    <a:masterClrMapping/>
  </p:clrMapOvr>
  <p:transition spd="med">
    <p:fade/>
  </p:transition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757"/>
          <a:stretch/>
        </p:blipFill>
        <p:spPr>
          <a:xfrm>
            <a:off x="0" y="2932259"/>
            <a:ext cx="12192000" cy="3925741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56" y="2489061"/>
            <a:ext cx="11531011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6556" y="2958001"/>
            <a:ext cx="11531011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191995" lvl="0" indent="-191995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52F64EF-413A-47FE-BA58-70EAF46333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8834604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out 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758209" y="3707038"/>
            <a:ext cx="2880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Established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Singapore 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since 1996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237174" y="3707038"/>
            <a:ext cx="35342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Our Solutions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Learning, Consulting, Coaching and Blended Learning Solutions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392847" y="3707038"/>
            <a:ext cx="2880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Operations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China and India With </a:t>
            </a:r>
            <a:br>
              <a:rPr lang="en-US" sz="1600" dirty="0" smtClean="0">
                <a:solidFill>
                  <a:prstClr val="black"/>
                </a:solidFill>
              </a:rPr>
            </a:br>
            <a:r>
              <a:rPr lang="en-US" sz="1600" dirty="0" smtClean="0">
                <a:solidFill>
                  <a:prstClr val="black"/>
                </a:solidFill>
              </a:rPr>
              <a:t>a Global Partner footprint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280160" y="1622032"/>
            <a:ext cx="1719072" cy="1719072"/>
            <a:chOff x="1280160" y="1622032"/>
            <a:chExt cx="1719072" cy="1719072"/>
          </a:xfrm>
        </p:grpSpPr>
        <p:sp>
          <p:nvSpPr>
            <p:cNvPr id="14" name="Oval 13"/>
            <p:cNvSpPr/>
            <p:nvPr/>
          </p:nvSpPr>
          <p:spPr>
            <a:xfrm>
              <a:off x="1280160" y="1622032"/>
              <a:ext cx="1719072" cy="1719072"/>
            </a:xfrm>
            <a:prstGeom prst="ellipse">
              <a:avLst/>
            </a:prstGeom>
            <a:gradFill>
              <a:gsLst>
                <a:gs pos="0">
                  <a:srgbClr val="060554"/>
                </a:gs>
                <a:gs pos="51000">
                  <a:srgbClr val="0D117D"/>
                </a:gs>
                <a:gs pos="100000">
                  <a:srgbClr val="3562A7"/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7538" y="2006249"/>
              <a:ext cx="844317" cy="844317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 userDrawn="1"/>
        </p:nvGrpSpPr>
        <p:grpSpPr>
          <a:xfrm>
            <a:off x="5126736" y="1622032"/>
            <a:ext cx="1719072" cy="1719072"/>
            <a:chOff x="5126736" y="1622032"/>
            <a:chExt cx="1719072" cy="1719072"/>
          </a:xfrm>
          <a:gradFill>
            <a:gsLst>
              <a:gs pos="33000">
                <a:srgbClr val="036CB7"/>
              </a:gs>
              <a:gs pos="11000">
                <a:srgbClr val="0455A6"/>
              </a:gs>
              <a:gs pos="84000">
                <a:srgbClr val="08B6BA"/>
              </a:gs>
              <a:gs pos="62000">
                <a:schemeClr val="accent2"/>
              </a:gs>
            </a:gsLst>
            <a:lin ang="18900000" scaled="1"/>
          </a:gradFill>
        </p:grpSpPr>
        <p:sp>
          <p:nvSpPr>
            <p:cNvPr id="17" name="Oval 16"/>
            <p:cNvSpPr/>
            <p:nvPr/>
          </p:nvSpPr>
          <p:spPr>
            <a:xfrm>
              <a:off x="5126736" y="1622032"/>
              <a:ext cx="1719072" cy="1719072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2150" y="2006248"/>
              <a:ext cx="844317" cy="844317"/>
            </a:xfrm>
            <a:prstGeom prst="rect">
              <a:avLst/>
            </a:prstGeom>
            <a:grpFill/>
          </p:spPr>
        </p:pic>
      </p:grpSp>
      <p:grpSp>
        <p:nvGrpSpPr>
          <p:cNvPr id="19" name="Group 18"/>
          <p:cNvGrpSpPr/>
          <p:nvPr userDrawn="1"/>
        </p:nvGrpSpPr>
        <p:grpSpPr>
          <a:xfrm>
            <a:off x="8973312" y="1622032"/>
            <a:ext cx="1719072" cy="1719072"/>
            <a:chOff x="8973312" y="1622032"/>
            <a:chExt cx="1719072" cy="1719072"/>
          </a:xfrm>
        </p:grpSpPr>
        <p:sp>
          <p:nvSpPr>
            <p:cNvPr id="20" name="Oval 19"/>
            <p:cNvSpPr/>
            <p:nvPr/>
          </p:nvSpPr>
          <p:spPr>
            <a:xfrm>
              <a:off x="8973312" y="1622032"/>
              <a:ext cx="1719072" cy="1719072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7804" y="2056524"/>
              <a:ext cx="850087" cy="850087"/>
            </a:xfrm>
            <a:prstGeom prst="rect">
              <a:avLst/>
            </a:prstGeom>
          </p:spPr>
        </p:pic>
      </p:grpSp>
      <p:sp>
        <p:nvSpPr>
          <p:cNvPr id="83" name="TextBox 82"/>
          <p:cNvSpPr txBox="1"/>
          <p:nvPr userDrawn="1"/>
        </p:nvSpPr>
        <p:spPr>
          <a:xfrm>
            <a:off x="1901773" y="440359"/>
            <a:ext cx="8388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3200" dirty="0" smtClean="0">
                <a:solidFill>
                  <a:srgbClr val="FF0000"/>
                </a:solidFill>
              </a:rPr>
              <a:t>About ODE Consulting®</a:t>
            </a:r>
            <a:endParaRPr lang="en-SG" dirty="0">
              <a:solidFill>
                <a:srgbClr val="FF0000"/>
              </a:solidFill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240" y="5121024"/>
            <a:ext cx="822788" cy="72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724" y="5307378"/>
            <a:ext cx="1410753" cy="584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4234" y="5169425"/>
            <a:ext cx="1148132" cy="7934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Image result for advantexe logo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695" y="5183846"/>
            <a:ext cx="813102" cy="81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Image result for apsn logo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691" y="5344813"/>
            <a:ext cx="2143511" cy="54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989896" y="5144068"/>
            <a:ext cx="751766" cy="75176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221632" y="5254387"/>
            <a:ext cx="1188631" cy="57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683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8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03380" y="1822591"/>
            <a:ext cx="3491566" cy="1239557"/>
          </a:xfrm>
        </p:spPr>
        <p:txBody>
          <a:bodyPr>
            <a:normAutofit/>
          </a:bodyPr>
          <a:lstStyle>
            <a:lvl1pPr>
              <a:defRPr sz="3200" b="1" spc="300" baseline="0">
                <a:solidFill>
                  <a:srgbClr val="FF0000"/>
                </a:solidFill>
              </a:defRPr>
            </a:lvl1pPr>
          </a:lstStyle>
          <a:p>
            <a:r>
              <a:rPr lang="en-SG" dirty="0" smtClean="0"/>
              <a:t>Insert title here</a:t>
            </a:r>
            <a:endParaRPr lang="en-SG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8303380" y="3361765"/>
            <a:ext cx="3491566" cy="1120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 smtClean="0"/>
              <a:t>Insert subtitle text body here (if any) Calibri, 20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58139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5019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10515600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549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809253" y="876550"/>
            <a:ext cx="4329953" cy="38919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="1" baseline="0">
                <a:solidFill>
                  <a:srgbClr val="FF0000"/>
                </a:solidFill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/>
            </a:lvl3pPr>
          </a:lstStyle>
          <a:p>
            <a:pPr lvl="0"/>
            <a:r>
              <a:rPr lang="en-US" dirty="0" smtClean="0"/>
              <a:t>Title, Calibri, Bold, 48</a:t>
            </a:r>
          </a:p>
        </p:txBody>
      </p:sp>
    </p:spTree>
    <p:extLst>
      <p:ext uri="{BB962C8B-B14F-4D97-AF65-F5344CB8AC3E}">
        <p14:creationId xmlns:p14="http://schemas.microsoft.com/office/powerpoint/2010/main" val="3337367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199094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775012"/>
            <a:ext cx="6199094" cy="42498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608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3270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3202B6-E526-440D-B90D-FAE6B833777A}" type="slidenum">
              <a:rPr lang="en-US" alt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9174625"/>
      </p:ext>
    </p:extLst>
  </p:cSld>
  <p:clrMapOvr>
    <a:masterClrMapping/>
  </p:clrMapOvr>
  <p:transition spd="slow">
    <p:wipe dir="r"/>
  </p:transition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508354" y="1572915"/>
            <a:ext cx="8322908" cy="4160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SG" dirty="0" smtClean="0"/>
              <a:t>Insert your photo here</a:t>
            </a:r>
            <a:endParaRPr lang="en-SG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354" y="553385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82372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ertical Image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85F27DC1-AA71-6647-A804-48CB172BF12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6096000" cy="6858000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825A760-1BCB-0045-B4DE-39C4EA812B01}"/>
              </a:ext>
            </a:extLst>
          </p:cNvPr>
          <p:cNvSpPr/>
          <p:nvPr userDrawn="1"/>
        </p:nvSpPr>
        <p:spPr>
          <a:xfrm>
            <a:off x="6096000" y="2"/>
            <a:ext cx="6096000" cy="685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27EB179-D556-6745-AFB4-3EF801A1A6C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544753" y="6436800"/>
            <a:ext cx="394210" cy="225731"/>
          </a:xfrm>
        </p:spPr>
        <p:txBody>
          <a:bodyPr wrap="none">
            <a:spAutoFit/>
          </a:bodyPr>
          <a:lstStyle>
            <a:lvl1pPr marL="0" indent="0" algn="r" rtl="0" eaLnBrk="1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sz="1333" kern="1200" spc="-20" dirty="0">
                <a:solidFill>
                  <a:schemeClr val="bg1"/>
                </a:solidFill>
                <a:latin typeface="Burlingame Pro" panose="020B0504040504020204" pitchFamily="34" charset="77"/>
                <a:ea typeface="MS PGothic" panose="020B0600070205080204" pitchFamily="34" charset="-128"/>
                <a:cs typeface="+mn-cs"/>
              </a:defRPr>
            </a:lvl1pPr>
            <a:lvl2pPr marL="335990" indent="0">
              <a:buNone/>
              <a:defRPr/>
            </a:lvl2pPr>
            <a:lvl3pPr marL="815975" indent="0">
              <a:buNone/>
              <a:defRPr/>
            </a:lvl3pPr>
            <a:lvl4pPr marL="1295960" indent="0">
              <a:buNone/>
              <a:defRPr/>
            </a:lvl4pPr>
            <a:lvl5pPr marL="1775944" indent="0">
              <a:buNone/>
              <a:defRPr/>
            </a:lvl5pPr>
          </a:lstStyle>
          <a:p>
            <a:pPr lvl="0"/>
            <a:r>
              <a:rPr lang="en-GB" dirty="0"/>
              <a:t>Date</a:t>
            </a:r>
            <a:endParaRPr lang="en-US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54108D5D-408A-8E40-A325-209C9F50263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47162" y="3722654"/>
            <a:ext cx="2171066" cy="293293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sz="1733" kern="1200" spc="-20" dirty="0">
                <a:solidFill>
                  <a:schemeClr val="bg1"/>
                </a:solidFill>
                <a:latin typeface="Burlingame Pro Medium" panose="020B0504040504020204" pitchFamily="34" charset="77"/>
                <a:ea typeface="MS PGothic" panose="020B0600070205080204" pitchFamily="34" charset="-128"/>
                <a:cs typeface="+mn-cs"/>
              </a:defRPr>
            </a:lvl1pPr>
            <a:lvl2pPr marL="335990" indent="0">
              <a:buNone/>
              <a:defRPr/>
            </a:lvl2pPr>
            <a:lvl3pPr marL="815975" indent="0">
              <a:buNone/>
              <a:defRPr/>
            </a:lvl3pPr>
            <a:lvl4pPr marL="1295960" indent="0">
              <a:buNone/>
              <a:defRPr/>
            </a:lvl4pPr>
            <a:lvl5pPr marL="1775944" indent="0">
              <a:buNone/>
              <a:defRPr/>
            </a:lvl5pPr>
          </a:lstStyle>
          <a:p>
            <a:pPr lvl="0"/>
            <a:r>
              <a:rPr lang="en-GB" dirty="0"/>
              <a:t>Click to edit subtitle</a:t>
            </a:r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5D58751-FF69-E740-A0D6-737443EA5E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26168" y="2982623"/>
            <a:ext cx="4635663" cy="656534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t" anchorCtr="0">
            <a:spAutoFit/>
          </a:bodyPr>
          <a:lstStyle>
            <a:lvl1pPr algn="l">
              <a:lnSpc>
                <a:spcPct val="100000"/>
              </a:lnSpc>
              <a:defRPr lang="en-US" sz="4267" b="0" kern="1200" spc="-20" dirty="0">
                <a:solidFill>
                  <a:schemeClr val="bg1"/>
                </a:solidFill>
                <a:latin typeface="Burlingame Pro Medium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lvl="0" algn="ctr" eaLnBrk="1" hangingPunct="1"/>
            <a:r>
              <a:rPr lang="en-GB" dirty="0"/>
              <a:t>Presentation title</a:t>
            </a:r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D448C633-27DE-8140-A8E3-7D670BCE23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108945" y="1"/>
            <a:ext cx="1777081" cy="1007391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CE7EF-C3D5-49E9-9900-08B2A90E2D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182353" y="6436785"/>
            <a:ext cx="755649" cy="205316"/>
          </a:xfrm>
        </p:spPr>
        <p:txBody>
          <a:bodyPr/>
          <a:lstStyle/>
          <a:p>
            <a:pPr lvl="0"/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944286970"/>
      </p:ext>
    </p:extLst>
  </p:cSld>
  <p:clrMapOvr>
    <a:masterClrMapping/>
  </p:clrMapOvr>
  <p:transition spd="med">
    <p:fade/>
  </p:transition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619365" y="1858645"/>
            <a:ext cx="3600000" cy="3600000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30667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46203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21389" y="1303282"/>
            <a:ext cx="5404780" cy="4256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AutoShape 2" descr="Image result for map pin icon white 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SG">
              <a:solidFill>
                <a:prstClr val="black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70" r="24386" b="1392"/>
          <a:stretch/>
        </p:blipFill>
        <p:spPr>
          <a:xfrm rot="16200000">
            <a:off x="809925" y="347808"/>
            <a:ext cx="110628" cy="173047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399354" y="278791"/>
            <a:ext cx="4398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spc="300" dirty="0" smtClean="0">
                <a:solidFill>
                  <a:srgbClr val="0455A6"/>
                </a:solidFill>
              </a:rPr>
              <a:t>Contact Us</a:t>
            </a:r>
            <a:endParaRPr lang="en-SG" sz="3600" spc="300" dirty="0">
              <a:solidFill>
                <a:srgbClr val="0455A6"/>
              </a:solidFill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1605934" y="2119252"/>
            <a:ext cx="4044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enquiry@odeconsulting.com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605934" y="3552764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+65 6323 8020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457771" y="1819824"/>
            <a:ext cx="968188" cy="968188"/>
            <a:chOff x="457771" y="1819824"/>
            <a:chExt cx="968188" cy="968188"/>
          </a:xfrm>
        </p:grpSpPr>
        <p:sp>
          <p:nvSpPr>
            <p:cNvPr id="17" name="Oval 16"/>
            <p:cNvSpPr/>
            <p:nvPr userDrawn="1"/>
          </p:nvSpPr>
          <p:spPr>
            <a:xfrm>
              <a:off x="457771" y="1819824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260" y="2090313"/>
              <a:ext cx="427211" cy="427211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 userDrawn="1"/>
        </p:nvGrpSpPr>
        <p:grpSpPr>
          <a:xfrm>
            <a:off x="457771" y="3245218"/>
            <a:ext cx="968188" cy="968188"/>
            <a:chOff x="457771" y="3245218"/>
            <a:chExt cx="968188" cy="968188"/>
          </a:xfrm>
        </p:grpSpPr>
        <p:sp>
          <p:nvSpPr>
            <p:cNvPr id="20" name="Oval 19"/>
            <p:cNvSpPr/>
            <p:nvPr userDrawn="1"/>
          </p:nvSpPr>
          <p:spPr>
            <a:xfrm>
              <a:off x="457771" y="3245218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085" y="3538532"/>
              <a:ext cx="381560" cy="381560"/>
            </a:xfrm>
            <a:prstGeom prst="rect">
              <a:avLst/>
            </a:prstGeom>
          </p:spPr>
        </p:pic>
      </p:grpSp>
      <p:sp>
        <p:nvSpPr>
          <p:cNvPr id="28" name="TextBox 27"/>
          <p:cNvSpPr txBox="1"/>
          <p:nvPr userDrawn="1"/>
        </p:nvSpPr>
        <p:spPr>
          <a:xfrm>
            <a:off x="6039801" y="749284"/>
            <a:ext cx="5286368" cy="523220"/>
          </a:xfrm>
          <a:prstGeom prst="rect">
            <a:avLst/>
          </a:prstGeom>
          <a:solidFill>
            <a:srgbClr val="00206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en-US" sz="1400" b="1" spc="300" dirty="0" smtClean="0">
                <a:solidFill>
                  <a:prstClr val="white"/>
                </a:solidFill>
              </a:rPr>
              <a:t>Address: </a:t>
            </a:r>
            <a:r>
              <a:rPr lang="en-US" sz="1400" spc="300" dirty="0" smtClean="0">
                <a:solidFill>
                  <a:prstClr val="white"/>
                </a:solidFill>
              </a:rPr>
              <a:t>70 Shenton Way, EON Shenton </a:t>
            </a:r>
            <a:br>
              <a:rPr lang="en-US" sz="1400" spc="300" dirty="0" smtClean="0">
                <a:solidFill>
                  <a:prstClr val="white"/>
                </a:solidFill>
              </a:rPr>
            </a:br>
            <a:r>
              <a:rPr lang="en-US" sz="1400" spc="300" dirty="0" smtClean="0">
                <a:solidFill>
                  <a:prstClr val="white"/>
                </a:solidFill>
              </a:rPr>
              <a:t>#09-08 S(079118)</a:t>
            </a: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979" y="4057761"/>
            <a:ext cx="2147593" cy="2147593"/>
          </a:xfrm>
          <a:prstGeom prst="rect">
            <a:avLst/>
          </a:prstGeom>
          <a:ln w="57150">
            <a:noFill/>
          </a:ln>
          <a:effectLst>
            <a:outerShdw blurRad="50800" dist="38100" dir="5400000" algn="t" rotWithShape="0">
              <a:srgbClr val="3562A7">
                <a:alpha val="40000"/>
              </a:srgbClr>
            </a:outerShdw>
          </a:effectLst>
        </p:spPr>
      </p:pic>
      <p:sp>
        <p:nvSpPr>
          <p:cNvPr id="34" name="TextBox 33"/>
          <p:cNvSpPr txBox="1"/>
          <p:nvPr userDrawn="1"/>
        </p:nvSpPr>
        <p:spPr>
          <a:xfrm>
            <a:off x="1605934" y="4984272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www.odeconsulting.com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57771" y="4676726"/>
            <a:ext cx="968188" cy="968188"/>
            <a:chOff x="457771" y="4676726"/>
            <a:chExt cx="968188" cy="968188"/>
          </a:xfrm>
        </p:grpSpPr>
        <p:sp>
          <p:nvSpPr>
            <p:cNvPr id="33" name="Oval 32"/>
            <p:cNvSpPr/>
            <p:nvPr userDrawn="1"/>
          </p:nvSpPr>
          <p:spPr>
            <a:xfrm>
              <a:off x="457771" y="4676726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37" name="Picture 36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319" y="4907274"/>
              <a:ext cx="507093" cy="507093"/>
            </a:xfrm>
            <a:prstGeom prst="rect">
              <a:avLst/>
            </a:prstGeom>
          </p:spPr>
        </p:pic>
      </p:grpSp>
      <p:sp>
        <p:nvSpPr>
          <p:cNvPr id="38" name="TextBox 37"/>
          <p:cNvSpPr txBox="1"/>
          <p:nvPr userDrawn="1"/>
        </p:nvSpPr>
        <p:spPr>
          <a:xfrm>
            <a:off x="1605934" y="5436581"/>
            <a:ext cx="2971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i="1" spc="300" dirty="0" smtClean="0">
                <a:solidFill>
                  <a:srgbClr val="3562A7"/>
                </a:solidFill>
              </a:rPr>
              <a:t>Scan the QR code to visit our website</a:t>
            </a:r>
          </a:p>
        </p:txBody>
      </p:sp>
      <p:sp>
        <p:nvSpPr>
          <p:cNvPr id="39" name="Right Arrow 38"/>
          <p:cNvSpPr/>
          <p:nvPr userDrawn="1"/>
        </p:nvSpPr>
        <p:spPr>
          <a:xfrm>
            <a:off x="3834581" y="5792880"/>
            <a:ext cx="1177044" cy="20881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391" y="4793924"/>
            <a:ext cx="380695" cy="380695"/>
          </a:xfrm>
          <a:prstGeom prst="rect">
            <a:avLst/>
          </a:prstGeom>
        </p:spPr>
      </p:pic>
      <p:sp>
        <p:nvSpPr>
          <p:cNvPr id="35" name="TextBox 34"/>
          <p:cNvSpPr txBox="1"/>
          <p:nvPr userDrawn="1"/>
        </p:nvSpPr>
        <p:spPr>
          <a:xfrm>
            <a:off x="8409366" y="5131557"/>
            <a:ext cx="1739835" cy="268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100" b="1" dirty="0" smtClean="0">
                <a:solidFill>
                  <a:srgbClr val="0455A6"/>
                </a:solidFill>
              </a:rPr>
              <a:t>ODE Consulting®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20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0" y="6321145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886484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54721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3472" y="63211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1582925" y="6329363"/>
            <a:ext cx="6656387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+mj-lt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lacial Indifference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lacial Indifference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dirty="0" smtClean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Slide Number Placeholder 2"/>
          <p:cNvSpPr txBox="1">
            <a:spLocks/>
          </p:cNvSpPr>
          <p:nvPr userDrawn="1"/>
        </p:nvSpPr>
        <p:spPr>
          <a:xfrm>
            <a:off x="11277600" y="6462814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7166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27000"/>
            </a:blip>
            <a:srcRect/>
            <a:stretch>
              <a:fillRect l="-50894" r="-1051" b="-59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031695"/>
            <a:ext cx="10515600" cy="80028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2407920"/>
            <a:ext cx="10515600" cy="3383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  <a:lvl2pPr marL="685800" indent="-228600" algn="ctr">
              <a:buSzPct val="70000"/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371600" indent="-457200" algn="ctr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endParaRPr lang="en-US" dirty="0" smtClean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76800" y="2083443"/>
            <a:ext cx="243840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57769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 rot="5400000">
            <a:off x="1275243" y="3041542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80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 userDrawn="1"/>
        </p:nvSpPr>
        <p:spPr>
          <a:xfrm rot="5400000">
            <a:off x="513742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34" name="Rounded Rectangle 33"/>
          <p:cNvSpPr/>
          <p:nvPr userDrawn="1"/>
        </p:nvSpPr>
        <p:spPr>
          <a:xfrm rot="5400000">
            <a:off x="886360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057275" y="3603625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919457" y="3600713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2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645636" y="3600712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3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426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00287"/>
          </a:xfrm>
        </p:spPr>
        <p:txBody>
          <a:bodyPr>
            <a:normAutofit/>
          </a:bodyPr>
          <a:lstStyle>
            <a:lvl1pPr algn="ctr"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2" name="Rounded Rectangle 1"/>
          <p:cNvSpPr/>
          <p:nvPr userDrawn="1"/>
        </p:nvSpPr>
        <p:spPr>
          <a:xfrm>
            <a:off x="83820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 userDrawn="1"/>
        </p:nvSpPr>
        <p:spPr>
          <a:xfrm>
            <a:off x="449326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814832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 userDrawn="1"/>
        </p:nvSpPr>
        <p:spPr>
          <a:xfrm>
            <a:off x="113792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1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479298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0" name="Rounded Rectangle 19"/>
          <p:cNvSpPr/>
          <p:nvPr userDrawn="1"/>
        </p:nvSpPr>
        <p:spPr>
          <a:xfrm>
            <a:off x="844804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 userDrawn="1"/>
        </p:nvSpPr>
        <p:spPr>
          <a:xfrm flipV="1">
            <a:off x="113792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4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22" name="Rounded Rectangle 21"/>
          <p:cNvSpPr/>
          <p:nvPr userDrawn="1"/>
        </p:nvSpPr>
        <p:spPr>
          <a:xfrm flipV="1">
            <a:off x="479298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3" name="Rounded Rectangle 22"/>
          <p:cNvSpPr/>
          <p:nvPr userDrawn="1"/>
        </p:nvSpPr>
        <p:spPr>
          <a:xfrm flipV="1">
            <a:off x="844804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82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37919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792981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448041" y="4815523"/>
            <a:ext cx="2606039" cy="5080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138238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804569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8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470900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2217420" y="5577205"/>
            <a:ext cx="447040" cy="91757"/>
            <a:chOff x="2217420" y="5628323"/>
            <a:chExt cx="447040" cy="91757"/>
          </a:xfrm>
        </p:grpSpPr>
        <p:sp>
          <p:nvSpPr>
            <p:cNvPr id="29" name="Oval 28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0" name="Oval 29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1" name="Oval 30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5872480" y="5577205"/>
            <a:ext cx="447040" cy="91757"/>
            <a:chOff x="2217420" y="5628323"/>
            <a:chExt cx="447040" cy="91757"/>
          </a:xfrm>
        </p:grpSpPr>
        <p:sp>
          <p:nvSpPr>
            <p:cNvPr id="37" name="Oval 36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8" name="Oval 37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9" name="Oval 38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40" name="Group 39"/>
          <p:cNvGrpSpPr/>
          <p:nvPr userDrawn="1"/>
        </p:nvGrpSpPr>
        <p:grpSpPr>
          <a:xfrm>
            <a:off x="9527540" y="5577205"/>
            <a:ext cx="447040" cy="91757"/>
            <a:chOff x="2217420" y="5628323"/>
            <a:chExt cx="447040" cy="91757"/>
          </a:xfrm>
        </p:grpSpPr>
        <p:sp>
          <p:nvSpPr>
            <p:cNvPr id="41" name="Oval 40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3" name="Oval 42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sp>
        <p:nvSpPr>
          <p:cNvPr id="32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7681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700463" y="1371600"/>
            <a:ext cx="4257675" cy="4257675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445994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8655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505743"/>
            <a:ext cx="356815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7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43400" y="3137436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8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8139954" y="1566703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0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343400" y="1531743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1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141495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1106991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bg>
      <p:bgPr>
        <a:gradFill>
          <a:gsLst>
            <a:gs pos="0">
              <a:schemeClr val="bg1"/>
            </a:gs>
            <a:gs pos="100000">
              <a:schemeClr val="bg1">
                <a:lumMod val="85000"/>
              </a:schemeClr>
            </a:gs>
          </a:gsLst>
          <a:lin ang="4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8591560"/>
      </p:ext>
    </p:extLst>
  </p:cSld>
  <p:clrMapOvr>
    <a:masterClrMapping/>
  </p:clrMapOvr>
  <p:transition spd="med">
    <p:fade/>
  </p:transition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3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3309321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3310862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 hasCustomPrompt="1"/>
          </p:nvPr>
        </p:nvSpPr>
        <p:spPr>
          <a:xfrm>
            <a:off x="6199542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6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201083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 hasCustomPrompt="1"/>
          </p:nvPr>
        </p:nvSpPr>
        <p:spPr>
          <a:xfrm>
            <a:off x="9089763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9091304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9" name="Slide Number Placeholder 2"/>
          <p:cNvSpPr>
            <a:spLocks noGrp="1"/>
          </p:cNvSpPr>
          <p:nvPr>
            <p:ph type="sldNum" sz="quarter" idx="2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32519539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997824" y="365125"/>
            <a:ext cx="6355975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97824" y="1855694"/>
            <a:ext cx="6355976" cy="41691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19363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245232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SG" dirty="0"/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508000" y="1447800"/>
            <a:ext cx="10972800" cy="4724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321754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279895-DFFF-4EBF-9F22-3A021849A8D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9604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940481132"/>
      </p:ext>
    </p:extLst>
  </p:cSld>
  <p:clrMapOvr>
    <a:masterClrMapping/>
  </p:clrMapOvr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8C15E88C-03D4-4DB3-A294-01AFD0238E6A}"/>
              </a:ext>
            </a:extLst>
          </p:cNvPr>
          <p:cNvGrpSpPr/>
          <p:nvPr/>
        </p:nvGrpSpPr>
        <p:grpSpPr>
          <a:xfrm>
            <a:off x="0" y="0"/>
            <a:ext cx="12201285" cy="3125387"/>
            <a:chOff x="0" y="0"/>
            <a:chExt cx="9150964" cy="2344040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6441D088-2608-489A-AFA7-12FB857C3D4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81" t="90" r="-1"/>
            <a:stretch/>
          </p:blipFill>
          <p:spPr>
            <a:xfrm>
              <a:off x="0" y="0"/>
              <a:ext cx="9150964" cy="1982539"/>
            </a:xfrm>
            <a:prstGeom prst="rect">
              <a:avLst/>
            </a:prstGeom>
          </p:spPr>
        </p:pic>
        <p:pic>
          <p:nvPicPr>
            <p:cNvPr id="36" name="Supergraphic 35">
              <a:extLst>
                <a:ext uri="{FF2B5EF4-FFF2-40B4-BE49-F238E27FC236}">
                  <a16:creationId xmlns:a16="http://schemas.microsoft.com/office/drawing/2014/main" id="{38ED6516-54EA-40DC-A3B9-12F312D5B7F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l="8161"/>
            <a:stretch/>
          </p:blipFill>
          <p:spPr>
            <a:xfrm>
              <a:off x="0" y="356654"/>
              <a:ext cx="5558576" cy="1987386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6936192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9" y="1024120"/>
            <a:ext cx="6920663" cy="205184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sz="1333" b="0">
                <a:latin typeface="Arial Black" panose="020B0A04020102020204" pitchFamily="34" charset="0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F33FAE9-5A77-4546-9E4F-8DB4789353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77578585"/>
      </p:ext>
    </p:extLst>
  </p:cSld>
  <p:clrMapOvr>
    <a:masterClrMapping/>
  </p:clrMapOvr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6A84288-523C-468C-903D-37AE1A1DB582}"/>
              </a:ext>
            </a:extLst>
          </p:cNvPr>
          <p:cNvGrpSpPr/>
          <p:nvPr/>
        </p:nvGrpSpPr>
        <p:grpSpPr>
          <a:xfrm>
            <a:off x="1" y="3174"/>
            <a:ext cx="12192001" cy="3951183"/>
            <a:chOff x="0" y="2380"/>
            <a:chExt cx="9144001" cy="2963387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E775A16-290E-41A2-8A43-A04985C835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51" t="45547" r="39"/>
            <a:stretch/>
          </p:blipFill>
          <p:spPr>
            <a:xfrm>
              <a:off x="0" y="2380"/>
              <a:ext cx="9144000" cy="1984353"/>
            </a:xfrm>
            <a:prstGeom prst="rect">
              <a:avLst/>
            </a:prstGeom>
          </p:spPr>
        </p:pic>
        <p:pic>
          <p:nvPicPr>
            <p:cNvPr id="7" name="Supergraphic 6">
              <a:extLst>
                <a:ext uri="{FF2B5EF4-FFF2-40B4-BE49-F238E27FC236}">
                  <a16:creationId xmlns:a16="http://schemas.microsoft.com/office/drawing/2014/main" id="{A14DCB7B-2752-4E29-ABF6-7E00DCFE60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r="13965"/>
            <a:stretch/>
          </p:blipFill>
          <p:spPr>
            <a:xfrm>
              <a:off x="4038601" y="553853"/>
              <a:ext cx="5105400" cy="2411914"/>
            </a:xfrm>
            <a:prstGeom prst="rect">
              <a:avLst/>
            </a:prstGeom>
          </p:spPr>
        </p:pic>
        <p:pic>
          <p:nvPicPr>
            <p:cNvPr id="14" name="Frasers logo">
              <a:extLst>
                <a:ext uri="{FF2B5EF4-FFF2-40B4-BE49-F238E27FC236}">
                  <a16:creationId xmlns:a16="http://schemas.microsoft.com/office/drawing/2014/main" id="{22698AC3-2C23-4095-8A0D-4407CE65CC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70" y="1024121"/>
            <a:ext cx="692066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55181"/>
            <a:ext cx="6936191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8A9CB77-6A21-4007-A3A2-8B8C08DD90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61805392"/>
      </p:ext>
    </p:extLst>
  </p:cSld>
  <p:clrMapOvr>
    <a:masterClrMapping/>
  </p:clrMapOvr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2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5ACB32D6-37F4-453D-9699-66028AE9508E}"/>
              </a:ext>
            </a:extLst>
          </p:cNvPr>
          <p:cNvGrpSpPr/>
          <p:nvPr/>
        </p:nvGrpSpPr>
        <p:grpSpPr>
          <a:xfrm>
            <a:off x="2595295" y="0"/>
            <a:ext cx="9596707" cy="6858000"/>
            <a:chOff x="1946471" y="0"/>
            <a:chExt cx="7197530" cy="5143500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8CCA5E0E-2F50-4B19-861A-B0979A5ACB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r="4097"/>
            <a:stretch/>
          </p:blipFill>
          <p:spPr>
            <a:xfrm>
              <a:off x="1946471" y="0"/>
              <a:ext cx="7197530" cy="5143500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5CEA7398-3960-401A-AF22-E24D249FF9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rcRect t="5774"/>
            <a:stretch/>
          </p:blipFill>
          <p:spPr>
            <a:xfrm>
              <a:off x="3397398" y="0"/>
              <a:ext cx="3101151" cy="4200526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srgbClr val="ED1C24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srgbClr val="ED1C24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11820" y="5994889"/>
            <a:ext cx="464574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5CA4945-3158-423A-A5F4-860969E5A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1820" y="4975837"/>
            <a:ext cx="4645747" cy="886396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AEFF863-D6C3-4BAA-9D46-9066F17DD3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05563167"/>
      </p:ext>
    </p:extLst>
  </p:cSld>
  <p:clrMapOvr>
    <a:masterClrMapping/>
  </p:clrMapOvr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3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8337598-321F-451C-BF10-1EC48F825F8B}"/>
              </a:ext>
            </a:extLst>
          </p:cNvPr>
          <p:cNvGrpSpPr/>
          <p:nvPr/>
        </p:nvGrpSpPr>
        <p:grpSpPr>
          <a:xfrm>
            <a:off x="-3" y="2600666"/>
            <a:ext cx="12192003" cy="4260527"/>
            <a:chOff x="-2" y="1950499"/>
            <a:chExt cx="9144002" cy="3195395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AD51654-0AA4-4275-89E5-F65D83D31A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r="9861"/>
            <a:stretch/>
          </p:blipFill>
          <p:spPr>
            <a:xfrm>
              <a:off x="3374379" y="1950499"/>
              <a:ext cx="5769621" cy="246086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5DCE1DF-6B93-4E74-9805-860609A3A7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09480029"/>
      </p:ext>
    </p:extLst>
  </p:cSld>
  <p:clrMapOvr>
    <a:masterClrMapping/>
  </p:clrMapOvr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4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3064C296-B90E-4762-82F5-0D6D7FB2B880}"/>
              </a:ext>
            </a:extLst>
          </p:cNvPr>
          <p:cNvGrpSpPr/>
          <p:nvPr/>
        </p:nvGrpSpPr>
        <p:grpSpPr>
          <a:xfrm>
            <a:off x="-2" y="2784728"/>
            <a:ext cx="12192004" cy="4076465"/>
            <a:chOff x="-2" y="2088545"/>
            <a:chExt cx="9144003" cy="3057349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DB12760D-26C5-459A-98CF-A856A96E3B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r="8717"/>
            <a:stretch/>
          </p:blipFill>
          <p:spPr>
            <a:xfrm>
              <a:off x="3882905" y="2088545"/>
              <a:ext cx="5261096" cy="199912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CCD481D-9B74-46B8-9F56-998633D332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79417036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irds with picture">
    <p:bg>
      <p:bgPr>
        <a:gradFill>
          <a:gsLst>
            <a:gs pos="0">
              <a:schemeClr val="bg1">
                <a:lumMod val="100000"/>
              </a:schemeClr>
            </a:gs>
            <a:gs pos="100000">
              <a:schemeClr val="bg1">
                <a:lumMod val="85000"/>
              </a:schemeClr>
            </a:gs>
          </a:gsLst>
          <a:lin ang="4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CDEA30E-C0D0-654E-8D62-547E354266F4}"/>
              </a:ext>
            </a:extLst>
          </p:cNvPr>
          <p:cNvSpPr/>
          <p:nvPr userDrawn="1"/>
        </p:nvSpPr>
        <p:spPr>
          <a:xfrm>
            <a:off x="0" y="3"/>
            <a:ext cx="12192000" cy="1070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1B46FE22-9C0C-4B4C-8669-D1DBE70BC2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513518" y="-1"/>
            <a:ext cx="1428671" cy="80988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AA1107C-37E7-8D4B-BECC-DE51B9133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3" y="220802"/>
            <a:ext cx="4871847" cy="39344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80" dirty="0">
                <a:solidFill>
                  <a:schemeClr val="bg1">
                    <a:alpha val="99000"/>
                  </a:schemeClr>
                </a:solidFill>
                <a:latin typeface="Burlingame Pro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D0F5AB9-52A7-9D46-A78A-C71E63BBC77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3" y="657600"/>
            <a:ext cx="1705101" cy="205189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sz="1333" b="1" i="0" kern="1200" spc="0" baseline="0" dirty="0">
                <a:solidFill>
                  <a:schemeClr val="bg1">
                    <a:alpha val="99000"/>
                  </a:schemeClr>
                </a:solidFill>
                <a:latin typeface="Burlingame Pro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240D977-58FB-2142-B44C-4476B220DC1F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73544" y="6561664"/>
            <a:ext cx="297311" cy="259668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900" b="0" i="0" u="none" strike="noStrike" kern="1200" cap="none" spc="0" normalizeH="0" baseline="0" noProof="0">
                <a:ln>
                  <a:noFill/>
                </a:ln>
                <a:solidFill>
                  <a:srgbClr val="ED1C24"/>
                </a:solidFill>
                <a:effectLst/>
                <a:uLnTx/>
                <a:uFillTx/>
                <a:latin typeface="Burlingame Pro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 dirty="0">
              <a:ln>
                <a:noFill/>
              </a:ln>
              <a:solidFill>
                <a:srgbClr val="ED1C24"/>
              </a:solidFill>
              <a:effectLst/>
              <a:uLnTx/>
              <a:uFillTx/>
              <a:latin typeface="Burlingame Pro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2B01ABEF-35FD-E143-9659-4751454C3D6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1" y="6649382"/>
            <a:ext cx="9727521" cy="11971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707" dirty="0">
                <a:latin typeface="Burlingame Pro Medium" panose="020B0504040504020204" pitchFamily="34" charset="77"/>
              </a:defRPr>
            </a:lvl1pPr>
          </a:lstStyle>
          <a:p>
            <a:pPr marL="191989" lvl="0" indent="-191989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06545B0A-57A3-2C46-947D-DCCB9AA1BB7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39183" y="1316567"/>
            <a:ext cx="3972936" cy="5071992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554A5E3C-5BB0-5343-AD0E-D30503ACF6B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03235" y="1316569"/>
            <a:ext cx="7249584" cy="3367193"/>
          </a:xfrm>
        </p:spPr>
        <p:txBody>
          <a:bodyPr/>
          <a:lstStyle>
            <a:lvl1pPr marL="191989" indent="-191989">
              <a:spcAft>
                <a:spcPts val="800"/>
              </a:spcAft>
              <a:buClr>
                <a:schemeClr val="accent1"/>
              </a:buClr>
              <a:buFont typeface="Wingdings" pitchFamily="2" charset="2"/>
              <a:buChar char="§"/>
              <a:defRPr b="0" i="0">
                <a:latin typeface="Burlingame Pro Medium" panose="020B0504040504020204" pitchFamily="34" charset="77"/>
              </a:defRPr>
            </a:lvl1pPr>
            <a:lvl2pPr marL="479973" indent="-143991">
              <a:spcAft>
                <a:spcPts val="800"/>
              </a:spcAft>
              <a:buFontTx/>
              <a:buBlip>
                <a:blip r:embed="rId4">
                  <a:extLst>
                    <a:ext uri="{96DAC541-7B7A-43D3-8B79-37D633B846F1}">
                      <asvg:svgBlip xmlns="" xmlns:asvg="http://schemas.microsoft.com/office/drawing/2016/SVG/main" r:embed="rId5"/>
                    </a:ext>
                  </a:extLst>
                </a:blip>
              </a:buBlip>
              <a:defRPr lang="en-GB" sz="1400" kern="1200" spc="-20" dirty="0" smtClean="0">
                <a:solidFill>
                  <a:schemeClr val="tx1"/>
                </a:solidFill>
                <a:latin typeface="Burlingame Pro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46" indent="-143991">
              <a:spcAft>
                <a:spcPts val="800"/>
              </a:spcAft>
              <a:buFontTx/>
              <a:buBlip>
                <a:blip r:embed="rId4">
                  <a:extLst>
                    <a:ext uri="{96DAC541-7B7A-43D3-8B79-37D633B846F1}">
                      <asvg:svgBlip xmlns="" xmlns:asvg="http://schemas.microsoft.com/office/drawing/2016/SVG/main" r:embed="rId5"/>
                    </a:ext>
                  </a:extLst>
                </a:blip>
              </a:buBlip>
              <a:defRPr/>
            </a:lvl3pPr>
            <a:lvl4pPr marL="1439919" indent="-143991">
              <a:spcAft>
                <a:spcPts val="800"/>
              </a:spcAft>
              <a:buFontTx/>
              <a:buBlip>
                <a:blip r:embed="rId4">
                  <a:extLst>
                    <a:ext uri="{96DAC541-7B7A-43D3-8B79-37D633B846F1}">
                      <asvg:svgBlip xmlns="" xmlns:asvg="http://schemas.microsoft.com/office/drawing/2016/SVG/main" r:embed="rId5"/>
                    </a:ext>
                  </a:extLst>
                </a:blip>
              </a:buBlip>
              <a:defRPr/>
            </a:lvl4pPr>
            <a:lvl5pPr marL="1919892" indent="-143991">
              <a:spcAft>
                <a:spcPts val="800"/>
              </a:spcAft>
              <a:buFontTx/>
              <a:buBlip>
                <a:blip r:embed="rId4">
                  <a:extLst>
                    <a:ext uri="{96DAC541-7B7A-43D3-8B79-37D633B846F1}">
                      <asvg:svgBlip xmlns="" xmlns:asvg="http://schemas.microsoft.com/office/drawing/2016/SVG/main" r:embed="rId5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7907154"/>
      </p:ext>
    </p:extLst>
  </p:cSld>
  <p:clrMapOvr>
    <a:masterClrMapping/>
  </p:clrMapOvr>
  <p:transition spd="med">
    <p:fade/>
  </p:transition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489061"/>
            <a:ext cx="11320523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958001"/>
            <a:ext cx="11320523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b="0" dirty="0">
                <a:latin typeface="Arial Black" panose="020B0A04020102020204" pitchFamily="34" charset="0"/>
              </a:defRPr>
            </a:lvl1pPr>
          </a:lstStyle>
          <a:p>
            <a:pPr marL="191995" lvl="0" indent="-191995"/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07314364"/>
      </p:ext>
    </p:extLst>
  </p:cSld>
  <p:clrMapOvr>
    <a:masterClrMapping/>
  </p:clrMapOvr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7" y="1267884"/>
            <a:ext cx="115038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E26B09-3B8C-4D1D-B688-D9601153D5F2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918811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06745"/>
            <a:ext cx="11425765" cy="557220"/>
          </a:xfrm>
        </p:spPr>
        <p:txBody>
          <a:bodyPr anchor="t" anchorCtr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503809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9496546"/>
      </p:ext>
    </p:extLst>
  </p:cSld>
  <p:clrMapOvr>
    <a:masterClrMapping/>
  </p:clrMapOvr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ubtitle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702526"/>
            <a:ext cx="11409663" cy="369332"/>
          </a:xfrm>
        </p:spPr>
        <p:txBody>
          <a:bodyPr wrap="square" anchor="t" anchorCtr="0">
            <a:sp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4877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031EBBB4-82F7-4722-8871-FD14FF172B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407073"/>
            <a:ext cx="1140966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AU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13821493"/>
      </p:ext>
    </p:extLst>
  </p:cSld>
  <p:clrMapOvr>
    <a:masterClrMapping/>
  </p:clrMapOvr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99">
            <a:extLst>
              <a:ext uri="{FF2B5EF4-FFF2-40B4-BE49-F238E27FC236}">
                <a16:creationId xmlns:a16="http://schemas.microsoft.com/office/drawing/2014/main" id="{5EDBAA30-1966-409D-A434-B2D7D27E2B97}"/>
              </a:ext>
            </a:extLst>
          </p:cNvPr>
          <p:cNvSpPr/>
          <p:nvPr/>
        </p:nvSpPr>
        <p:spPr>
          <a:xfrm>
            <a:off x="0" y="1286602"/>
            <a:ext cx="7870480" cy="49416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solidFill>
                <a:prstClr val="white"/>
              </a:solidFill>
            </a:endParaRPr>
          </a:p>
        </p:txBody>
      </p:sp>
      <p:pic>
        <p:nvPicPr>
          <p:cNvPr id="218" name="Graphic 217">
            <a:extLst>
              <a:ext uri="{FF2B5EF4-FFF2-40B4-BE49-F238E27FC236}">
                <a16:creationId xmlns:a16="http://schemas.microsoft.com/office/drawing/2014/main" id="{DA4B2B93-F7C6-4270-AA27-8D8512240D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33553"/>
          <a:stretch/>
        </p:blipFill>
        <p:spPr>
          <a:xfrm>
            <a:off x="-1" y="1331535"/>
            <a:ext cx="7472553" cy="517393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95340" y="3360580"/>
            <a:ext cx="3581197" cy="14643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6" name="Text Placeholder 16">
            <a:extLst>
              <a:ext uri="{FF2B5EF4-FFF2-40B4-BE49-F238E27FC236}">
                <a16:creationId xmlns:a16="http://schemas.microsoft.com/office/drawing/2014/main" id="{9F7DFDA2-E227-48C5-95C2-03C76A33A9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6021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5937C0C9-867E-4F9B-AE91-3494C718DE7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itle 1">
            <a:extLst>
              <a:ext uri="{FF2B5EF4-FFF2-40B4-BE49-F238E27FC236}">
                <a16:creationId xmlns:a16="http://schemas.microsoft.com/office/drawing/2014/main" id="{B52AF69C-500C-40F8-A28E-2B2CAAFC6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1" name="Text Placeholder 18">
            <a:extLst>
              <a:ext uri="{FF2B5EF4-FFF2-40B4-BE49-F238E27FC236}">
                <a16:creationId xmlns:a16="http://schemas.microsoft.com/office/drawing/2014/main" id="{B144788F-0211-477C-9B74-58F420928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0D76F93-3CB8-4044-9EC9-675391713D40}"/>
              </a:ext>
            </a:extLst>
          </p:cNvPr>
          <p:cNvGrpSpPr/>
          <p:nvPr/>
        </p:nvGrpSpPr>
        <p:grpSpPr>
          <a:xfrm>
            <a:off x="373482" y="5302629"/>
            <a:ext cx="1745468" cy="820738"/>
            <a:chOff x="2419492" y="3413386"/>
            <a:chExt cx="846335" cy="915735"/>
          </a:xfrm>
        </p:grpSpPr>
        <p:sp>
          <p:nvSpPr>
            <p:cNvPr id="105" name="TextBox 41">
              <a:extLst>
                <a:ext uri="{FF2B5EF4-FFF2-40B4-BE49-F238E27FC236}">
                  <a16:creationId xmlns:a16="http://schemas.microsoft.com/office/drawing/2014/main" id="{415E3E57-46A3-4D3C-AFCC-4C903EA0B5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8070" y="3413386"/>
              <a:ext cx="757757" cy="91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Residential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Commercial / Business Parks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Industrial &amp; Logistics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Hospitality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Retail</a:t>
              </a:r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BF94F5A-E719-4496-AF9F-234340D24ED3}"/>
                </a:ext>
              </a:extLst>
            </p:cNvPr>
            <p:cNvSpPr/>
            <p:nvPr/>
          </p:nvSpPr>
          <p:spPr bwMode="auto">
            <a:xfrm>
              <a:off x="2419492" y="3439675"/>
              <a:ext cx="44221" cy="101756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ABD0D790-45DD-4933-A860-63401E43FC16}"/>
                </a:ext>
              </a:extLst>
            </p:cNvPr>
            <p:cNvSpPr/>
            <p:nvPr/>
          </p:nvSpPr>
          <p:spPr bwMode="auto">
            <a:xfrm>
              <a:off x="2419492" y="3627766"/>
              <a:ext cx="44221" cy="101756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B5AAACF1-5F74-416C-8AA2-3E9C814BA79E}"/>
                </a:ext>
              </a:extLst>
            </p:cNvPr>
            <p:cNvSpPr/>
            <p:nvPr/>
          </p:nvSpPr>
          <p:spPr bwMode="auto">
            <a:xfrm>
              <a:off x="2419492" y="3815857"/>
              <a:ext cx="44221" cy="101756"/>
            </a:xfrm>
            <a:prstGeom prst="ellipse">
              <a:avLst/>
            </a:prstGeom>
            <a:solidFill>
              <a:schemeClr val="accent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BE1A761-3894-47DC-9973-C93F95672E6D}"/>
                </a:ext>
              </a:extLst>
            </p:cNvPr>
            <p:cNvSpPr/>
            <p:nvPr/>
          </p:nvSpPr>
          <p:spPr bwMode="auto">
            <a:xfrm>
              <a:off x="2419492" y="4009109"/>
              <a:ext cx="44221" cy="101756"/>
            </a:xfrm>
            <a:prstGeom prst="ellipse">
              <a:avLst/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 dirty="0">
                <a:solidFill>
                  <a:prstClr val="black"/>
                </a:solidFill>
              </a:endParaRP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501D7F4A-BACD-4B70-B62F-8296442B2CED}"/>
                </a:ext>
              </a:extLst>
            </p:cNvPr>
            <p:cNvSpPr/>
            <p:nvPr/>
          </p:nvSpPr>
          <p:spPr bwMode="auto">
            <a:xfrm>
              <a:off x="2419492" y="4205513"/>
              <a:ext cx="44221" cy="101756"/>
            </a:xfrm>
            <a:prstGeom prst="ellipse">
              <a:avLst/>
            </a:prstGeom>
            <a:solidFill>
              <a:srgbClr val="FF7F4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56603E6-EF90-4924-83A6-481582C34D50}"/>
              </a:ext>
            </a:extLst>
          </p:cNvPr>
          <p:cNvGrpSpPr/>
          <p:nvPr/>
        </p:nvGrpSpPr>
        <p:grpSpPr>
          <a:xfrm>
            <a:off x="981722" y="2370188"/>
            <a:ext cx="5409397" cy="3099726"/>
            <a:chOff x="821622" y="1745281"/>
            <a:chExt cx="4057048" cy="2324794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2F59246A-77D7-452C-9AA2-884CF3418CB3}"/>
                </a:ext>
              </a:extLst>
            </p:cNvPr>
            <p:cNvGrpSpPr/>
            <p:nvPr/>
          </p:nvGrpSpPr>
          <p:grpSpPr>
            <a:xfrm>
              <a:off x="4187047" y="3848079"/>
              <a:ext cx="394339" cy="221996"/>
              <a:chOff x="7928753" y="2037582"/>
              <a:chExt cx="394339" cy="221996"/>
            </a:xfrm>
          </p:grpSpPr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76CD4611-38D7-4664-93B2-C697F0063D8D}"/>
                  </a:ext>
                </a:extLst>
              </p:cNvPr>
              <p:cNvSpPr/>
              <p:nvPr/>
            </p:nvSpPr>
            <p:spPr bwMode="auto">
              <a:xfrm>
                <a:off x="7928753" y="2037582"/>
                <a:ext cx="394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Australia</a:t>
                </a:r>
              </a:p>
            </p:txBody>
          </p:sp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55016568-43E9-4B08-93C1-8BE2D27CEFBB}"/>
                  </a:ext>
                </a:extLst>
              </p:cNvPr>
              <p:cNvGrpSpPr/>
              <p:nvPr/>
            </p:nvGrpSpPr>
            <p:grpSpPr>
              <a:xfrm>
                <a:off x="7960853" y="2194446"/>
                <a:ext cx="330137" cy="65132"/>
                <a:chOff x="3961613" y="4186268"/>
                <a:chExt cx="273710" cy="54000"/>
              </a:xfrm>
            </p:grpSpPr>
            <p:sp>
              <p:nvSpPr>
                <p:cNvPr id="213" name="Oval 212">
                  <a:extLst>
                    <a:ext uri="{FF2B5EF4-FFF2-40B4-BE49-F238E27FC236}">
                      <a16:creationId xmlns:a16="http://schemas.microsoft.com/office/drawing/2014/main" id="{C4293C9D-A8B7-4881-A2EA-82ABC20FA3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4" name="Oval 213">
                  <a:extLst>
                    <a:ext uri="{FF2B5EF4-FFF2-40B4-BE49-F238E27FC236}">
                      <a16:creationId xmlns:a16="http://schemas.microsoft.com/office/drawing/2014/main" id="{D22D0234-FBF3-40A6-B286-E2E0B791EB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5" name="Oval 214">
                  <a:extLst>
                    <a:ext uri="{FF2B5EF4-FFF2-40B4-BE49-F238E27FC236}">
                      <a16:creationId xmlns:a16="http://schemas.microsoft.com/office/drawing/2014/main" id="{D76E4CE8-EB99-4A08-BF4C-E9401D9614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6" name="Oval 215">
                  <a:extLst>
                    <a:ext uri="{FF2B5EF4-FFF2-40B4-BE49-F238E27FC236}">
                      <a16:creationId xmlns:a16="http://schemas.microsoft.com/office/drawing/2014/main" id="{40BC8DBA-3AEC-443B-8C8C-43AB08B9D7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7" name="Oval 216">
                  <a:extLst>
                    <a:ext uri="{FF2B5EF4-FFF2-40B4-BE49-F238E27FC236}">
                      <a16:creationId xmlns:a16="http://schemas.microsoft.com/office/drawing/2014/main" id="{88885045-DD41-4E32-9DAB-A4A744FE811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8B1C2D96-E662-4AB4-901F-2E0916457B59}"/>
                </a:ext>
              </a:extLst>
            </p:cNvPr>
            <p:cNvGrpSpPr/>
            <p:nvPr/>
          </p:nvGrpSpPr>
          <p:grpSpPr>
            <a:xfrm>
              <a:off x="3775252" y="3474735"/>
              <a:ext cx="393136" cy="177771"/>
              <a:chOff x="7271871" y="1394500"/>
              <a:chExt cx="393136" cy="177771"/>
            </a:xfrm>
          </p:grpSpPr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E524DA48-423D-4409-9679-2FCB45BC06D2}"/>
                  </a:ext>
                </a:extLst>
              </p:cNvPr>
              <p:cNvSpPr/>
              <p:nvPr/>
            </p:nvSpPr>
            <p:spPr bwMode="auto">
              <a:xfrm>
                <a:off x="7271871" y="1464597"/>
                <a:ext cx="39313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Indonesia</a:t>
                </a:r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FFEFCA8C-9022-438E-BB06-C9216CD178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72547" y="1394500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427F6FA6-11EE-472C-A579-7996754D1BD8}"/>
                </a:ext>
              </a:extLst>
            </p:cNvPr>
            <p:cNvGrpSpPr/>
            <p:nvPr/>
          </p:nvGrpSpPr>
          <p:grpSpPr>
            <a:xfrm>
              <a:off x="3621419" y="3328513"/>
              <a:ext cx="721119" cy="107674"/>
              <a:chOff x="7403331" y="1139322"/>
              <a:chExt cx="721119" cy="107674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D2ED7A9A-27D3-4D47-B559-F495C800D56E}"/>
                  </a:ext>
                </a:extLst>
              </p:cNvPr>
              <p:cNvSpPr/>
              <p:nvPr/>
            </p:nvSpPr>
            <p:spPr bwMode="auto">
              <a:xfrm>
                <a:off x="7710875" y="1139322"/>
                <a:ext cx="41357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Singapore</a:t>
                </a:r>
              </a:p>
            </p:txBody>
          </p: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FB649A49-DA4E-47CF-9568-36420D106984}"/>
                  </a:ext>
                </a:extLst>
              </p:cNvPr>
              <p:cNvGrpSpPr/>
              <p:nvPr/>
            </p:nvGrpSpPr>
            <p:grpSpPr>
              <a:xfrm>
                <a:off x="7403331" y="1156102"/>
                <a:ext cx="266510" cy="65132"/>
                <a:chOff x="3680259" y="3430130"/>
                <a:chExt cx="220958" cy="54000"/>
              </a:xfrm>
            </p:grpSpPr>
            <p:sp>
              <p:nvSpPr>
                <p:cNvPr id="205" name="Oval 204">
                  <a:extLst>
                    <a:ext uri="{FF2B5EF4-FFF2-40B4-BE49-F238E27FC236}">
                      <a16:creationId xmlns:a16="http://schemas.microsoft.com/office/drawing/2014/main" id="{B1A33D23-D332-46D1-A0A4-9C2EBBAD477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5187" y="3430130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6" name="Oval 205">
                  <a:extLst>
                    <a:ext uri="{FF2B5EF4-FFF2-40B4-BE49-F238E27FC236}">
                      <a16:creationId xmlns:a16="http://schemas.microsoft.com/office/drawing/2014/main" id="{1D29F7D9-64F2-48C6-9C68-FD74C144188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7" name="Oval 206">
                  <a:extLst>
                    <a:ext uri="{FF2B5EF4-FFF2-40B4-BE49-F238E27FC236}">
                      <a16:creationId xmlns:a16="http://schemas.microsoft.com/office/drawing/2014/main" id="{0A618BD5-780F-434F-8BC0-4DF0DA85A6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92291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8" name="Oval 207">
                  <a:extLst>
                    <a:ext uri="{FF2B5EF4-FFF2-40B4-BE49-F238E27FC236}">
                      <a16:creationId xmlns:a16="http://schemas.microsoft.com/office/drawing/2014/main" id="{CD301EE0-7CAA-4338-9E07-67B6A9A123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47217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68FABD63-718C-4135-BE78-B08C23BF62E4}"/>
                </a:ext>
              </a:extLst>
            </p:cNvPr>
            <p:cNvGrpSpPr/>
            <p:nvPr/>
          </p:nvGrpSpPr>
          <p:grpSpPr>
            <a:xfrm>
              <a:off x="3105554" y="3199961"/>
              <a:ext cx="593265" cy="107674"/>
              <a:chOff x="6815465" y="980731"/>
              <a:chExt cx="593265" cy="107674"/>
            </a:xfrm>
          </p:grpSpPr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6F47B08D-A74A-487F-8050-ADF3D88D5C76}"/>
                  </a:ext>
                </a:extLst>
              </p:cNvPr>
              <p:cNvSpPr/>
              <p:nvPr/>
            </p:nvSpPr>
            <p:spPr bwMode="auto">
              <a:xfrm>
                <a:off x="6815465" y="980731"/>
                <a:ext cx="35586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Malaysia</a:t>
                </a:r>
              </a:p>
            </p:txBody>
          </p:sp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319ACEB5-28E2-4A29-BEF5-47A614876049}"/>
                  </a:ext>
                </a:extLst>
              </p:cNvPr>
              <p:cNvGrpSpPr/>
              <p:nvPr/>
            </p:nvGrpSpPr>
            <p:grpSpPr>
              <a:xfrm>
                <a:off x="7214688" y="1007265"/>
                <a:ext cx="194042" cy="65132"/>
                <a:chOff x="3680259" y="3430130"/>
                <a:chExt cx="160876" cy="54000"/>
              </a:xfrm>
            </p:grpSpPr>
            <p:sp>
              <p:nvSpPr>
                <p:cNvPr id="200" name="Oval 199">
                  <a:extLst>
                    <a:ext uri="{FF2B5EF4-FFF2-40B4-BE49-F238E27FC236}">
                      <a16:creationId xmlns:a16="http://schemas.microsoft.com/office/drawing/2014/main" id="{F5ACB297-66C4-4C02-A31C-8FB30E09A3B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1" name="Oval 200">
                  <a:extLst>
                    <a:ext uri="{FF2B5EF4-FFF2-40B4-BE49-F238E27FC236}">
                      <a16:creationId xmlns:a16="http://schemas.microsoft.com/office/drawing/2014/main" id="{B2EBFD43-E5C4-48A1-9A6E-F97D0D91EF7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2212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2" name="Oval 201">
                  <a:extLst>
                    <a:ext uri="{FF2B5EF4-FFF2-40B4-BE49-F238E27FC236}">
                      <a16:creationId xmlns:a16="http://schemas.microsoft.com/office/drawing/2014/main" id="{4C9E2F54-2E6C-4CB4-85C1-A618791443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87135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DC9DEECE-6BCC-4FD5-84FF-8B21BEF1F70C}"/>
                </a:ext>
              </a:extLst>
            </p:cNvPr>
            <p:cNvGrpSpPr/>
            <p:nvPr/>
          </p:nvGrpSpPr>
          <p:grpSpPr>
            <a:xfrm>
              <a:off x="4183061" y="2321258"/>
              <a:ext cx="620211" cy="88480"/>
              <a:chOff x="7856310" y="192759"/>
              <a:chExt cx="620211" cy="88480"/>
            </a:xfrm>
          </p:grpSpPr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F23DFC57-E65E-4272-9F83-1746D15E0F1B}"/>
                  </a:ext>
                </a:extLst>
              </p:cNvPr>
              <p:cNvSpPr/>
              <p:nvPr/>
            </p:nvSpPr>
            <p:spPr bwMode="auto">
              <a:xfrm>
                <a:off x="7972777" y="195109"/>
                <a:ext cx="503744" cy="86130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South Korea</a:t>
                </a:r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30343DDE-AC7A-4493-93DB-281FFB2A6D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56310" y="19275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B8FEF01E-B62C-4D08-AB9F-5E466760037C}"/>
                </a:ext>
              </a:extLst>
            </p:cNvPr>
            <p:cNvGrpSpPr/>
            <p:nvPr/>
          </p:nvGrpSpPr>
          <p:grpSpPr>
            <a:xfrm>
              <a:off x="4523102" y="2193944"/>
              <a:ext cx="355568" cy="107674"/>
              <a:chOff x="7962681" y="43208"/>
              <a:chExt cx="355568" cy="107674"/>
            </a:xfrm>
          </p:grpSpPr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E38477BF-022E-45F8-AB7E-7D918A3536FB}"/>
                  </a:ext>
                </a:extLst>
              </p:cNvPr>
              <p:cNvSpPr/>
              <p:nvPr/>
            </p:nvSpPr>
            <p:spPr bwMode="auto">
              <a:xfrm>
                <a:off x="8071787" y="43208"/>
                <a:ext cx="24646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Japan</a:t>
                </a:r>
              </a:p>
            </p:txBody>
          </p:sp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id="{A61EDE5C-1117-436B-8DBF-B186731904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62681" y="6248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3D756E39-027A-4282-B3DB-4EA102690567}"/>
                </a:ext>
              </a:extLst>
            </p:cNvPr>
            <p:cNvGrpSpPr/>
            <p:nvPr/>
          </p:nvGrpSpPr>
          <p:grpSpPr>
            <a:xfrm>
              <a:off x="3151161" y="2951109"/>
              <a:ext cx="724642" cy="107674"/>
              <a:chOff x="6678689" y="751823"/>
              <a:chExt cx="724642" cy="107674"/>
            </a:xfrm>
          </p:grpSpPr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910D434A-FFD8-4B5B-8255-B33F911013FA}"/>
                  </a:ext>
                </a:extLst>
              </p:cNvPr>
              <p:cNvSpPr/>
              <p:nvPr/>
            </p:nvSpPr>
            <p:spPr bwMode="auto">
              <a:xfrm>
                <a:off x="6678689" y="751823"/>
                <a:ext cx="34865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Thailand</a:t>
                </a:r>
              </a:p>
            </p:txBody>
          </p:sp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9B346F65-851C-4F82-B6CA-1185D10FD61B}"/>
                  </a:ext>
                </a:extLst>
              </p:cNvPr>
              <p:cNvGrpSpPr/>
              <p:nvPr/>
            </p:nvGrpSpPr>
            <p:grpSpPr>
              <a:xfrm>
                <a:off x="7073194" y="784736"/>
                <a:ext cx="330137" cy="65132"/>
                <a:chOff x="3961613" y="4186268"/>
                <a:chExt cx="273710" cy="54000"/>
              </a:xfrm>
            </p:grpSpPr>
            <p:sp>
              <p:nvSpPr>
                <p:cNvPr id="189" name="Oval 188">
                  <a:extLst>
                    <a:ext uri="{FF2B5EF4-FFF2-40B4-BE49-F238E27FC236}">
                      <a16:creationId xmlns:a16="http://schemas.microsoft.com/office/drawing/2014/main" id="{B5E98587-09EC-469C-9AE9-3C7AC5DC9D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0" name="Oval 189">
                  <a:extLst>
                    <a:ext uri="{FF2B5EF4-FFF2-40B4-BE49-F238E27FC236}">
                      <a16:creationId xmlns:a16="http://schemas.microsoft.com/office/drawing/2014/main" id="{C1F79BC8-AEFC-474B-802B-B4EA9639813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1" name="Oval 190">
                  <a:extLst>
                    <a:ext uri="{FF2B5EF4-FFF2-40B4-BE49-F238E27FC236}">
                      <a16:creationId xmlns:a16="http://schemas.microsoft.com/office/drawing/2014/main" id="{E6775623-E6AC-4867-BD58-BA55AFB53B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2" name="Oval 191">
                  <a:extLst>
                    <a:ext uri="{FF2B5EF4-FFF2-40B4-BE49-F238E27FC236}">
                      <a16:creationId xmlns:a16="http://schemas.microsoft.com/office/drawing/2014/main" id="{DFC4EEBD-3CB2-4505-A674-323DD022A6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3" name="Oval 192">
                  <a:extLst>
                    <a:ext uri="{FF2B5EF4-FFF2-40B4-BE49-F238E27FC236}">
                      <a16:creationId xmlns:a16="http://schemas.microsoft.com/office/drawing/2014/main" id="{4F1300D2-4FED-4BCA-AC4E-EE3D85965A3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E47FD3D7-9C5F-47A7-BF6E-CEAA851B7E30}"/>
                </a:ext>
              </a:extLst>
            </p:cNvPr>
            <p:cNvGrpSpPr/>
            <p:nvPr/>
          </p:nvGrpSpPr>
          <p:grpSpPr>
            <a:xfrm>
              <a:off x="2520701" y="2609274"/>
              <a:ext cx="276527" cy="107674"/>
              <a:chOff x="6172681" y="402472"/>
              <a:chExt cx="276527" cy="107674"/>
            </a:xfrm>
          </p:grpSpPr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E4BDC01B-5F77-4248-9B86-AA882A24DE2D}"/>
                  </a:ext>
                </a:extLst>
              </p:cNvPr>
              <p:cNvSpPr/>
              <p:nvPr/>
            </p:nvSpPr>
            <p:spPr bwMode="auto">
              <a:xfrm>
                <a:off x="6264061" y="402472"/>
                <a:ext cx="18514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UAE</a:t>
                </a:r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D2E84963-8831-4683-9633-3BE625EE2E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72681" y="418585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F63FF920-D0FA-4C1C-A248-CB082C935E3F}"/>
                </a:ext>
              </a:extLst>
            </p:cNvPr>
            <p:cNvGrpSpPr/>
            <p:nvPr/>
          </p:nvGrpSpPr>
          <p:grpSpPr>
            <a:xfrm>
              <a:off x="2149774" y="2564597"/>
              <a:ext cx="324126" cy="107674"/>
              <a:chOff x="5783097" y="294352"/>
              <a:chExt cx="324126" cy="107674"/>
            </a:xfrm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73D1F7AC-6A61-4F49-A6CD-AD22AB1BF9EF}"/>
                  </a:ext>
                </a:extLst>
              </p:cNvPr>
              <p:cNvSpPr/>
              <p:nvPr/>
            </p:nvSpPr>
            <p:spPr bwMode="auto">
              <a:xfrm>
                <a:off x="5783097" y="294352"/>
                <a:ext cx="22602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Qatar</a:t>
                </a:r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216D850A-D679-4D8A-B8A6-390D9917BA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42091" y="31895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040EC2E7-CE75-4A78-9190-5BDBF5645F76}"/>
                </a:ext>
              </a:extLst>
            </p:cNvPr>
            <p:cNvGrpSpPr/>
            <p:nvPr/>
          </p:nvGrpSpPr>
          <p:grpSpPr>
            <a:xfrm>
              <a:off x="2392906" y="2482049"/>
              <a:ext cx="427327" cy="107674"/>
              <a:chOff x="6015103" y="197183"/>
              <a:chExt cx="427327" cy="107674"/>
            </a:xfrm>
          </p:grpSpPr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75FFB7B8-2F76-4DB4-8DEF-E4A5090A5E25}"/>
                  </a:ext>
                </a:extLst>
              </p:cNvPr>
              <p:cNvSpPr/>
              <p:nvPr/>
            </p:nvSpPr>
            <p:spPr bwMode="auto">
              <a:xfrm>
                <a:off x="6129844" y="197183"/>
                <a:ext cx="31258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Bahrain</a:t>
                </a:r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43FD3B1C-DACB-4FCB-B366-570AB09215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15103" y="21847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B81B2D9C-4C5D-4DEF-8F4C-A70EE9CF9494}"/>
                </a:ext>
              </a:extLst>
            </p:cNvPr>
            <p:cNvGrpSpPr/>
            <p:nvPr/>
          </p:nvGrpSpPr>
          <p:grpSpPr>
            <a:xfrm>
              <a:off x="1966099" y="2086345"/>
              <a:ext cx="373447" cy="107674"/>
              <a:chOff x="5662200" y="-254452"/>
              <a:chExt cx="373447" cy="107674"/>
            </a:xfrm>
          </p:grpSpPr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0D671B2D-D58E-45A3-B88E-57E143D2D6EE}"/>
                  </a:ext>
                </a:extLst>
              </p:cNvPr>
              <p:cNvSpPr/>
              <p:nvPr/>
            </p:nvSpPr>
            <p:spPr bwMode="auto">
              <a:xfrm>
                <a:off x="5760331" y="-254452"/>
                <a:ext cx="27531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Turkey</a:t>
                </a:r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4B36B9F4-49AB-4D72-AA6E-35AE25F134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662200" y="-227908"/>
                <a:ext cx="64800" cy="64800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5EDBED69-3165-427E-A66E-519D087102CE}"/>
                </a:ext>
              </a:extLst>
            </p:cNvPr>
            <p:cNvGrpSpPr/>
            <p:nvPr/>
          </p:nvGrpSpPr>
          <p:grpSpPr>
            <a:xfrm>
              <a:off x="3077322" y="2346117"/>
              <a:ext cx="301080" cy="107674"/>
              <a:chOff x="6899146" y="515370"/>
              <a:chExt cx="301080" cy="107674"/>
            </a:xfrm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2C55BC70-968D-4C78-B0F2-0ADA8AE5C382}"/>
                  </a:ext>
                </a:extLst>
              </p:cNvPr>
              <p:cNvSpPr/>
              <p:nvPr/>
            </p:nvSpPr>
            <p:spPr bwMode="auto">
              <a:xfrm>
                <a:off x="7003057" y="515370"/>
                <a:ext cx="19716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India</a:t>
                </a:r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6758FE29-CDA8-4576-8E42-781FE1F198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899146" y="54718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44963F09-623B-4A41-A419-6988D0F77120}"/>
                </a:ext>
              </a:extLst>
            </p:cNvPr>
            <p:cNvGrpSpPr/>
            <p:nvPr/>
          </p:nvGrpSpPr>
          <p:grpSpPr>
            <a:xfrm>
              <a:off x="1066858" y="3068200"/>
              <a:ext cx="388682" cy="107674"/>
              <a:chOff x="4525888" y="618672"/>
              <a:chExt cx="388682" cy="107674"/>
            </a:xfrm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138DCF06-5548-4098-822E-B4FD5151A804}"/>
                  </a:ext>
                </a:extLst>
              </p:cNvPr>
              <p:cNvSpPr/>
              <p:nvPr/>
            </p:nvSpPr>
            <p:spPr bwMode="auto">
              <a:xfrm>
                <a:off x="4525888" y="618672"/>
                <a:ext cx="287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Nigeria</a:t>
                </a:r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80612317-43D1-4E5D-AA05-4AB2450035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49438" y="640673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DA302428-F528-4466-A49C-D81D60D2C7A0}"/>
                </a:ext>
              </a:extLst>
            </p:cNvPr>
            <p:cNvGrpSpPr/>
            <p:nvPr/>
          </p:nvGrpSpPr>
          <p:grpSpPr>
            <a:xfrm>
              <a:off x="891803" y="2122236"/>
              <a:ext cx="326077" cy="107674"/>
              <a:chOff x="4647980" y="-263150"/>
              <a:chExt cx="326077" cy="107674"/>
            </a:xfrm>
          </p:grpSpPr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194C85F3-12EF-49DD-9530-F1921A5DFC5B}"/>
                  </a:ext>
                </a:extLst>
              </p:cNvPr>
              <p:cNvSpPr/>
              <p:nvPr/>
            </p:nvSpPr>
            <p:spPr bwMode="auto">
              <a:xfrm>
                <a:off x="4647980" y="-263150"/>
                <a:ext cx="23203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Spain</a:t>
                </a:r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F4BBE173-0658-4CFF-AA57-5497B0E018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08925" y="-238834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1EE7ABAA-0E5A-426E-8EC5-5DA2AC864D2F}"/>
                </a:ext>
              </a:extLst>
            </p:cNvPr>
            <p:cNvGrpSpPr/>
            <p:nvPr/>
          </p:nvGrpSpPr>
          <p:grpSpPr>
            <a:xfrm>
              <a:off x="973425" y="1951168"/>
              <a:ext cx="380873" cy="107674"/>
              <a:chOff x="4904239" y="-456229"/>
              <a:chExt cx="380873" cy="107674"/>
            </a:xfrm>
          </p:grpSpPr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8B964F48-112A-4986-9269-C9BD7301481E}"/>
                  </a:ext>
                </a:extLst>
              </p:cNvPr>
              <p:cNvSpPr/>
              <p:nvPr/>
            </p:nvSpPr>
            <p:spPr bwMode="auto">
              <a:xfrm>
                <a:off x="4904239" y="-456229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France</a:t>
                </a:r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0027D7CF-9F2C-4C94-9B0D-9D27C95B57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19980" y="-43164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67ADF3CF-BEF1-4D77-BDF2-B6FCD06C9479}"/>
                </a:ext>
              </a:extLst>
            </p:cNvPr>
            <p:cNvGrpSpPr/>
            <p:nvPr/>
          </p:nvGrpSpPr>
          <p:grpSpPr>
            <a:xfrm>
              <a:off x="911146" y="1745281"/>
              <a:ext cx="373030" cy="107674"/>
              <a:chOff x="4881786" y="-656239"/>
              <a:chExt cx="373030" cy="107674"/>
            </a:xfrm>
          </p:grpSpPr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AC5E2636-ED16-4D98-A47C-B783CE78E4F5}"/>
                  </a:ext>
                </a:extLst>
              </p:cNvPr>
              <p:cNvSpPr/>
              <p:nvPr/>
            </p:nvSpPr>
            <p:spPr bwMode="auto">
              <a:xfrm>
                <a:off x="4881786" y="-656239"/>
                <a:ext cx="12503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UK</a:t>
                </a:r>
              </a:p>
            </p:txBody>
          </p: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43FF0D84-756E-4BDC-8AEB-DF6B3C47EA9E}"/>
                  </a:ext>
                </a:extLst>
              </p:cNvPr>
              <p:cNvGrpSpPr/>
              <p:nvPr/>
            </p:nvGrpSpPr>
            <p:grpSpPr>
              <a:xfrm>
                <a:off x="5044089" y="-640655"/>
                <a:ext cx="210727" cy="65132"/>
                <a:chOff x="3961613" y="4186268"/>
                <a:chExt cx="174710" cy="54000"/>
              </a:xfrm>
            </p:grpSpPr>
            <p:sp>
              <p:nvSpPr>
                <p:cNvPr id="168" name="Oval 167">
                  <a:extLst>
                    <a:ext uri="{FF2B5EF4-FFF2-40B4-BE49-F238E27FC236}">
                      <a16:creationId xmlns:a16="http://schemas.microsoft.com/office/drawing/2014/main" id="{9EB29569-EC88-4152-9E56-11F8206E86A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3F0A280B-4FD5-4E2E-9E6C-DF0DBF0537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70" name="Oval 169">
                  <a:extLst>
                    <a:ext uri="{FF2B5EF4-FFF2-40B4-BE49-F238E27FC236}">
                      <a16:creationId xmlns:a16="http://schemas.microsoft.com/office/drawing/2014/main" id="{5ABA8A4C-85BB-406F-A8A8-80DD21F059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82323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935F5DAE-FFC1-4E72-85B2-E5C4CD781188}"/>
                </a:ext>
              </a:extLst>
            </p:cNvPr>
            <p:cNvGrpSpPr/>
            <p:nvPr/>
          </p:nvGrpSpPr>
          <p:grpSpPr>
            <a:xfrm>
              <a:off x="821622" y="1853017"/>
              <a:ext cx="633918" cy="107674"/>
              <a:chOff x="4698327" y="-550237"/>
              <a:chExt cx="633918" cy="107674"/>
            </a:xfrm>
          </p:grpSpPr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B8BC378-4946-43BD-BDBD-E4232CF403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67113" y="-531906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F47ACCDC-F900-4202-B7C8-BAEF06214B96}"/>
                  </a:ext>
                </a:extLst>
              </p:cNvPr>
              <p:cNvSpPr/>
              <p:nvPr/>
            </p:nvSpPr>
            <p:spPr bwMode="auto">
              <a:xfrm>
                <a:off x="4698327" y="-550237"/>
                <a:ext cx="543418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Netherlands</a:t>
                </a: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BDBE83AA-F455-498E-81DD-B7D8EFBC3BA9}"/>
                </a:ext>
              </a:extLst>
            </p:cNvPr>
            <p:cNvGrpSpPr/>
            <p:nvPr/>
          </p:nvGrpSpPr>
          <p:grpSpPr>
            <a:xfrm>
              <a:off x="1448754" y="1765301"/>
              <a:ext cx="544050" cy="107674"/>
              <a:chOff x="5374777" y="-556757"/>
              <a:chExt cx="544050" cy="107674"/>
            </a:xfrm>
          </p:grpSpPr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16315E39-62CC-4474-863B-19CD89E77DB6}"/>
                  </a:ext>
                </a:extLst>
              </p:cNvPr>
              <p:cNvSpPr/>
              <p:nvPr/>
            </p:nvSpPr>
            <p:spPr bwMode="auto">
              <a:xfrm>
                <a:off x="5548533" y="-556757"/>
                <a:ext cx="37029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Germany</a:t>
                </a:r>
              </a:p>
            </p:txBody>
          </p: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9006438E-6EAE-4C6C-820E-60CC4AD39C15}"/>
                  </a:ext>
                </a:extLst>
              </p:cNvPr>
              <p:cNvGrpSpPr/>
              <p:nvPr/>
            </p:nvGrpSpPr>
            <p:grpSpPr>
              <a:xfrm>
                <a:off x="5374777" y="-535517"/>
                <a:ext cx="131384" cy="65132"/>
                <a:chOff x="4071469" y="4186268"/>
                <a:chExt cx="108928" cy="54000"/>
              </a:xfrm>
            </p:grpSpPr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8B8F3974-8D85-4AAE-8473-1F4CB87825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3" name="Oval 162">
                  <a:extLst>
                    <a:ext uri="{FF2B5EF4-FFF2-40B4-BE49-F238E27FC236}">
                      <a16:creationId xmlns:a16="http://schemas.microsoft.com/office/drawing/2014/main" id="{360CA1FE-2ED7-48CD-A126-C7A1A74DB4E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E7768120-5A07-411C-BD4C-E30B7D27E740}"/>
                </a:ext>
              </a:extLst>
            </p:cNvPr>
            <p:cNvGrpSpPr/>
            <p:nvPr/>
          </p:nvGrpSpPr>
          <p:grpSpPr>
            <a:xfrm>
              <a:off x="1549131" y="1995326"/>
              <a:ext cx="382474" cy="107674"/>
              <a:chOff x="5345180" y="-430320"/>
              <a:chExt cx="382474" cy="107674"/>
            </a:xfrm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58269B82-90CB-4954-A017-AC546DC35F4A}"/>
                  </a:ext>
                </a:extLst>
              </p:cNvPr>
              <p:cNvSpPr/>
              <p:nvPr/>
            </p:nvSpPr>
            <p:spPr bwMode="auto">
              <a:xfrm>
                <a:off x="5446327" y="-430320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Austria</a:t>
                </a:r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3775349D-1EDD-43C0-86EB-59A158B409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345180" y="-409572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9EC222CB-EB5E-48A1-8135-171B9CEABD3D}"/>
                </a:ext>
              </a:extLst>
            </p:cNvPr>
            <p:cNvGrpSpPr/>
            <p:nvPr/>
          </p:nvGrpSpPr>
          <p:grpSpPr>
            <a:xfrm>
              <a:off x="1455540" y="1915429"/>
              <a:ext cx="611958" cy="107674"/>
              <a:chOff x="5134159" y="-349121"/>
              <a:chExt cx="611958" cy="107674"/>
            </a:xfrm>
          </p:grpSpPr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31F1B1FE-38B6-445F-8FC8-9FE2E345483E}"/>
                  </a:ext>
                </a:extLst>
              </p:cNvPr>
              <p:cNvSpPr/>
              <p:nvPr/>
            </p:nvSpPr>
            <p:spPr bwMode="auto">
              <a:xfrm>
                <a:off x="5278440" y="-349121"/>
                <a:ext cx="46767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Switzerland</a:t>
                </a:r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9EF72797-C557-49F9-A018-30639E6005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34159" y="-332652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ABCAF638-304E-4BF9-9FA9-F010C65E75A5}"/>
                </a:ext>
              </a:extLst>
            </p:cNvPr>
            <p:cNvGrpSpPr/>
            <p:nvPr/>
          </p:nvGrpSpPr>
          <p:grpSpPr>
            <a:xfrm>
              <a:off x="3706860" y="2828663"/>
              <a:ext cx="561776" cy="107674"/>
              <a:chOff x="7519638" y="687135"/>
              <a:chExt cx="561776" cy="107674"/>
            </a:xfrm>
          </p:grpSpPr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4C3E60F5-4237-4377-902D-446AB9AE4270}"/>
                  </a:ext>
                </a:extLst>
              </p:cNvPr>
              <p:cNvSpPr/>
              <p:nvPr/>
            </p:nvSpPr>
            <p:spPr bwMode="auto">
              <a:xfrm>
                <a:off x="7749592" y="687135"/>
                <a:ext cx="33182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Vietnam</a:t>
                </a:r>
              </a:p>
            </p:txBody>
          </p: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C319ACEE-B80F-45BE-81E4-6279CA8FF35F}"/>
                  </a:ext>
                </a:extLst>
              </p:cNvPr>
              <p:cNvGrpSpPr/>
              <p:nvPr/>
            </p:nvGrpSpPr>
            <p:grpSpPr>
              <a:xfrm>
                <a:off x="7519638" y="708430"/>
                <a:ext cx="200261" cy="65132"/>
                <a:chOff x="3961613" y="4186268"/>
                <a:chExt cx="166032" cy="54000"/>
              </a:xfrm>
            </p:grpSpPr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9EEC94AA-1969-4FCD-BBE5-ECD6F3FA6B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AA2618F3-8003-4981-A2D4-F1655EE0870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B4514BEA-B73D-4641-B25D-BC007239B84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3645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FDA59173-9A94-47ED-8720-34A320303A54}"/>
                </a:ext>
              </a:extLst>
            </p:cNvPr>
            <p:cNvGrpSpPr/>
            <p:nvPr/>
          </p:nvGrpSpPr>
          <p:grpSpPr>
            <a:xfrm>
              <a:off x="1702158" y="2449679"/>
              <a:ext cx="634236" cy="107674"/>
              <a:chOff x="5361787" y="110756"/>
              <a:chExt cx="634236" cy="107674"/>
            </a:xfrm>
          </p:grpSpPr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0160B0D7-0D7C-4AD0-9EB4-65D365A62C7C}"/>
                  </a:ext>
                </a:extLst>
              </p:cNvPr>
              <p:cNvSpPr/>
              <p:nvPr/>
            </p:nvSpPr>
            <p:spPr bwMode="auto">
              <a:xfrm>
                <a:off x="5361787" y="110756"/>
                <a:ext cx="51937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Saudi Arabia</a:t>
                </a:r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DDF03EEA-A97A-48C4-A57B-6E60F16394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0891" y="13747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7AFD3846-B4C7-41E6-8F6F-6B26AF482187}"/>
                </a:ext>
              </a:extLst>
            </p:cNvPr>
            <p:cNvGrpSpPr/>
            <p:nvPr/>
          </p:nvGrpSpPr>
          <p:grpSpPr>
            <a:xfrm>
              <a:off x="2264504" y="2714862"/>
              <a:ext cx="344907" cy="107674"/>
              <a:chOff x="5860340" y="550092"/>
              <a:chExt cx="344907" cy="107674"/>
            </a:xfrm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DD08528E-A9EA-4431-9017-493521AFCA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40115" y="564831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1FEFC92E-B764-4370-8D39-BD864F534E14}"/>
                  </a:ext>
                </a:extLst>
              </p:cNvPr>
              <p:cNvSpPr/>
              <p:nvPr/>
            </p:nvSpPr>
            <p:spPr bwMode="auto">
              <a:xfrm>
                <a:off x="5860340" y="550092"/>
                <a:ext cx="245260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Oman</a:t>
                </a: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9EB01FB0-B028-4704-B875-C20F01DB9943}"/>
                </a:ext>
              </a:extLst>
            </p:cNvPr>
            <p:cNvGrpSpPr/>
            <p:nvPr/>
          </p:nvGrpSpPr>
          <p:grpSpPr>
            <a:xfrm>
              <a:off x="3733924" y="2077725"/>
              <a:ext cx="263888" cy="217578"/>
              <a:chOff x="7323604" y="-31142"/>
              <a:chExt cx="263888" cy="217578"/>
            </a:xfrm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24BA6133-6252-43F5-81BF-41F1E9B79667}"/>
                  </a:ext>
                </a:extLst>
              </p:cNvPr>
              <p:cNvSpPr/>
              <p:nvPr/>
            </p:nvSpPr>
            <p:spPr bwMode="auto">
              <a:xfrm>
                <a:off x="7337822" y="-31142"/>
                <a:ext cx="23684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China</a:t>
                </a:r>
              </a:p>
            </p:txBody>
          </p:sp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17EA11A2-DDF6-4836-B2BD-08234ACE05BB}"/>
                  </a:ext>
                </a:extLst>
              </p:cNvPr>
              <p:cNvGrpSpPr/>
              <p:nvPr/>
            </p:nvGrpSpPr>
            <p:grpSpPr>
              <a:xfrm>
                <a:off x="7323604" y="121304"/>
                <a:ext cx="263888" cy="65132"/>
                <a:chOff x="3961613" y="4186268"/>
                <a:chExt cx="218784" cy="54000"/>
              </a:xfrm>
            </p:grpSpPr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6E3E56C9-EED5-42FA-9CE2-2F923E3F0C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4" name="Oval 143">
                  <a:extLst>
                    <a:ext uri="{FF2B5EF4-FFF2-40B4-BE49-F238E27FC236}">
                      <a16:creationId xmlns:a16="http://schemas.microsoft.com/office/drawing/2014/main" id="{9A023BAA-2661-43C0-BF4B-283BCAAE9F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AC15D8FA-A63F-4DD3-A0A6-F90E0CCE90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6" name="Oval 145">
                  <a:extLst>
                    <a:ext uri="{FF2B5EF4-FFF2-40B4-BE49-F238E27FC236}">
                      <a16:creationId xmlns:a16="http://schemas.microsoft.com/office/drawing/2014/main" id="{6CBE408F-E927-4C6D-9017-54BB724EB4E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29BAB079-1734-4396-BCF5-AAB04031C628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8262922" y="1298389"/>
            <a:ext cx="3590481" cy="1839768"/>
          </a:xfrm>
          <a:solidFill>
            <a:schemeClr val="bg2"/>
          </a:solidFill>
        </p:spPr>
        <p:txBody>
          <a:bodyPr vert="horz" lIns="0" tIns="540000" rIns="0" bIns="0" rtlCol="0" anchor="ctr" anchorCtr="0">
            <a:noAutofit/>
          </a:bodyPr>
          <a:lstStyle>
            <a:lvl1pPr marL="0" indent="0" algn="ctr">
              <a:buNone/>
              <a:defRPr lang="en-AU">
                <a:latin typeface="Arial" panose="020B0604020202020204" pitchFamily="34" charset="0"/>
              </a:defRPr>
            </a:lvl1pPr>
          </a:lstStyle>
          <a:p>
            <a:pPr marL="191995" lvl="0" indent="-191995" algn="ctr"/>
            <a:r>
              <a:rPr lang="en-AU" dirty="0"/>
              <a:t>Highlight box</a:t>
            </a:r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6234F6BF-CE90-824E-BB2A-75200AC913B4}"/>
              </a:ext>
            </a:extLst>
          </p:cNvPr>
          <p:cNvSpPr>
            <a:spLocks noChangeAspect="1"/>
          </p:cNvSpPr>
          <p:nvPr/>
        </p:nvSpPr>
        <p:spPr>
          <a:xfrm>
            <a:off x="4734132" y="3843091"/>
            <a:ext cx="86843" cy="86843"/>
          </a:xfrm>
          <a:prstGeom prst="ellipse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469817"/>
      </p:ext>
    </p:extLst>
  </p:cSld>
  <p:clrMapOvr>
    <a:masterClrMapping/>
  </p:clrMapOvr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sset classes and RE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2314E80-FEC8-41FD-85C9-5C3A6A70F167}"/>
              </a:ext>
            </a:extLst>
          </p:cNvPr>
          <p:cNvSpPr/>
          <p:nvPr/>
        </p:nvSpPr>
        <p:spPr>
          <a:xfrm>
            <a:off x="334434" y="1725638"/>
            <a:ext cx="11523133" cy="382513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1348D93-B37A-4425-AD04-78CB4882F608}"/>
              </a:ext>
            </a:extLst>
          </p:cNvPr>
          <p:cNvSpPr/>
          <p:nvPr/>
        </p:nvSpPr>
        <p:spPr>
          <a:xfrm>
            <a:off x="4761714" y="5186845"/>
            <a:ext cx="2668575" cy="184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A0B8479-81A9-4C48-8B7E-D0346509C3EF}"/>
              </a:ext>
            </a:extLst>
          </p:cNvPr>
          <p:cNvSpPr/>
          <p:nvPr/>
        </p:nvSpPr>
        <p:spPr>
          <a:xfrm>
            <a:off x="900589" y="4948057"/>
            <a:ext cx="10390825" cy="1116959"/>
          </a:xfrm>
          <a:prstGeom prst="rect">
            <a:avLst/>
          </a:prstGeom>
          <a:solidFill>
            <a:schemeClr val="bg2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63CB9A3-4A2C-4F38-AD40-8D3D4510A9D3}"/>
              </a:ext>
            </a:extLst>
          </p:cNvPr>
          <p:cNvSpPr txBox="1"/>
          <p:nvPr/>
        </p:nvSpPr>
        <p:spPr>
          <a:xfrm>
            <a:off x="3421899" y="5084483"/>
            <a:ext cx="3257983" cy="246221"/>
          </a:xfrm>
          <a:prstGeom prst="rect">
            <a:avLst/>
          </a:prstGeom>
          <a:noFill/>
        </p:spPr>
        <p:txBody>
          <a:bodyPr wrap="none" lIns="96000" tIns="0" rIns="96000" bIns="0" rtlCol="0">
            <a:spAutoFit/>
          </a:bodyPr>
          <a:lstStyle/>
          <a:p>
            <a:pPr algn="ctr" defTabSz="609585">
              <a:defRPr/>
            </a:pPr>
            <a:r>
              <a:rPr lang="en-US" altLang="en-US" sz="1600" b="1" dirty="0">
                <a:solidFill>
                  <a:prstClr val="black"/>
                </a:solidFill>
              </a:rPr>
              <a:t>5 REITs</a:t>
            </a:r>
            <a:r>
              <a:rPr lang="en-US" altLang="en-US" sz="1600" dirty="0">
                <a:solidFill>
                  <a:prstClr val="black"/>
                </a:solidFill>
              </a:rPr>
              <a:t> across </a:t>
            </a:r>
            <a:r>
              <a:rPr lang="en-US" altLang="en-US" sz="1600" b="1" dirty="0">
                <a:solidFill>
                  <a:prstClr val="black"/>
                </a:solidFill>
              </a:rPr>
              <a:t>4 assets classes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05A81F1-3254-4AE5-BE0E-156BFD611240}"/>
              </a:ext>
            </a:extLst>
          </p:cNvPr>
          <p:cNvCxnSpPr/>
          <p:nvPr/>
        </p:nvCxnSpPr>
        <p:spPr>
          <a:xfrm flipV="1">
            <a:off x="9245600" y="4948057"/>
            <a:ext cx="0" cy="1116959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5AB0BB1-B968-44E2-95E0-449C8C7670A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7629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E5F0ECFC-CF01-46B9-862F-6BA884C4AE1F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75711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C75D6561-942E-4202-8EEC-04C24C4DD64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03793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0B35F484-B964-4D21-BF60-64693C8388D3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1875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69B67840-6B57-41D4-8B9E-7915896ED428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59957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30D324FA-B471-4E11-97B6-E106EE313B5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84574" y="1476159"/>
            <a:ext cx="3222852" cy="43272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>
            <a:spAutoFit/>
          </a:bodyPr>
          <a:lstStyle>
            <a:lvl1pPr marL="0" indent="0" algn="ctr">
              <a:buNone/>
              <a:defRPr lang="en-GB" sz="1867" spc="-2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191995" lvl="0" indent="-191995" algn="ctr" defTabSz="609585"/>
            <a:r>
              <a:rPr lang="en-US" smtClean="0"/>
              <a:t>Click to edit Master text styles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848A7EB9-DFBD-4765-AC08-81731455A8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B9301B7-F9B4-4C25-BF30-A806A0508544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0022FEA5-5CAD-48B8-A2F8-2FAA00E80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0" name="Text Placeholder 18">
            <a:extLst>
              <a:ext uri="{FF2B5EF4-FFF2-40B4-BE49-F238E27FC236}">
                <a16:creationId xmlns:a16="http://schemas.microsoft.com/office/drawing/2014/main" id="{289E1322-6D66-4D1A-9188-B53DA540BA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63B4E12-5E7B-466A-9A4E-C8B1A582853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898848" y="5018969"/>
            <a:ext cx="780663" cy="328231"/>
          </a:xfrm>
          <a:noFill/>
        </p:spPr>
        <p:txBody>
          <a:bodyPr wrap="none" lIns="0" tIns="0" rIns="0" bIns="0" anchor="t">
            <a:spAutoFit/>
          </a:bodyPr>
          <a:lstStyle>
            <a:lvl1pPr marL="0" indent="0">
              <a:buNone/>
              <a:defRPr lang="en-US" sz="2133" b="1" smtClean="0">
                <a:latin typeface="+mj-lt"/>
                <a:ea typeface="MS PGothic"/>
                <a:cs typeface="Arial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S$[•]b</a:t>
            </a:r>
            <a:endParaRPr lang="en-AU" dirty="0"/>
          </a:p>
        </p:txBody>
      </p:sp>
      <p:sp>
        <p:nvSpPr>
          <p:cNvPr id="65" name="Text Placeholder 5">
            <a:extLst>
              <a:ext uri="{FF2B5EF4-FFF2-40B4-BE49-F238E27FC236}">
                <a16:creationId xmlns:a16="http://schemas.microsoft.com/office/drawing/2014/main" id="{C1729B94-1CDA-4C72-ADEA-E2A5BE88271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01468" y="5404513"/>
            <a:ext cx="1575421" cy="205121"/>
          </a:xfrm>
          <a:noFill/>
        </p:spPr>
        <p:txBody>
          <a:bodyPr wrap="square" lIns="0" tIns="0" rIns="0" bIns="0" anchor="t">
            <a:spAutoFit/>
          </a:bodyPr>
          <a:lstStyle>
            <a:lvl1pPr marL="0" indent="0" algn="ctr">
              <a:buNone/>
              <a:defRPr lang="en-AU" sz="1333" kern="1200" spc="-20" dirty="0">
                <a:solidFill>
                  <a:schemeClr val="tx1"/>
                </a:solidFill>
                <a:latin typeface="+mn-lt"/>
                <a:ea typeface="MS PGothic"/>
                <a:cs typeface="Arial Black" panose="020B0604020202020204" pitchFamily="34" charset="0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[•]</a:t>
            </a:r>
            <a:endParaRPr lang="en-AU" dirty="0"/>
          </a:p>
        </p:txBody>
      </p:sp>
      <p:sp>
        <p:nvSpPr>
          <p:cNvPr id="10" name="Text Placeholder 118">
            <a:extLst>
              <a:ext uri="{FF2B5EF4-FFF2-40B4-BE49-F238E27FC236}">
                <a16:creationId xmlns:a16="http://schemas.microsoft.com/office/drawing/2014/main" id="{2AAA7A1C-A340-4FF1-A558-21E745B69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76295" y="4171217"/>
            <a:ext cx="2122805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9" name="Text Placeholder 118">
            <a:extLst>
              <a:ext uri="{FF2B5EF4-FFF2-40B4-BE49-F238E27FC236}">
                <a16:creationId xmlns:a16="http://schemas.microsoft.com/office/drawing/2014/main" id="{CBC3F1D9-3661-4FD9-9401-F63CA7FE2C8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754395" y="4171217"/>
            <a:ext cx="213270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0" name="Text Placeholder 118">
            <a:extLst>
              <a:ext uri="{FF2B5EF4-FFF2-40B4-BE49-F238E27FC236}">
                <a16:creationId xmlns:a16="http://schemas.microsoft.com/office/drawing/2014/main" id="{10EFCFA7-781C-4B88-B35D-84F7A856EF9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044689" y="4171217"/>
            <a:ext cx="2126848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1" name="Text Placeholder 118">
            <a:extLst>
              <a:ext uri="{FF2B5EF4-FFF2-40B4-BE49-F238E27FC236}">
                <a16:creationId xmlns:a16="http://schemas.microsoft.com/office/drawing/2014/main" id="{B4AF8C55-0F6F-4623-862F-F88AE89B267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321050" y="4171217"/>
            <a:ext cx="212552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2" name="Text Placeholder 118">
            <a:extLst>
              <a:ext uri="{FF2B5EF4-FFF2-40B4-BE49-F238E27FC236}">
                <a16:creationId xmlns:a16="http://schemas.microsoft.com/office/drawing/2014/main" id="{D33B323C-98E2-4C62-B69A-2C2EA9A5E4D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07651" y="4149499"/>
            <a:ext cx="2117451" cy="500139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pic>
        <p:nvPicPr>
          <p:cNvPr id="48" name="Picture 44">
            <a:extLst>
              <a:ext uri="{FF2B5EF4-FFF2-40B4-BE49-F238E27FC236}">
                <a16:creationId xmlns:a16="http://schemas.microsoft.com/office/drawing/2014/main" id="{4EFDA4D6-4741-49AC-93F9-98A012E5E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 bwMode="auto">
          <a:xfrm>
            <a:off x="6182382" y="5495950"/>
            <a:ext cx="1128741" cy="30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5">
            <a:extLst>
              <a:ext uri="{FF2B5EF4-FFF2-40B4-BE49-F238E27FC236}">
                <a16:creationId xmlns:a16="http://schemas.microsoft.com/office/drawing/2014/main" id="{94EF6EFC-D754-497B-8677-73473941E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/>
        </p:blipFill>
        <p:spPr bwMode="auto">
          <a:xfrm>
            <a:off x="4617992" y="5500015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7">
            <a:extLst>
              <a:ext uri="{FF2B5EF4-FFF2-40B4-BE49-F238E27FC236}">
                <a16:creationId xmlns:a16="http://schemas.microsoft.com/office/drawing/2014/main" id="{E642D8F6-2075-4283-B317-0CC21B2374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 bwMode="auto">
          <a:xfrm>
            <a:off x="1249061" y="5507027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44B74018-11CB-4799-940E-3984A576C9C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986615" y="5485857"/>
            <a:ext cx="846587" cy="327347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95E7DA29-6231-4AAB-9A0F-89D33916C9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742314" y="5498778"/>
            <a:ext cx="1271327" cy="31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152329"/>
      </p:ext>
    </p:extLst>
  </p:cSld>
  <p:clrMapOvr>
    <a:masterClrMapping/>
  </p:clrMapOvr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49194" y="1596809"/>
            <a:ext cx="4808373" cy="42100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7C3D992-3EDC-4DA6-B49D-9859A750888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1596809"/>
            <a:ext cx="6766560" cy="4210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AFB1FF4F-2214-4FED-BA3A-3C2C37D502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DA55558-0DB0-4A4C-89B0-BE0EDE0AD407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E5AD37DD-7BEE-4348-81DA-5F1E6D368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3838ABF-9C90-4355-A358-5C96ECA47F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50990068"/>
      </p:ext>
    </p:extLst>
  </p:cSld>
  <p:clrMapOvr>
    <a:masterClrMapping/>
  </p:clrMapOvr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63D87694-BFBC-406D-A720-C33572435F3E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5053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F0C5EA9-3BF7-4738-9EFA-E7D36D3E879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35053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2" name="Text Placeholder 118">
            <a:extLst>
              <a:ext uri="{FF2B5EF4-FFF2-40B4-BE49-F238E27FC236}">
                <a16:creationId xmlns:a16="http://schemas.microsoft.com/office/drawing/2014/main" id="{2FD1B914-91DB-4DC9-B0CC-60955F40087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053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3" name="Text Placeholder 118">
            <a:extLst>
              <a:ext uri="{FF2B5EF4-FFF2-40B4-BE49-F238E27FC236}">
                <a16:creationId xmlns:a16="http://schemas.microsoft.com/office/drawing/2014/main" id="{CDB98613-33B9-46E9-9999-99B26F1D979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5053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6D10A808-85F2-4206-8E24-077A1FE1754F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276510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CA870DCE-C088-42AD-A5EC-3801BA1347AC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276510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8" name="Text Placeholder 118">
            <a:extLst>
              <a:ext uri="{FF2B5EF4-FFF2-40B4-BE49-F238E27FC236}">
                <a16:creationId xmlns:a16="http://schemas.microsoft.com/office/drawing/2014/main" id="{165797EB-FEEF-47EF-8502-B72A8115377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276510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0" name="Text Placeholder 118">
            <a:extLst>
              <a:ext uri="{FF2B5EF4-FFF2-40B4-BE49-F238E27FC236}">
                <a16:creationId xmlns:a16="http://schemas.microsoft.com/office/drawing/2014/main" id="{8EB49760-03F6-4502-9544-B2D63410427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276510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550FAAC1-2CBF-4FA4-95C6-9E0E72562AC0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620248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F942DD5B-E49C-43EF-94BC-2182C44DE02D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620248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3" name="Text Placeholder 118">
            <a:extLst>
              <a:ext uri="{FF2B5EF4-FFF2-40B4-BE49-F238E27FC236}">
                <a16:creationId xmlns:a16="http://schemas.microsoft.com/office/drawing/2014/main" id="{610AA8F6-DEC8-47EF-83DA-D4263C06C24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20248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4" name="Text Placeholder 118">
            <a:extLst>
              <a:ext uri="{FF2B5EF4-FFF2-40B4-BE49-F238E27FC236}">
                <a16:creationId xmlns:a16="http://schemas.microsoft.com/office/drawing/2014/main" id="{8F135920-E78E-417A-8E9D-AF55AE3B804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20248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0088E2D3-D55E-4B0B-AB89-0DBAB3F9E207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9128459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3333ECB0-93E4-49DC-9F56-632D2FD361FE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9128459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7" name="Text Placeholder 118">
            <a:extLst>
              <a:ext uri="{FF2B5EF4-FFF2-40B4-BE49-F238E27FC236}">
                <a16:creationId xmlns:a16="http://schemas.microsoft.com/office/drawing/2014/main" id="{DB27BD4D-28DC-4AEF-8E25-AC3A7CECE82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128459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8" name="Text Placeholder 118">
            <a:extLst>
              <a:ext uri="{FF2B5EF4-FFF2-40B4-BE49-F238E27FC236}">
                <a16:creationId xmlns:a16="http://schemas.microsoft.com/office/drawing/2014/main" id="{36C2E9E7-24FC-4E85-9B95-031592E2F75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128459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A412B6CE-7B20-49DF-862B-AA172006F3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09E4129-D281-4E0C-8C7A-D614B14496BD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>
            <a:extLst>
              <a:ext uri="{FF2B5EF4-FFF2-40B4-BE49-F238E27FC236}">
                <a16:creationId xmlns:a16="http://schemas.microsoft.com/office/drawing/2014/main" id="{245E5802-6415-4231-8868-862514160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02C83258-A6C9-4D9A-A0BE-8460CDFF57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10063199"/>
      </p:ext>
    </p:extLst>
  </p:cSld>
  <p:clrMapOvr>
    <a:masterClrMapping/>
  </p:clrMapOvr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7986" y="1596809"/>
            <a:ext cx="3929581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C16D6C69-6746-4030-A6CA-D2D7D01DB0C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3758" y="1596811"/>
            <a:ext cx="4307941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DB9FB400-2762-43CB-BBBA-CCA5AF2F4C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3757" y="4129911"/>
            <a:ext cx="186944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677B9744-3888-4297-B60E-F8474779CD0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742153" y="1596810"/>
            <a:ext cx="2924924" cy="42289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5402519B-6C59-4C7A-87FF-23750777EF5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332747" y="4129911"/>
            <a:ext cx="2328951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4FAEE446-BB6D-4939-8846-14E0581137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D6B6CEE-97CD-4872-BC14-C0DC3C1F8AAB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74ECCE9E-9D89-4C3D-8AC3-F701E3278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3FCD2C4B-BF44-4459-9FD1-F5DCAB95DC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09880249"/>
      </p:ext>
    </p:extLst>
  </p:cSld>
  <p:clrMapOvr>
    <a:masterClrMapping/>
  </p:clrMapOvr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8182" y="1606972"/>
            <a:ext cx="4054660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C3BB95A7-32EA-43AD-86BC-01E522CD29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2610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C2D62157-C00F-40C8-BE62-BF8F4FC8015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70914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ADC8E922-511B-4612-85D6-BED47CA9AC4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0914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4EDABAC8-3301-4BFB-B19C-2AFF95DEB38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3230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7D7773D1-B32B-43D8-AE7C-C6641A15E2C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5546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3BCBB88D-B843-4E62-813A-DBBBD7950D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08AB0-00AA-4107-9D97-08CD10212A2A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02AC979-5B2C-4F33-B647-BC7C479F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A4C77FD-E6B9-4C2A-9A05-1D00CFB247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9801968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431802" y="1484314"/>
            <a:ext cx="11328399" cy="4824412"/>
          </a:xfrm>
        </p:spPr>
        <p:txBody>
          <a:bodyPr/>
          <a:lstStyle>
            <a:lvl1pPr>
              <a:spcBef>
                <a:spcPts val="0"/>
              </a:spcBef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902FFB-F3B1-4225-8964-3242DC85FB1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 defTabSz="914394"/>
            <a:endParaRPr lang="en-AU" dirty="0">
              <a:solidFill>
                <a:srgbClr val="000000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C90FC3-D9F1-498E-A530-866B15C3554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 defTabSz="914394"/>
            <a:fld id="{E917DE0E-AFB1-41FD-BC35-27DB61CA125F}" type="slidenum">
              <a:rPr lang="en-AU" smtClean="0">
                <a:solidFill>
                  <a:srgbClr val="000000"/>
                </a:solidFill>
              </a:rPr>
              <a:pPr defTabSz="914394"/>
              <a:t>‹#›</a:t>
            </a:fld>
            <a:endParaRPr lang="en-AU" dirty="0">
              <a:solidFill>
                <a:srgbClr val="000000"/>
              </a:solidFill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CB29413-BC8C-43E6-A0A4-57FC83D11E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[Title]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34578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sid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BCC1821B-86E6-4064-BE58-723BDBDA10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3188" y="1444190"/>
            <a:ext cx="6655053" cy="43275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79F222-F030-4D07-A7E6-56EA58D2C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444189"/>
            <a:ext cx="4496881" cy="738664"/>
          </a:xfrm>
        </p:spPr>
        <p:txBody>
          <a:bodyPr wrap="square" anchor="b" anchorCtr="0">
            <a:sp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6F56361-CE01-46E4-A5B3-D3F94FD0CD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77C5E15A-8F57-4A35-86DF-60D487601B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90" y="2285003"/>
            <a:ext cx="4490588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07279825"/>
      </p:ext>
    </p:extLst>
  </p:cSld>
  <p:clrMapOvr>
    <a:masterClrMapping/>
  </p:clrMapOvr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screen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9309CFE8-8D57-40B7-AAB0-183E8140F9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9FE78BF-F3D2-4AB9-A102-AE5FEFEDE4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b="10791"/>
          <a:stretch/>
        </p:blipFill>
        <p:spPr>
          <a:xfrm flipV="1">
            <a:off x="0" y="1"/>
            <a:ext cx="12192000" cy="140434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045C24-02FE-4318-95D3-B7AD00DC75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09C9D11E-47DA-48F3-9287-8DAE6DD04F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734E1928-8E39-412D-8549-824B678262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576865"/>
            <a:ext cx="4150468" cy="1448896"/>
          </a:xfrm>
          <a:solidFill>
            <a:schemeClr val="bg2">
              <a:alpha val="85000"/>
            </a:schemeClr>
          </a:solidFill>
        </p:spPr>
        <p:txBody>
          <a:bodyPr wrap="square"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720FCA-9297-4B96-AB32-2A6CB23A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7D5520E5-BD31-415B-85BE-BBA5018881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E13D265-C885-4591-B23D-C9F467333998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7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795755"/>
      </p:ext>
    </p:extLst>
  </p:cSld>
  <p:clrMapOvr>
    <a:masterClrMapping/>
  </p:clrMapOvr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screen image no 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E5559850-DADC-4AE7-ADAF-FF0F60D4C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300253"/>
            <a:ext cx="5131724" cy="1448896"/>
          </a:xfrm>
          <a:solidFill>
            <a:schemeClr val="bg2">
              <a:alpha val="85000"/>
            </a:schemeClr>
          </a:solidFill>
        </p:spPr>
        <p:txBody>
          <a:bodyPr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91A1A7E-A87E-455E-90C1-4F1A616DA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130A69F6-DCA0-45A6-B4E3-EFAA5F703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</p:spTree>
    <p:extLst>
      <p:ext uri="{BB962C8B-B14F-4D97-AF65-F5344CB8AC3E}">
        <p14:creationId xmlns:p14="http://schemas.microsoft.com/office/powerpoint/2010/main" val="2749409310"/>
      </p:ext>
    </p:extLst>
  </p:cSld>
  <p:clrMapOvr>
    <a:masterClrMapping/>
  </p:clrMapOvr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colou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434" y="1274134"/>
            <a:ext cx="11523133" cy="1231107"/>
          </a:xfrm>
        </p:spPr>
        <p:txBody>
          <a:bodyPr wrap="square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EF46AB-C08B-4C4F-A03C-9E96D7D9E1EF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16FB219F-36A2-4DE3-AD0D-06D5E20106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Example charts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CDBF5156-2C16-4850-835F-5BAF58C1CE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 err="1"/>
              <a:t>Multicoloured</a:t>
            </a:r>
            <a:endParaRPr lang="en-AU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4C1A78-F61A-4300-A882-08A5E21EF722}"/>
              </a:ext>
            </a:extLst>
          </p:cNvPr>
          <p:cNvSpPr/>
          <p:nvPr/>
        </p:nvSpPr>
        <p:spPr>
          <a:xfrm>
            <a:off x="12326974" y="2866085"/>
            <a:ext cx="1025484" cy="443312"/>
          </a:xfrm>
          <a:prstGeom prst="rect">
            <a:avLst/>
          </a:prstGeom>
          <a:solidFill>
            <a:srgbClr val="FF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Tangerine #FF7F41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51E4C5-F5C2-41BA-B3CF-224F68E78F47}"/>
              </a:ext>
            </a:extLst>
          </p:cNvPr>
          <p:cNvSpPr/>
          <p:nvPr/>
        </p:nvSpPr>
        <p:spPr>
          <a:xfrm>
            <a:off x="12326977" y="1720709"/>
            <a:ext cx="1025484" cy="443312"/>
          </a:xfrm>
          <a:prstGeom prst="rect">
            <a:avLst/>
          </a:prstGeom>
          <a:solidFill>
            <a:srgbClr val="52A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Sea Green #52AFA4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B18888-061A-4451-AF90-DD9B860E96B2}"/>
              </a:ext>
            </a:extLst>
          </p:cNvPr>
          <p:cNvSpPr/>
          <p:nvPr/>
        </p:nvSpPr>
        <p:spPr>
          <a:xfrm>
            <a:off x="12326977" y="575333"/>
            <a:ext cx="1025484" cy="443312"/>
          </a:xfrm>
          <a:prstGeom prst="rect">
            <a:avLst/>
          </a:prstGeom>
          <a:solidFill>
            <a:srgbClr val="007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Ocean Blue #0076A8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2E77F4-2B91-4A44-8BA5-1D6044F9EF22}"/>
              </a:ext>
            </a:extLst>
          </p:cNvPr>
          <p:cNvSpPr/>
          <p:nvPr/>
        </p:nvSpPr>
        <p:spPr>
          <a:xfrm>
            <a:off x="12326974" y="4584149"/>
            <a:ext cx="1025484" cy="443312"/>
          </a:xfrm>
          <a:prstGeom prst="rect">
            <a:avLst/>
          </a:prstGeom>
          <a:solidFill>
            <a:srgbClr val="DEBD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Lilac #DEBDDA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BA66EEF-E5A6-4370-A5D3-C360D3DA7CB8}"/>
              </a:ext>
            </a:extLst>
          </p:cNvPr>
          <p:cNvSpPr/>
          <p:nvPr/>
        </p:nvSpPr>
        <p:spPr>
          <a:xfrm>
            <a:off x="12326977" y="2645"/>
            <a:ext cx="1025484" cy="443312"/>
          </a:xfrm>
          <a:prstGeom prst="rect">
            <a:avLst/>
          </a:prstGeom>
          <a:solidFill>
            <a:srgbClr val="6332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Plum #633260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2C3BBB-1C2E-4F15-894D-BEF47CA065C3}"/>
              </a:ext>
            </a:extLst>
          </p:cNvPr>
          <p:cNvSpPr/>
          <p:nvPr/>
        </p:nvSpPr>
        <p:spPr>
          <a:xfrm>
            <a:off x="12326977" y="1148021"/>
            <a:ext cx="1025484" cy="443312"/>
          </a:xfrm>
          <a:prstGeom prst="rect">
            <a:avLst/>
          </a:prstGeom>
          <a:solidFill>
            <a:srgbClr val="E4AA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Butterscotch #E4AA17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55EE247-AD98-4AA5-9E25-BA256C499668}"/>
              </a:ext>
            </a:extLst>
          </p:cNvPr>
          <p:cNvSpPr/>
          <p:nvPr/>
        </p:nvSpPr>
        <p:spPr>
          <a:xfrm>
            <a:off x="12326975" y="2293397"/>
            <a:ext cx="1025484" cy="443312"/>
          </a:xfrm>
          <a:prstGeom prst="rect">
            <a:avLst/>
          </a:prstGeom>
          <a:solidFill>
            <a:srgbClr val="B5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Champagne #B59E7A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E8625AA-68B3-469A-9D3A-7F0D43EE76FD}"/>
              </a:ext>
            </a:extLst>
          </p:cNvPr>
          <p:cNvSpPr/>
          <p:nvPr/>
        </p:nvSpPr>
        <p:spPr>
          <a:xfrm>
            <a:off x="12326974" y="5156837"/>
            <a:ext cx="1025484" cy="443312"/>
          </a:xfrm>
          <a:prstGeom prst="rect">
            <a:avLst/>
          </a:prstGeom>
          <a:solidFill>
            <a:srgbClr val="436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Pine #43695B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5761130-AD59-4B04-A874-54D01F669B2F}"/>
              </a:ext>
            </a:extLst>
          </p:cNvPr>
          <p:cNvSpPr/>
          <p:nvPr/>
        </p:nvSpPr>
        <p:spPr>
          <a:xfrm>
            <a:off x="12326974" y="3438773"/>
            <a:ext cx="1025484" cy="443312"/>
          </a:xfrm>
          <a:prstGeom prst="rect">
            <a:avLst/>
          </a:prstGeom>
          <a:solidFill>
            <a:srgbClr val="4625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Burgundy #46252F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994CDE-9C21-4E02-A0A2-52949EDBC7D7}"/>
              </a:ext>
            </a:extLst>
          </p:cNvPr>
          <p:cNvSpPr/>
          <p:nvPr/>
        </p:nvSpPr>
        <p:spPr>
          <a:xfrm>
            <a:off x="12326974" y="4011461"/>
            <a:ext cx="1025484" cy="443312"/>
          </a:xfrm>
          <a:prstGeom prst="rect">
            <a:avLst/>
          </a:prstGeom>
          <a:solidFill>
            <a:srgbClr val="84C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Mint #84C661</a:t>
            </a:r>
          </a:p>
        </p:txBody>
      </p:sp>
    </p:spTree>
    <p:extLst>
      <p:ext uri="{BB962C8B-B14F-4D97-AF65-F5344CB8AC3E}">
        <p14:creationId xmlns:p14="http://schemas.microsoft.com/office/powerpoint/2010/main" val="3666568888"/>
      </p:ext>
    </p:extLst>
  </p:cSld>
  <p:clrMapOvr>
    <a:masterClrMapping/>
  </p:clrMapOvr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76A3032-2C65-478E-921E-FB3DD497370F}"/>
              </a:ext>
            </a:extLst>
          </p:cNvPr>
          <p:cNvGrpSpPr/>
          <p:nvPr/>
        </p:nvGrpSpPr>
        <p:grpSpPr>
          <a:xfrm>
            <a:off x="-1" y="0"/>
            <a:ext cx="12201287" cy="6858000"/>
            <a:chOff x="-1" y="0"/>
            <a:chExt cx="9150965" cy="5143500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7373235-3773-4C6E-B7BB-7D9383E6000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r="15033" b="39271"/>
            <a:stretch/>
          </p:blipFill>
          <p:spPr>
            <a:xfrm>
              <a:off x="-1" y="4259358"/>
              <a:ext cx="9150965" cy="884142"/>
            </a:xfrm>
            <a:prstGeom prst="rect">
              <a:avLst/>
            </a:prstGeom>
          </p:spPr>
        </p:pic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C15E88C-03D4-4DB3-A294-01AFD0238E6A}"/>
                </a:ext>
              </a:extLst>
            </p:cNvPr>
            <p:cNvGrpSpPr/>
            <p:nvPr userDrawn="1"/>
          </p:nvGrpSpPr>
          <p:grpSpPr>
            <a:xfrm>
              <a:off x="0" y="0"/>
              <a:ext cx="9150964" cy="2344040"/>
              <a:chOff x="0" y="0"/>
              <a:chExt cx="9150964" cy="2344040"/>
            </a:xfrm>
          </p:grpSpPr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6441D088-2608-489A-AFA7-12FB857C3D4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5"/>
                  </a:ext>
                </a:extLst>
              </a:blip>
              <a:srcRect l="81" t="90" r="-1"/>
              <a:stretch/>
            </p:blipFill>
            <p:spPr>
              <a:xfrm>
                <a:off x="0" y="0"/>
                <a:ext cx="9150964" cy="1982539"/>
              </a:xfrm>
              <a:prstGeom prst="rect">
                <a:avLst/>
              </a:prstGeom>
            </p:spPr>
          </p:pic>
          <p:pic>
            <p:nvPicPr>
              <p:cNvPr id="36" name="Supergraphic 35">
                <a:extLst>
                  <a:ext uri="{FF2B5EF4-FFF2-40B4-BE49-F238E27FC236}">
                    <a16:creationId xmlns:a16="http://schemas.microsoft.com/office/drawing/2014/main" id="{38ED6516-54EA-40DC-A3B9-12F312D5B7F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rcRect l="8161"/>
              <a:stretch/>
            </p:blipFill>
            <p:spPr>
              <a:xfrm>
                <a:off x="0" y="356654"/>
                <a:ext cx="5558576" cy="1987386"/>
              </a:xfrm>
              <a:prstGeom prst="rect">
                <a:avLst/>
              </a:prstGeom>
            </p:spPr>
          </p:pic>
          <p:pic>
            <p:nvPicPr>
              <p:cNvPr id="23" name="Frasers logo">
                <a:extLst>
                  <a:ext uri="{FF2B5EF4-FFF2-40B4-BE49-F238E27FC236}">
                    <a16:creationId xmlns:a16="http://schemas.microsoft.com/office/drawing/2014/main" id="{3E2AC1B3-2773-45AD-9FE2-D6348C7187F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7689057" y="125770"/>
                <a:ext cx="1332336" cy="642320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9671635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1024121"/>
            <a:ext cx="964998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D00828F-3B02-49C1-B056-0E3269336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98622531"/>
      </p:ext>
    </p:extLst>
  </p:cSld>
  <p:clrMapOvr>
    <a:masterClrMapping/>
  </p:clrMapOvr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2"/>
            <a:chOff x="3105" y="746"/>
            <a:chExt cx="9137790" cy="514200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9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489699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1"/>
            <a:chOff x="3105" y="746"/>
            <a:chExt cx="9137790" cy="514200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8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603600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757"/>
          <a:stretch/>
        </p:blipFill>
        <p:spPr>
          <a:xfrm>
            <a:off x="0" y="2932259"/>
            <a:ext cx="12192000" cy="3925741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56" y="2489061"/>
            <a:ext cx="11531011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6556" y="2958001"/>
            <a:ext cx="11531011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191995" lvl="0" indent="-191995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52F64EF-413A-47FE-BA58-70EAF46333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034555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out 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758209" y="3707038"/>
            <a:ext cx="2880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Established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Singapore 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since 1996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237174" y="3707038"/>
            <a:ext cx="35342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Our Solutions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Learning, Consulting, Coaching and Blended Learning Solutions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392847" y="3707038"/>
            <a:ext cx="2880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Operations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China and India With </a:t>
            </a:r>
            <a:br>
              <a:rPr lang="en-US" sz="1600" dirty="0" smtClean="0">
                <a:solidFill>
                  <a:prstClr val="black"/>
                </a:solidFill>
              </a:rPr>
            </a:br>
            <a:r>
              <a:rPr lang="en-US" sz="1600" dirty="0" smtClean="0">
                <a:solidFill>
                  <a:prstClr val="black"/>
                </a:solidFill>
              </a:rPr>
              <a:t>a Global Partner footprint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280160" y="1622032"/>
            <a:ext cx="1719072" cy="1719072"/>
            <a:chOff x="1280160" y="1622032"/>
            <a:chExt cx="1719072" cy="1719072"/>
          </a:xfrm>
        </p:grpSpPr>
        <p:sp>
          <p:nvSpPr>
            <p:cNvPr id="14" name="Oval 13"/>
            <p:cNvSpPr/>
            <p:nvPr/>
          </p:nvSpPr>
          <p:spPr>
            <a:xfrm>
              <a:off x="1280160" y="1622032"/>
              <a:ext cx="1719072" cy="1719072"/>
            </a:xfrm>
            <a:prstGeom prst="ellipse">
              <a:avLst/>
            </a:prstGeom>
            <a:gradFill>
              <a:gsLst>
                <a:gs pos="0">
                  <a:srgbClr val="060554"/>
                </a:gs>
                <a:gs pos="51000">
                  <a:srgbClr val="0D117D"/>
                </a:gs>
                <a:gs pos="100000">
                  <a:srgbClr val="3562A7"/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7538" y="2006249"/>
              <a:ext cx="844317" cy="844317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 userDrawn="1"/>
        </p:nvGrpSpPr>
        <p:grpSpPr>
          <a:xfrm>
            <a:off x="5126736" y="1622032"/>
            <a:ext cx="1719072" cy="1719072"/>
            <a:chOff x="5126736" y="1622032"/>
            <a:chExt cx="1719072" cy="1719072"/>
          </a:xfrm>
          <a:gradFill>
            <a:gsLst>
              <a:gs pos="33000">
                <a:srgbClr val="036CB7"/>
              </a:gs>
              <a:gs pos="11000">
                <a:srgbClr val="0455A6"/>
              </a:gs>
              <a:gs pos="84000">
                <a:srgbClr val="08B6BA"/>
              </a:gs>
              <a:gs pos="62000">
                <a:schemeClr val="accent2"/>
              </a:gs>
            </a:gsLst>
            <a:lin ang="18900000" scaled="1"/>
          </a:gradFill>
        </p:grpSpPr>
        <p:sp>
          <p:nvSpPr>
            <p:cNvPr id="17" name="Oval 16"/>
            <p:cNvSpPr/>
            <p:nvPr/>
          </p:nvSpPr>
          <p:spPr>
            <a:xfrm>
              <a:off x="5126736" y="1622032"/>
              <a:ext cx="1719072" cy="1719072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2150" y="2006248"/>
              <a:ext cx="844317" cy="844317"/>
            </a:xfrm>
            <a:prstGeom prst="rect">
              <a:avLst/>
            </a:prstGeom>
            <a:grpFill/>
          </p:spPr>
        </p:pic>
      </p:grpSp>
      <p:grpSp>
        <p:nvGrpSpPr>
          <p:cNvPr id="19" name="Group 18"/>
          <p:cNvGrpSpPr/>
          <p:nvPr userDrawn="1"/>
        </p:nvGrpSpPr>
        <p:grpSpPr>
          <a:xfrm>
            <a:off x="8973312" y="1622032"/>
            <a:ext cx="1719072" cy="1719072"/>
            <a:chOff x="8973312" y="1622032"/>
            <a:chExt cx="1719072" cy="1719072"/>
          </a:xfrm>
        </p:grpSpPr>
        <p:sp>
          <p:nvSpPr>
            <p:cNvPr id="20" name="Oval 19"/>
            <p:cNvSpPr/>
            <p:nvPr/>
          </p:nvSpPr>
          <p:spPr>
            <a:xfrm>
              <a:off x="8973312" y="1622032"/>
              <a:ext cx="1719072" cy="1719072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7804" y="2056524"/>
              <a:ext cx="850087" cy="850087"/>
            </a:xfrm>
            <a:prstGeom prst="rect">
              <a:avLst/>
            </a:prstGeom>
          </p:spPr>
        </p:pic>
      </p:grpSp>
      <p:sp>
        <p:nvSpPr>
          <p:cNvPr id="83" name="TextBox 82"/>
          <p:cNvSpPr txBox="1"/>
          <p:nvPr userDrawn="1"/>
        </p:nvSpPr>
        <p:spPr>
          <a:xfrm>
            <a:off x="1901773" y="440359"/>
            <a:ext cx="8388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3200" dirty="0" smtClean="0">
                <a:solidFill>
                  <a:srgbClr val="FF0000"/>
                </a:solidFill>
              </a:rPr>
              <a:t>About ODE Consulting®</a:t>
            </a:r>
            <a:endParaRPr lang="en-SG" dirty="0">
              <a:solidFill>
                <a:srgbClr val="FF0000"/>
              </a:solidFill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240" y="5121024"/>
            <a:ext cx="822788" cy="72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724" y="5307378"/>
            <a:ext cx="1410753" cy="584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4234" y="5169425"/>
            <a:ext cx="1148132" cy="7934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Image result for advantexe logo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695" y="5183846"/>
            <a:ext cx="813102" cy="81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Image result for apsn logo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691" y="5344813"/>
            <a:ext cx="2143511" cy="54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989896" y="5144068"/>
            <a:ext cx="751766" cy="75176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221632" y="5254387"/>
            <a:ext cx="1188631" cy="57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8870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3485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EE4576B-3F72-4B4E-AE0D-EBEA67441E3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288200" y="1484314"/>
            <a:ext cx="5472000" cy="4824412"/>
          </a:xfrm>
        </p:spPr>
        <p:txBody>
          <a:bodyPr/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431800" y="1484314"/>
            <a:ext cx="5472000" cy="4824412"/>
          </a:xfrm>
        </p:spPr>
        <p:txBody>
          <a:bodyPr/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902FFB-F3B1-4225-8964-3242DC85FB1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defTabSz="914394"/>
            <a:endParaRPr lang="en-AU">
              <a:solidFill>
                <a:srgbClr val="000000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C90FC3-D9F1-498E-A530-866B15C3554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defTabSz="914394"/>
            <a:fld id="{E917DE0E-AFB1-41FD-BC35-27DB61CA125F}" type="slidenum">
              <a:rPr lang="en-AU" smtClean="0">
                <a:solidFill>
                  <a:srgbClr val="000000"/>
                </a:solidFill>
              </a:rPr>
              <a:pPr defTabSz="914394"/>
              <a:t>‹#›</a:t>
            </a:fld>
            <a:endParaRPr lang="en-AU">
              <a:solidFill>
                <a:srgbClr val="000000"/>
              </a:solidFill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001F5879-06E3-4CD4-A9EC-8BCC0E217B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3" y="688602"/>
            <a:ext cx="805093" cy="39327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[Title]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990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03380" y="1822591"/>
            <a:ext cx="3491566" cy="1239557"/>
          </a:xfrm>
        </p:spPr>
        <p:txBody>
          <a:bodyPr>
            <a:normAutofit/>
          </a:bodyPr>
          <a:lstStyle>
            <a:lvl1pPr>
              <a:defRPr sz="3200" b="1" spc="300" baseline="0">
                <a:solidFill>
                  <a:srgbClr val="FF0000"/>
                </a:solidFill>
              </a:defRPr>
            </a:lvl1pPr>
          </a:lstStyle>
          <a:p>
            <a:r>
              <a:rPr lang="en-SG" dirty="0" smtClean="0"/>
              <a:t>Insert title here</a:t>
            </a:r>
            <a:endParaRPr lang="en-SG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8303380" y="3361765"/>
            <a:ext cx="3491566" cy="1120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 smtClean="0"/>
              <a:t>Insert subtitle text body here (if any) Calibri, 20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58139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6460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10515600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6745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809253" y="876550"/>
            <a:ext cx="4329953" cy="38919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="1" baseline="0">
                <a:solidFill>
                  <a:srgbClr val="FF0000"/>
                </a:solidFill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/>
            </a:lvl3pPr>
          </a:lstStyle>
          <a:p>
            <a:pPr lvl="0"/>
            <a:r>
              <a:rPr lang="en-US" dirty="0" smtClean="0"/>
              <a:t>Title, Calibri, Bold, 48</a:t>
            </a:r>
          </a:p>
        </p:txBody>
      </p:sp>
    </p:spTree>
    <p:extLst>
      <p:ext uri="{BB962C8B-B14F-4D97-AF65-F5344CB8AC3E}">
        <p14:creationId xmlns:p14="http://schemas.microsoft.com/office/powerpoint/2010/main" val="943198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199094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775012"/>
            <a:ext cx="6199094" cy="42498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94261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69979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3202B6-E526-440D-B90D-FAE6B833777A}" type="slidenum">
              <a:rPr lang="en-US" alt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815865"/>
      </p:ext>
    </p:extLst>
  </p:cSld>
  <p:clrMapOvr>
    <a:masterClrMapping/>
  </p:clrMapOvr>
  <p:transition spd="slow">
    <p:wipe dir="r"/>
  </p:transition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508354" y="1572915"/>
            <a:ext cx="8322908" cy="4160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SG" dirty="0" smtClean="0"/>
              <a:t>Insert your photo here</a:t>
            </a:r>
            <a:endParaRPr lang="en-SG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354" y="553385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746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619365" y="1858645"/>
            <a:ext cx="3600000" cy="3600000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30667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7404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21389" y="1303282"/>
            <a:ext cx="5404780" cy="4256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AutoShape 2" descr="Image result for map pin icon white 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SG">
              <a:solidFill>
                <a:prstClr val="black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70" r="24386" b="1392"/>
          <a:stretch/>
        </p:blipFill>
        <p:spPr>
          <a:xfrm rot="16200000">
            <a:off x="809925" y="347808"/>
            <a:ext cx="110628" cy="173047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399354" y="278791"/>
            <a:ext cx="4398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spc="300" dirty="0" smtClean="0">
                <a:solidFill>
                  <a:srgbClr val="0455A6"/>
                </a:solidFill>
              </a:rPr>
              <a:t>Contact Us</a:t>
            </a:r>
            <a:endParaRPr lang="en-SG" sz="3600" spc="300" dirty="0">
              <a:solidFill>
                <a:srgbClr val="0455A6"/>
              </a:solidFill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1605934" y="2119252"/>
            <a:ext cx="4044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enquiry@odeconsulting.com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605934" y="3552764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+65 6323 8020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457771" y="1819824"/>
            <a:ext cx="968188" cy="968188"/>
            <a:chOff x="457771" y="1819824"/>
            <a:chExt cx="968188" cy="968188"/>
          </a:xfrm>
        </p:grpSpPr>
        <p:sp>
          <p:nvSpPr>
            <p:cNvPr id="17" name="Oval 16"/>
            <p:cNvSpPr/>
            <p:nvPr userDrawn="1"/>
          </p:nvSpPr>
          <p:spPr>
            <a:xfrm>
              <a:off x="457771" y="1819824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260" y="2090313"/>
              <a:ext cx="427211" cy="427211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 userDrawn="1"/>
        </p:nvGrpSpPr>
        <p:grpSpPr>
          <a:xfrm>
            <a:off x="457771" y="3245218"/>
            <a:ext cx="968188" cy="968188"/>
            <a:chOff x="457771" y="3245218"/>
            <a:chExt cx="968188" cy="968188"/>
          </a:xfrm>
        </p:grpSpPr>
        <p:sp>
          <p:nvSpPr>
            <p:cNvPr id="20" name="Oval 19"/>
            <p:cNvSpPr/>
            <p:nvPr userDrawn="1"/>
          </p:nvSpPr>
          <p:spPr>
            <a:xfrm>
              <a:off x="457771" y="3245218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085" y="3538532"/>
              <a:ext cx="381560" cy="381560"/>
            </a:xfrm>
            <a:prstGeom prst="rect">
              <a:avLst/>
            </a:prstGeom>
          </p:spPr>
        </p:pic>
      </p:grpSp>
      <p:sp>
        <p:nvSpPr>
          <p:cNvPr id="28" name="TextBox 27"/>
          <p:cNvSpPr txBox="1"/>
          <p:nvPr userDrawn="1"/>
        </p:nvSpPr>
        <p:spPr>
          <a:xfrm>
            <a:off x="6039801" y="749284"/>
            <a:ext cx="5286368" cy="523220"/>
          </a:xfrm>
          <a:prstGeom prst="rect">
            <a:avLst/>
          </a:prstGeom>
          <a:solidFill>
            <a:srgbClr val="00206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en-US" sz="1400" b="1" spc="300" dirty="0" smtClean="0">
                <a:solidFill>
                  <a:prstClr val="white"/>
                </a:solidFill>
              </a:rPr>
              <a:t>Address: </a:t>
            </a:r>
            <a:r>
              <a:rPr lang="en-US" sz="1400" spc="300" dirty="0" smtClean="0">
                <a:solidFill>
                  <a:prstClr val="white"/>
                </a:solidFill>
              </a:rPr>
              <a:t>70 Shenton Way, EON Shenton </a:t>
            </a:r>
            <a:br>
              <a:rPr lang="en-US" sz="1400" spc="300" dirty="0" smtClean="0">
                <a:solidFill>
                  <a:prstClr val="white"/>
                </a:solidFill>
              </a:rPr>
            </a:br>
            <a:r>
              <a:rPr lang="en-US" sz="1400" spc="300" dirty="0" smtClean="0">
                <a:solidFill>
                  <a:prstClr val="white"/>
                </a:solidFill>
              </a:rPr>
              <a:t>#09-08 S(079118)</a:t>
            </a: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979" y="4057761"/>
            <a:ext cx="2147593" cy="2147593"/>
          </a:xfrm>
          <a:prstGeom prst="rect">
            <a:avLst/>
          </a:prstGeom>
          <a:ln w="57150">
            <a:noFill/>
          </a:ln>
          <a:effectLst>
            <a:outerShdw blurRad="50800" dist="38100" dir="5400000" algn="t" rotWithShape="0">
              <a:srgbClr val="3562A7">
                <a:alpha val="40000"/>
              </a:srgbClr>
            </a:outerShdw>
          </a:effectLst>
        </p:spPr>
      </p:pic>
      <p:sp>
        <p:nvSpPr>
          <p:cNvPr id="34" name="TextBox 33"/>
          <p:cNvSpPr txBox="1"/>
          <p:nvPr userDrawn="1"/>
        </p:nvSpPr>
        <p:spPr>
          <a:xfrm>
            <a:off x="1605934" y="4984272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www.odeconsulting.com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57771" y="4676726"/>
            <a:ext cx="968188" cy="968188"/>
            <a:chOff x="457771" y="4676726"/>
            <a:chExt cx="968188" cy="968188"/>
          </a:xfrm>
        </p:grpSpPr>
        <p:sp>
          <p:nvSpPr>
            <p:cNvPr id="33" name="Oval 32"/>
            <p:cNvSpPr/>
            <p:nvPr userDrawn="1"/>
          </p:nvSpPr>
          <p:spPr>
            <a:xfrm>
              <a:off x="457771" y="4676726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37" name="Picture 36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319" y="4907274"/>
              <a:ext cx="507093" cy="507093"/>
            </a:xfrm>
            <a:prstGeom prst="rect">
              <a:avLst/>
            </a:prstGeom>
          </p:spPr>
        </p:pic>
      </p:grpSp>
      <p:sp>
        <p:nvSpPr>
          <p:cNvPr id="38" name="TextBox 37"/>
          <p:cNvSpPr txBox="1"/>
          <p:nvPr userDrawn="1"/>
        </p:nvSpPr>
        <p:spPr>
          <a:xfrm>
            <a:off x="1605934" y="5436581"/>
            <a:ext cx="2971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i="1" spc="300" dirty="0" smtClean="0">
                <a:solidFill>
                  <a:srgbClr val="3562A7"/>
                </a:solidFill>
              </a:rPr>
              <a:t>Scan the QR code to visit our website</a:t>
            </a:r>
          </a:p>
        </p:txBody>
      </p:sp>
      <p:sp>
        <p:nvSpPr>
          <p:cNvPr id="39" name="Right Arrow 38"/>
          <p:cNvSpPr/>
          <p:nvPr userDrawn="1"/>
        </p:nvSpPr>
        <p:spPr>
          <a:xfrm>
            <a:off x="3834581" y="5792880"/>
            <a:ext cx="1177044" cy="20881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391" y="4793924"/>
            <a:ext cx="380695" cy="380695"/>
          </a:xfrm>
          <a:prstGeom prst="rect">
            <a:avLst/>
          </a:prstGeom>
        </p:spPr>
      </p:pic>
      <p:sp>
        <p:nvSpPr>
          <p:cNvPr id="35" name="TextBox 34"/>
          <p:cNvSpPr txBox="1"/>
          <p:nvPr userDrawn="1"/>
        </p:nvSpPr>
        <p:spPr>
          <a:xfrm>
            <a:off x="8409366" y="5131557"/>
            <a:ext cx="1739835" cy="268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100" b="1" dirty="0" smtClean="0">
                <a:solidFill>
                  <a:srgbClr val="0455A6"/>
                </a:solidFill>
              </a:rPr>
              <a:t>ODE Consulting®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6894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0" y="6321145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738132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rst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Rectangle 18"/>
          <p:cNvSpPr/>
          <p:nvPr userDrawn="1"/>
        </p:nvSpPr>
        <p:spPr>
          <a:xfrm>
            <a:off x="7887981" y="1907005"/>
            <a:ext cx="3600000" cy="18000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>
            <a:off x="0" y="1513"/>
            <a:ext cx="5125460" cy="116259"/>
          </a:xfrm>
          <a:prstGeom prst="rect">
            <a:avLst/>
          </a:prstGeom>
        </p:spPr>
      </p:pic>
      <p:sp>
        <p:nvSpPr>
          <p:cNvPr id="21" name="Text Placeholder 43"/>
          <p:cNvSpPr>
            <a:spLocks noGrp="1"/>
          </p:cNvSpPr>
          <p:nvPr>
            <p:ph type="body" sz="quarter" idx="10" hasCustomPrompt="1"/>
          </p:nvPr>
        </p:nvSpPr>
        <p:spPr>
          <a:xfrm>
            <a:off x="1259202" y="2193147"/>
            <a:ext cx="5886311" cy="1712096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3200" b="1" spc="300" baseline="0">
                <a:solidFill>
                  <a:srgbClr val="0455A6"/>
                </a:solidFill>
              </a:defRPr>
            </a:lvl1pPr>
          </a:lstStyle>
          <a:p>
            <a:pPr lvl="0"/>
            <a:r>
              <a:rPr lang="en-US" dirty="0"/>
              <a:t>Title of Presentation – Calibri, 32, Bold</a:t>
            </a:r>
          </a:p>
        </p:txBody>
      </p:sp>
      <p:sp>
        <p:nvSpPr>
          <p:cNvPr id="22" name="Text Placeholder 49"/>
          <p:cNvSpPr>
            <a:spLocks noGrp="1"/>
          </p:cNvSpPr>
          <p:nvPr>
            <p:ph type="body" sz="quarter" idx="11" hasCustomPrompt="1"/>
          </p:nvPr>
        </p:nvSpPr>
        <p:spPr>
          <a:xfrm>
            <a:off x="1259203" y="4269710"/>
            <a:ext cx="5807338" cy="18880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baseline="0">
                <a:solidFill>
                  <a:srgbClr val="002060"/>
                </a:solidFill>
              </a:defRPr>
            </a:lvl1pPr>
          </a:lstStyle>
          <a:p>
            <a:pPr lvl="0"/>
            <a:r>
              <a:rPr lang="en-US" dirty="0"/>
              <a:t>Presented by: - Calibri, 20</a:t>
            </a:r>
            <a:br>
              <a:rPr lang="en-US" dirty="0"/>
            </a:br>
            <a:endParaRPr lang="en-US" dirty="0"/>
          </a:p>
          <a:p>
            <a:pPr lvl="0"/>
            <a:r>
              <a:rPr lang="en-US" dirty="0"/>
              <a:t>Name here</a:t>
            </a:r>
          </a:p>
          <a:p>
            <a:pPr lvl="0"/>
            <a:r>
              <a:rPr lang="en-US" dirty="0"/>
              <a:t>Name here</a:t>
            </a:r>
          </a:p>
          <a:p>
            <a:pPr lvl="0"/>
            <a:r>
              <a:rPr lang="en-US" dirty="0"/>
              <a:t>Name here</a:t>
            </a:r>
          </a:p>
        </p:txBody>
      </p:sp>
      <p:pic>
        <p:nvPicPr>
          <p:cNvPr id="23" name="Picture 2" descr="Y:\Logo\ODE w tagline\ODElogo®ColWtl_Clear background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0451" y="694261"/>
            <a:ext cx="2177387" cy="965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/>
          <p:cNvSpPr txBox="1"/>
          <p:nvPr userDrawn="1"/>
        </p:nvSpPr>
        <p:spPr>
          <a:xfrm>
            <a:off x="7679145" y="2012300"/>
            <a:ext cx="3600000" cy="1869743"/>
          </a:xfrm>
          <a:prstGeom prst="roundRect">
            <a:avLst>
              <a:gd name="adj" fmla="val 0"/>
            </a:avLst>
          </a:prstGeom>
          <a:blipFill>
            <a:blip r:embed="rId4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marL="0" marR="0" lvl="0" indent="0" algn="ctr" defTabSz="914394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US" sz="2000" b="1" i="0" u="none" strike="noStrike" kern="1200" cap="none" spc="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ctr" defTabSz="914394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ctr" defTabSz="914394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Accelerate Business Results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by Delivering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Value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as an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Enabler of Change</a:t>
            </a:r>
          </a:p>
          <a:p>
            <a:pPr marL="0" marR="0" lvl="0" indent="0" algn="ctr" defTabSz="914394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25" name="Picture 2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>
            <a:off x="7066541" y="6745638"/>
            <a:ext cx="5125460" cy="116259"/>
          </a:xfrm>
          <a:prstGeom prst="rect">
            <a:avLst/>
          </a:prstGeom>
        </p:spPr>
      </p:pic>
      <p:sp>
        <p:nvSpPr>
          <p:cNvPr id="26" name="TextBox 25"/>
          <p:cNvSpPr txBox="1"/>
          <p:nvPr userDrawn="1"/>
        </p:nvSpPr>
        <p:spPr>
          <a:xfrm>
            <a:off x="8501085" y="2239206"/>
            <a:ext cx="195612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18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VISION:</a:t>
            </a:r>
          </a:p>
        </p:txBody>
      </p:sp>
      <p:sp>
        <p:nvSpPr>
          <p:cNvPr id="27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1259202" y="675422"/>
            <a:ext cx="2662237" cy="96537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 baseline="0">
                <a:solidFill>
                  <a:srgbClr val="002060"/>
                </a:solidFill>
              </a:defRPr>
            </a:lvl1pPr>
          </a:lstStyle>
          <a:p>
            <a:pPr lvl="0"/>
            <a:r>
              <a:rPr lang="en-US" dirty="0"/>
              <a:t>Insert client logo here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547212177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76760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3472" y="63211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1582925" y="6329363"/>
            <a:ext cx="6656387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+mj-lt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lacial Indifference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lacial Indifference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dirty="0" smtClean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Slide Number Placeholder 2"/>
          <p:cNvSpPr txBox="1">
            <a:spLocks/>
          </p:cNvSpPr>
          <p:nvPr userDrawn="1"/>
        </p:nvSpPr>
        <p:spPr>
          <a:xfrm>
            <a:off x="11277600" y="6462814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56705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27000"/>
            </a:blip>
            <a:srcRect/>
            <a:stretch>
              <a:fillRect l="-50894" r="-1051" b="-59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031695"/>
            <a:ext cx="10515600" cy="80028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2407920"/>
            <a:ext cx="10515600" cy="3383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  <a:lvl2pPr marL="685800" indent="-228600" algn="ctr">
              <a:buSzPct val="70000"/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371600" indent="-457200" algn="ctr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endParaRPr lang="en-US" dirty="0" smtClean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76800" y="2083443"/>
            <a:ext cx="243840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0636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 rot="5400000">
            <a:off x="1275243" y="3041542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80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 userDrawn="1"/>
        </p:nvSpPr>
        <p:spPr>
          <a:xfrm rot="5400000">
            <a:off x="513742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34" name="Rounded Rectangle 33"/>
          <p:cNvSpPr/>
          <p:nvPr userDrawn="1"/>
        </p:nvSpPr>
        <p:spPr>
          <a:xfrm rot="5400000">
            <a:off x="886360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057275" y="3603625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919457" y="3600713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2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645636" y="3600712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3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38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00287"/>
          </a:xfrm>
        </p:spPr>
        <p:txBody>
          <a:bodyPr>
            <a:normAutofit/>
          </a:bodyPr>
          <a:lstStyle>
            <a:lvl1pPr algn="ctr"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2" name="Rounded Rectangle 1"/>
          <p:cNvSpPr/>
          <p:nvPr userDrawn="1"/>
        </p:nvSpPr>
        <p:spPr>
          <a:xfrm>
            <a:off x="83820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 userDrawn="1"/>
        </p:nvSpPr>
        <p:spPr>
          <a:xfrm>
            <a:off x="449326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814832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 userDrawn="1"/>
        </p:nvSpPr>
        <p:spPr>
          <a:xfrm>
            <a:off x="113792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1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479298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0" name="Rounded Rectangle 19"/>
          <p:cNvSpPr/>
          <p:nvPr userDrawn="1"/>
        </p:nvSpPr>
        <p:spPr>
          <a:xfrm>
            <a:off x="844804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 userDrawn="1"/>
        </p:nvSpPr>
        <p:spPr>
          <a:xfrm flipV="1">
            <a:off x="113792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4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22" name="Rounded Rectangle 21"/>
          <p:cNvSpPr/>
          <p:nvPr userDrawn="1"/>
        </p:nvSpPr>
        <p:spPr>
          <a:xfrm flipV="1">
            <a:off x="479298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3" name="Rounded Rectangle 22"/>
          <p:cNvSpPr/>
          <p:nvPr userDrawn="1"/>
        </p:nvSpPr>
        <p:spPr>
          <a:xfrm flipV="1">
            <a:off x="844804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82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37919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792981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448041" y="4815523"/>
            <a:ext cx="2606039" cy="5080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138238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804569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8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470900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2217420" y="5577205"/>
            <a:ext cx="447040" cy="91757"/>
            <a:chOff x="2217420" y="5628323"/>
            <a:chExt cx="447040" cy="91757"/>
          </a:xfrm>
        </p:grpSpPr>
        <p:sp>
          <p:nvSpPr>
            <p:cNvPr id="29" name="Oval 28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0" name="Oval 29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1" name="Oval 30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5872480" y="5577205"/>
            <a:ext cx="447040" cy="91757"/>
            <a:chOff x="2217420" y="5628323"/>
            <a:chExt cx="447040" cy="91757"/>
          </a:xfrm>
        </p:grpSpPr>
        <p:sp>
          <p:nvSpPr>
            <p:cNvPr id="37" name="Oval 36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8" name="Oval 37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9" name="Oval 38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40" name="Group 39"/>
          <p:cNvGrpSpPr/>
          <p:nvPr userDrawn="1"/>
        </p:nvGrpSpPr>
        <p:grpSpPr>
          <a:xfrm>
            <a:off x="9527540" y="5577205"/>
            <a:ext cx="447040" cy="91757"/>
            <a:chOff x="2217420" y="5628323"/>
            <a:chExt cx="447040" cy="91757"/>
          </a:xfrm>
        </p:grpSpPr>
        <p:sp>
          <p:nvSpPr>
            <p:cNvPr id="41" name="Oval 40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3" name="Oval 42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sp>
        <p:nvSpPr>
          <p:cNvPr id="32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7231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700463" y="1371600"/>
            <a:ext cx="4257675" cy="4257675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445994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8923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505743"/>
            <a:ext cx="356815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7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43400" y="3137436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8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8139954" y="1566703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0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343400" y="1531743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1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141495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12166481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3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3309321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3310862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 hasCustomPrompt="1"/>
          </p:nvPr>
        </p:nvSpPr>
        <p:spPr>
          <a:xfrm>
            <a:off x="6199542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6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201083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 hasCustomPrompt="1"/>
          </p:nvPr>
        </p:nvSpPr>
        <p:spPr>
          <a:xfrm>
            <a:off x="9089763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9091304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9" name="Slide Number Placeholder 2"/>
          <p:cNvSpPr>
            <a:spLocks noGrp="1"/>
          </p:cNvSpPr>
          <p:nvPr>
            <p:ph type="sldNum" sz="quarter" idx="2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1036454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997824" y="365125"/>
            <a:ext cx="6355975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97824" y="1855694"/>
            <a:ext cx="6355976" cy="41691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37668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587239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394"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 defTabSz="914394"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758209" y="3707038"/>
            <a:ext cx="2880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11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Established</a:t>
            </a:r>
          </a:p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 Singapore </a:t>
            </a:r>
          </a:p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since 1996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237175" y="3707038"/>
            <a:ext cx="35342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11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Our Solutions</a:t>
            </a:r>
          </a:p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Learning, Consulting, Coaching and Blended Learning Solutions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392847" y="3707038"/>
            <a:ext cx="2880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11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Operations</a:t>
            </a:r>
          </a:p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 China and India With </a:t>
            </a: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 Global Partner footprint</a:t>
            </a:r>
          </a:p>
        </p:txBody>
      </p:sp>
      <p:pic>
        <p:nvPicPr>
          <p:cNvPr id="8" name="wsbimg1" descr="Certified Management Consulting Seal"/>
          <p:cNvPicPr>
            <a:picLocks noChangeAspect="1" noChangeArrowheads="1"/>
          </p:cNvPicPr>
          <p:nvPr userDrawn="1"/>
        </p:nvPicPr>
        <p:blipFill>
          <a:blip r:embed="rId2" r:link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10161" y="5134570"/>
            <a:ext cx="688135" cy="639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5565" y="5140063"/>
            <a:ext cx="719403" cy="629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D:\Fahmie\Desktop\download (1).jpg"/>
          <p:cNvPicPr>
            <a:picLocks noChangeAspect="1" noChangeArrowheads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173489" y="5165710"/>
            <a:ext cx="1290542" cy="584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 userDrawn="1"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725" y="5165710"/>
            <a:ext cx="1410753" cy="584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39223" y="5102725"/>
            <a:ext cx="1007033" cy="695978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/>
          <p:cNvGrpSpPr/>
          <p:nvPr userDrawn="1"/>
        </p:nvGrpSpPr>
        <p:grpSpPr>
          <a:xfrm>
            <a:off x="1280161" y="1622033"/>
            <a:ext cx="1719072" cy="1719072"/>
            <a:chOff x="1280160" y="1622032"/>
            <a:chExt cx="1719072" cy="1719072"/>
          </a:xfrm>
        </p:grpSpPr>
        <p:sp>
          <p:nvSpPr>
            <p:cNvPr id="14" name="Oval 13"/>
            <p:cNvSpPr/>
            <p:nvPr/>
          </p:nvSpPr>
          <p:spPr>
            <a:xfrm>
              <a:off x="1280160" y="1622032"/>
              <a:ext cx="1719072" cy="1719072"/>
            </a:xfrm>
            <a:prstGeom prst="ellipse">
              <a:avLst/>
            </a:prstGeom>
            <a:gradFill>
              <a:gsLst>
                <a:gs pos="0">
                  <a:srgbClr val="060554"/>
                </a:gs>
                <a:gs pos="51000">
                  <a:srgbClr val="0D117D"/>
                </a:gs>
                <a:gs pos="100000">
                  <a:srgbClr val="3562A7"/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SG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7538" y="2006249"/>
              <a:ext cx="844317" cy="844317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 userDrawn="1"/>
        </p:nvGrpSpPr>
        <p:grpSpPr>
          <a:xfrm>
            <a:off x="5126736" y="1622033"/>
            <a:ext cx="1719072" cy="1719072"/>
            <a:chOff x="5126736" y="1622032"/>
            <a:chExt cx="1719072" cy="1719072"/>
          </a:xfrm>
          <a:gradFill>
            <a:gsLst>
              <a:gs pos="33000">
                <a:srgbClr val="036CB7"/>
              </a:gs>
              <a:gs pos="11000">
                <a:srgbClr val="0455A6"/>
              </a:gs>
              <a:gs pos="84000">
                <a:srgbClr val="08B6BA"/>
              </a:gs>
              <a:gs pos="62000">
                <a:schemeClr val="accent2"/>
              </a:gs>
            </a:gsLst>
            <a:lin ang="18900000" scaled="1"/>
          </a:gradFill>
        </p:grpSpPr>
        <p:sp>
          <p:nvSpPr>
            <p:cNvPr id="17" name="Oval 16"/>
            <p:cNvSpPr/>
            <p:nvPr/>
          </p:nvSpPr>
          <p:spPr>
            <a:xfrm>
              <a:off x="5126736" y="1622032"/>
              <a:ext cx="1719072" cy="1719072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SG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2150" y="2006248"/>
              <a:ext cx="844317" cy="844317"/>
            </a:xfrm>
            <a:prstGeom prst="rect">
              <a:avLst/>
            </a:prstGeom>
            <a:grpFill/>
          </p:spPr>
        </p:pic>
      </p:grpSp>
      <p:grpSp>
        <p:nvGrpSpPr>
          <p:cNvPr id="19" name="Group 18"/>
          <p:cNvGrpSpPr/>
          <p:nvPr userDrawn="1"/>
        </p:nvGrpSpPr>
        <p:grpSpPr>
          <a:xfrm>
            <a:off x="8973313" y="1622033"/>
            <a:ext cx="1719072" cy="1719072"/>
            <a:chOff x="8973312" y="1622032"/>
            <a:chExt cx="1719072" cy="1719072"/>
          </a:xfrm>
        </p:grpSpPr>
        <p:sp>
          <p:nvSpPr>
            <p:cNvPr id="20" name="Oval 19"/>
            <p:cNvSpPr/>
            <p:nvPr/>
          </p:nvSpPr>
          <p:spPr>
            <a:xfrm>
              <a:off x="8973312" y="1622032"/>
              <a:ext cx="1719072" cy="1719072"/>
            </a:xfrm>
            <a:prstGeom prst="ellipse">
              <a:avLst/>
            </a:prstGeom>
            <a:blipFill>
              <a:blip r:embed="rId10"/>
              <a:stretch>
                <a:fillRect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SG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7804" y="2056524"/>
              <a:ext cx="850087" cy="850087"/>
            </a:xfrm>
            <a:prstGeom prst="rect">
              <a:avLst/>
            </a:prstGeom>
          </p:spPr>
        </p:pic>
      </p:grpSp>
      <p:pic>
        <p:nvPicPr>
          <p:cNvPr id="22" name="Picture 4" descr="Image result for advantexe logo"/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695" y="5055057"/>
            <a:ext cx="813102" cy="81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Image result for apsn logo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691" y="5228903"/>
            <a:ext cx="2143511" cy="54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TextBox 82"/>
          <p:cNvSpPr txBox="1"/>
          <p:nvPr userDrawn="1"/>
        </p:nvSpPr>
        <p:spPr>
          <a:xfrm>
            <a:off x="1901774" y="440360"/>
            <a:ext cx="8388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3200" b="0" i="0" u="none" strike="noStrike" kern="1200" cap="none" spc="0" normalizeH="0" baseline="0" noProof="0" dirty="0">
                <a:ln>
                  <a:noFill/>
                </a:ln>
                <a:solidFill>
                  <a:srgbClr val="0455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About ODE Consulting®</a:t>
            </a:r>
            <a:endParaRPr kumimoji="0" lang="en-SG" sz="1800" b="0" i="0" u="none" strike="noStrike" kern="1200" cap="none" spc="0" normalizeH="0" baseline="0" noProof="0" dirty="0">
              <a:ln>
                <a:noFill/>
              </a:ln>
              <a:solidFill>
                <a:srgbClr val="0455A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16579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SG" dirty="0"/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508000" y="1447800"/>
            <a:ext cx="10972800" cy="4724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030433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279895-DFFF-4EBF-9F22-3A021849A8D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9604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349256194"/>
      </p:ext>
    </p:extLst>
  </p:cSld>
  <p:clrMapOvr>
    <a:masterClrMapping/>
  </p:clrMapOvr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8C15E88C-03D4-4DB3-A294-01AFD0238E6A}"/>
              </a:ext>
            </a:extLst>
          </p:cNvPr>
          <p:cNvGrpSpPr/>
          <p:nvPr/>
        </p:nvGrpSpPr>
        <p:grpSpPr>
          <a:xfrm>
            <a:off x="0" y="0"/>
            <a:ext cx="12201285" cy="3125387"/>
            <a:chOff x="0" y="0"/>
            <a:chExt cx="9150964" cy="2344040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6441D088-2608-489A-AFA7-12FB857C3D4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81" t="90" r="-1"/>
            <a:stretch/>
          </p:blipFill>
          <p:spPr>
            <a:xfrm>
              <a:off x="0" y="0"/>
              <a:ext cx="9150964" cy="1982539"/>
            </a:xfrm>
            <a:prstGeom prst="rect">
              <a:avLst/>
            </a:prstGeom>
          </p:spPr>
        </p:pic>
        <p:pic>
          <p:nvPicPr>
            <p:cNvPr id="36" name="Supergraphic 35">
              <a:extLst>
                <a:ext uri="{FF2B5EF4-FFF2-40B4-BE49-F238E27FC236}">
                  <a16:creationId xmlns:a16="http://schemas.microsoft.com/office/drawing/2014/main" id="{38ED6516-54EA-40DC-A3B9-12F312D5B7F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l="8161"/>
            <a:stretch/>
          </p:blipFill>
          <p:spPr>
            <a:xfrm>
              <a:off x="0" y="356654"/>
              <a:ext cx="5558576" cy="1987386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6936192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9" y="1024120"/>
            <a:ext cx="6920663" cy="205184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sz="1333" b="0">
                <a:latin typeface="Arial Black" panose="020B0A04020102020204" pitchFamily="34" charset="0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F33FAE9-5A77-4546-9E4F-8DB4789353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736188893"/>
      </p:ext>
    </p:extLst>
  </p:cSld>
  <p:clrMapOvr>
    <a:masterClrMapping/>
  </p:clrMapOvr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6A84288-523C-468C-903D-37AE1A1DB582}"/>
              </a:ext>
            </a:extLst>
          </p:cNvPr>
          <p:cNvGrpSpPr/>
          <p:nvPr/>
        </p:nvGrpSpPr>
        <p:grpSpPr>
          <a:xfrm>
            <a:off x="1" y="3174"/>
            <a:ext cx="12192001" cy="3951183"/>
            <a:chOff x="0" y="2380"/>
            <a:chExt cx="9144001" cy="2963387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E775A16-290E-41A2-8A43-A04985C835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51" t="45547" r="39"/>
            <a:stretch/>
          </p:blipFill>
          <p:spPr>
            <a:xfrm>
              <a:off x="0" y="2380"/>
              <a:ext cx="9144000" cy="1984353"/>
            </a:xfrm>
            <a:prstGeom prst="rect">
              <a:avLst/>
            </a:prstGeom>
          </p:spPr>
        </p:pic>
        <p:pic>
          <p:nvPicPr>
            <p:cNvPr id="7" name="Supergraphic 6">
              <a:extLst>
                <a:ext uri="{FF2B5EF4-FFF2-40B4-BE49-F238E27FC236}">
                  <a16:creationId xmlns:a16="http://schemas.microsoft.com/office/drawing/2014/main" id="{A14DCB7B-2752-4E29-ABF6-7E00DCFE60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r="13965"/>
            <a:stretch/>
          </p:blipFill>
          <p:spPr>
            <a:xfrm>
              <a:off x="4038601" y="553853"/>
              <a:ext cx="5105400" cy="2411914"/>
            </a:xfrm>
            <a:prstGeom prst="rect">
              <a:avLst/>
            </a:prstGeom>
          </p:spPr>
        </p:pic>
        <p:pic>
          <p:nvPicPr>
            <p:cNvPr id="14" name="Frasers logo">
              <a:extLst>
                <a:ext uri="{FF2B5EF4-FFF2-40B4-BE49-F238E27FC236}">
                  <a16:creationId xmlns:a16="http://schemas.microsoft.com/office/drawing/2014/main" id="{22698AC3-2C23-4095-8A0D-4407CE65CC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70" y="1024121"/>
            <a:ext cx="692066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55181"/>
            <a:ext cx="6936191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8A9CB77-6A21-4007-A3A2-8B8C08DD90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00961297"/>
      </p:ext>
    </p:extLst>
  </p:cSld>
  <p:clrMapOvr>
    <a:masterClrMapping/>
  </p:clrMapOvr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2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5ACB32D6-37F4-453D-9699-66028AE9508E}"/>
              </a:ext>
            </a:extLst>
          </p:cNvPr>
          <p:cNvGrpSpPr/>
          <p:nvPr/>
        </p:nvGrpSpPr>
        <p:grpSpPr>
          <a:xfrm>
            <a:off x="2595295" y="0"/>
            <a:ext cx="9596707" cy="6858000"/>
            <a:chOff x="1946471" y="0"/>
            <a:chExt cx="7197530" cy="5143500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8CCA5E0E-2F50-4B19-861A-B0979A5ACB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r="4097"/>
            <a:stretch/>
          </p:blipFill>
          <p:spPr>
            <a:xfrm>
              <a:off x="1946471" y="0"/>
              <a:ext cx="7197530" cy="5143500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5CEA7398-3960-401A-AF22-E24D249FF9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rcRect t="5774"/>
            <a:stretch/>
          </p:blipFill>
          <p:spPr>
            <a:xfrm>
              <a:off x="3397398" y="0"/>
              <a:ext cx="3101151" cy="4200526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srgbClr val="ED1C24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srgbClr val="ED1C24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11820" y="5994889"/>
            <a:ext cx="464574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5CA4945-3158-423A-A5F4-860969E5A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1820" y="4975837"/>
            <a:ext cx="4645747" cy="886396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AEFF863-D6C3-4BAA-9D46-9066F17DD3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57049768"/>
      </p:ext>
    </p:extLst>
  </p:cSld>
  <p:clrMapOvr>
    <a:masterClrMapping/>
  </p:clrMapOvr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3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8337598-321F-451C-BF10-1EC48F825F8B}"/>
              </a:ext>
            </a:extLst>
          </p:cNvPr>
          <p:cNvGrpSpPr/>
          <p:nvPr/>
        </p:nvGrpSpPr>
        <p:grpSpPr>
          <a:xfrm>
            <a:off x="-3" y="2600666"/>
            <a:ext cx="12192003" cy="4260527"/>
            <a:chOff x="-2" y="1950499"/>
            <a:chExt cx="9144002" cy="3195395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AD51654-0AA4-4275-89E5-F65D83D31A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r="9861"/>
            <a:stretch/>
          </p:blipFill>
          <p:spPr>
            <a:xfrm>
              <a:off x="3374379" y="1950499"/>
              <a:ext cx="5769621" cy="246086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5DCE1DF-6B93-4E74-9805-860609A3A7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24409898"/>
      </p:ext>
    </p:extLst>
  </p:cSld>
  <p:clrMapOvr>
    <a:masterClrMapping/>
  </p:clrMapOvr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4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3064C296-B90E-4762-82F5-0D6D7FB2B880}"/>
              </a:ext>
            </a:extLst>
          </p:cNvPr>
          <p:cNvGrpSpPr/>
          <p:nvPr/>
        </p:nvGrpSpPr>
        <p:grpSpPr>
          <a:xfrm>
            <a:off x="-2" y="2784728"/>
            <a:ext cx="12192004" cy="4076465"/>
            <a:chOff x="-2" y="2088545"/>
            <a:chExt cx="9144003" cy="3057349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DB12760D-26C5-459A-98CF-A856A96E3B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r="8717"/>
            <a:stretch/>
          </p:blipFill>
          <p:spPr>
            <a:xfrm>
              <a:off x="3882905" y="2088545"/>
              <a:ext cx="5261096" cy="199912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CCD481D-9B74-46B8-9F56-998633D332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00019807"/>
      </p:ext>
    </p:extLst>
  </p:cSld>
  <p:clrMapOvr>
    <a:masterClrMapping/>
  </p:clrMapOvr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489061"/>
            <a:ext cx="11320523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958001"/>
            <a:ext cx="11320523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b="0" dirty="0">
                <a:latin typeface="Arial Black" panose="020B0A04020102020204" pitchFamily="34" charset="0"/>
              </a:defRPr>
            </a:lvl1pPr>
          </a:lstStyle>
          <a:p>
            <a:pPr marL="191995" lvl="0" indent="-191995"/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32890355"/>
      </p:ext>
    </p:extLst>
  </p:cSld>
  <p:clrMapOvr>
    <a:masterClrMapping/>
  </p:clrMapOvr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7" y="1267884"/>
            <a:ext cx="115038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E26B09-3B8C-4D1D-B688-D9601153D5F2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236741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06745"/>
            <a:ext cx="11425765" cy="557220"/>
          </a:xfrm>
        </p:spPr>
        <p:txBody>
          <a:bodyPr anchor="t" anchorCtr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503809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1400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052632" y="876551"/>
            <a:ext cx="4613600" cy="4709209"/>
          </a:xfrm>
          <a:prstGeom prst="rect">
            <a:avLst/>
          </a:prstGeom>
          <a:gradFill flip="none" rotWithShape="1">
            <a:gsLst>
              <a:gs pos="33000">
                <a:srgbClr val="036CB7"/>
              </a:gs>
              <a:gs pos="11000">
                <a:srgbClr val="0455A6"/>
              </a:gs>
              <a:gs pos="100000">
                <a:srgbClr val="08B6BA"/>
              </a:gs>
              <a:gs pos="74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4911964" y="5041386"/>
            <a:ext cx="1975419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 userDrawn="1"/>
        </p:nvSpPr>
        <p:spPr>
          <a:xfrm>
            <a:off x="1283339" y="696540"/>
            <a:ext cx="4616335" cy="4664364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6768354" y="876551"/>
            <a:ext cx="4329953" cy="38919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l" defTabSz="914394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800" b="1" baseline="0">
                <a:solidFill>
                  <a:srgbClr val="0455A6"/>
                </a:solidFill>
              </a:defRPr>
            </a:lvl1pPr>
            <a:lvl2pPr marL="685795" marR="0" indent="-228598" algn="l" defTabSz="914394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142992" marR="0" indent="-228598" algn="l" defTabSz="914394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/>
            </a:lvl3pPr>
          </a:lstStyle>
          <a:p>
            <a:pPr lvl="0"/>
            <a:r>
              <a:rPr lang="en-US" dirty="0"/>
              <a:t>Title, Calibri, Bold, 48</a:t>
            </a:r>
          </a:p>
        </p:txBody>
      </p:sp>
    </p:spTree>
    <p:extLst>
      <p:ext uri="{BB962C8B-B14F-4D97-AF65-F5344CB8AC3E}">
        <p14:creationId xmlns:p14="http://schemas.microsoft.com/office/powerpoint/2010/main" val="1340732867"/>
      </p:ext>
    </p:extLst>
  </p:cSld>
  <p:clrMapOvr>
    <a:masterClrMapping/>
  </p:clrMapOvr>
</p:sldLayout>
</file>

<file path=ppt/slideLayouts/slideLayout5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ubtitle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702526"/>
            <a:ext cx="11409663" cy="369332"/>
          </a:xfrm>
        </p:spPr>
        <p:txBody>
          <a:bodyPr wrap="square" anchor="t" anchorCtr="0">
            <a:sp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4877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031EBBB4-82F7-4722-8871-FD14FF172B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407073"/>
            <a:ext cx="1140966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AU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00316649"/>
      </p:ext>
    </p:extLst>
  </p:cSld>
  <p:clrMapOvr>
    <a:masterClrMapping/>
  </p:clrMapOvr>
</p:sldLayout>
</file>

<file path=ppt/slideLayouts/slideLayout5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99">
            <a:extLst>
              <a:ext uri="{FF2B5EF4-FFF2-40B4-BE49-F238E27FC236}">
                <a16:creationId xmlns:a16="http://schemas.microsoft.com/office/drawing/2014/main" id="{5EDBAA30-1966-409D-A434-B2D7D27E2B97}"/>
              </a:ext>
            </a:extLst>
          </p:cNvPr>
          <p:cNvSpPr/>
          <p:nvPr/>
        </p:nvSpPr>
        <p:spPr>
          <a:xfrm>
            <a:off x="0" y="1286602"/>
            <a:ext cx="7870480" cy="49416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solidFill>
                <a:prstClr val="white"/>
              </a:solidFill>
            </a:endParaRPr>
          </a:p>
        </p:txBody>
      </p:sp>
      <p:pic>
        <p:nvPicPr>
          <p:cNvPr id="218" name="Graphic 217">
            <a:extLst>
              <a:ext uri="{FF2B5EF4-FFF2-40B4-BE49-F238E27FC236}">
                <a16:creationId xmlns:a16="http://schemas.microsoft.com/office/drawing/2014/main" id="{DA4B2B93-F7C6-4270-AA27-8D8512240D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33553"/>
          <a:stretch/>
        </p:blipFill>
        <p:spPr>
          <a:xfrm>
            <a:off x="-1" y="1331535"/>
            <a:ext cx="7472553" cy="517393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95340" y="3360580"/>
            <a:ext cx="3581197" cy="14643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6" name="Text Placeholder 16">
            <a:extLst>
              <a:ext uri="{FF2B5EF4-FFF2-40B4-BE49-F238E27FC236}">
                <a16:creationId xmlns:a16="http://schemas.microsoft.com/office/drawing/2014/main" id="{9F7DFDA2-E227-48C5-95C2-03C76A33A9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6021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5937C0C9-867E-4F9B-AE91-3494C718DE7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itle 1">
            <a:extLst>
              <a:ext uri="{FF2B5EF4-FFF2-40B4-BE49-F238E27FC236}">
                <a16:creationId xmlns:a16="http://schemas.microsoft.com/office/drawing/2014/main" id="{B52AF69C-500C-40F8-A28E-2B2CAAFC6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1" name="Text Placeholder 18">
            <a:extLst>
              <a:ext uri="{FF2B5EF4-FFF2-40B4-BE49-F238E27FC236}">
                <a16:creationId xmlns:a16="http://schemas.microsoft.com/office/drawing/2014/main" id="{B144788F-0211-477C-9B74-58F420928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0D76F93-3CB8-4044-9EC9-675391713D40}"/>
              </a:ext>
            </a:extLst>
          </p:cNvPr>
          <p:cNvGrpSpPr/>
          <p:nvPr/>
        </p:nvGrpSpPr>
        <p:grpSpPr>
          <a:xfrm>
            <a:off x="373482" y="5302629"/>
            <a:ext cx="1745468" cy="820738"/>
            <a:chOff x="2419492" y="3413386"/>
            <a:chExt cx="846335" cy="915735"/>
          </a:xfrm>
        </p:grpSpPr>
        <p:sp>
          <p:nvSpPr>
            <p:cNvPr id="105" name="TextBox 41">
              <a:extLst>
                <a:ext uri="{FF2B5EF4-FFF2-40B4-BE49-F238E27FC236}">
                  <a16:creationId xmlns:a16="http://schemas.microsoft.com/office/drawing/2014/main" id="{415E3E57-46A3-4D3C-AFCC-4C903EA0B5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8070" y="3413386"/>
              <a:ext cx="757757" cy="91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Residential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Commercial / Business Parks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Industrial &amp; Logistics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Hospitality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Retail</a:t>
              </a:r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BF94F5A-E719-4496-AF9F-234340D24ED3}"/>
                </a:ext>
              </a:extLst>
            </p:cNvPr>
            <p:cNvSpPr/>
            <p:nvPr/>
          </p:nvSpPr>
          <p:spPr bwMode="auto">
            <a:xfrm>
              <a:off x="2419492" y="3439675"/>
              <a:ext cx="44221" cy="101756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ABD0D790-45DD-4933-A860-63401E43FC16}"/>
                </a:ext>
              </a:extLst>
            </p:cNvPr>
            <p:cNvSpPr/>
            <p:nvPr/>
          </p:nvSpPr>
          <p:spPr bwMode="auto">
            <a:xfrm>
              <a:off x="2419492" y="3627766"/>
              <a:ext cx="44221" cy="101756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B5AAACF1-5F74-416C-8AA2-3E9C814BA79E}"/>
                </a:ext>
              </a:extLst>
            </p:cNvPr>
            <p:cNvSpPr/>
            <p:nvPr/>
          </p:nvSpPr>
          <p:spPr bwMode="auto">
            <a:xfrm>
              <a:off x="2419492" y="3815857"/>
              <a:ext cx="44221" cy="101756"/>
            </a:xfrm>
            <a:prstGeom prst="ellipse">
              <a:avLst/>
            </a:prstGeom>
            <a:solidFill>
              <a:schemeClr val="accent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BE1A761-3894-47DC-9973-C93F95672E6D}"/>
                </a:ext>
              </a:extLst>
            </p:cNvPr>
            <p:cNvSpPr/>
            <p:nvPr/>
          </p:nvSpPr>
          <p:spPr bwMode="auto">
            <a:xfrm>
              <a:off x="2419492" y="4009109"/>
              <a:ext cx="44221" cy="101756"/>
            </a:xfrm>
            <a:prstGeom prst="ellipse">
              <a:avLst/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 dirty="0">
                <a:solidFill>
                  <a:prstClr val="black"/>
                </a:solidFill>
              </a:endParaRP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501D7F4A-BACD-4B70-B62F-8296442B2CED}"/>
                </a:ext>
              </a:extLst>
            </p:cNvPr>
            <p:cNvSpPr/>
            <p:nvPr/>
          </p:nvSpPr>
          <p:spPr bwMode="auto">
            <a:xfrm>
              <a:off x="2419492" y="4205513"/>
              <a:ext cx="44221" cy="101756"/>
            </a:xfrm>
            <a:prstGeom prst="ellipse">
              <a:avLst/>
            </a:prstGeom>
            <a:solidFill>
              <a:srgbClr val="FF7F4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56603E6-EF90-4924-83A6-481582C34D50}"/>
              </a:ext>
            </a:extLst>
          </p:cNvPr>
          <p:cNvGrpSpPr/>
          <p:nvPr/>
        </p:nvGrpSpPr>
        <p:grpSpPr>
          <a:xfrm>
            <a:off x="981722" y="2370188"/>
            <a:ext cx="5409397" cy="3099726"/>
            <a:chOff x="821622" y="1745281"/>
            <a:chExt cx="4057048" cy="2324794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2F59246A-77D7-452C-9AA2-884CF3418CB3}"/>
                </a:ext>
              </a:extLst>
            </p:cNvPr>
            <p:cNvGrpSpPr/>
            <p:nvPr/>
          </p:nvGrpSpPr>
          <p:grpSpPr>
            <a:xfrm>
              <a:off x="4187047" y="3848079"/>
              <a:ext cx="394339" cy="221996"/>
              <a:chOff x="7928753" y="2037582"/>
              <a:chExt cx="394339" cy="221996"/>
            </a:xfrm>
          </p:grpSpPr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76CD4611-38D7-4664-93B2-C697F0063D8D}"/>
                  </a:ext>
                </a:extLst>
              </p:cNvPr>
              <p:cNvSpPr/>
              <p:nvPr/>
            </p:nvSpPr>
            <p:spPr bwMode="auto">
              <a:xfrm>
                <a:off x="7928753" y="2037582"/>
                <a:ext cx="394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Australia</a:t>
                </a:r>
              </a:p>
            </p:txBody>
          </p:sp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55016568-43E9-4B08-93C1-8BE2D27CEFBB}"/>
                  </a:ext>
                </a:extLst>
              </p:cNvPr>
              <p:cNvGrpSpPr/>
              <p:nvPr/>
            </p:nvGrpSpPr>
            <p:grpSpPr>
              <a:xfrm>
                <a:off x="7960853" y="2194446"/>
                <a:ext cx="330137" cy="65132"/>
                <a:chOff x="3961613" y="4186268"/>
                <a:chExt cx="273710" cy="54000"/>
              </a:xfrm>
            </p:grpSpPr>
            <p:sp>
              <p:nvSpPr>
                <p:cNvPr id="213" name="Oval 212">
                  <a:extLst>
                    <a:ext uri="{FF2B5EF4-FFF2-40B4-BE49-F238E27FC236}">
                      <a16:creationId xmlns:a16="http://schemas.microsoft.com/office/drawing/2014/main" id="{C4293C9D-A8B7-4881-A2EA-82ABC20FA3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4" name="Oval 213">
                  <a:extLst>
                    <a:ext uri="{FF2B5EF4-FFF2-40B4-BE49-F238E27FC236}">
                      <a16:creationId xmlns:a16="http://schemas.microsoft.com/office/drawing/2014/main" id="{D22D0234-FBF3-40A6-B286-E2E0B791EB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5" name="Oval 214">
                  <a:extLst>
                    <a:ext uri="{FF2B5EF4-FFF2-40B4-BE49-F238E27FC236}">
                      <a16:creationId xmlns:a16="http://schemas.microsoft.com/office/drawing/2014/main" id="{D76E4CE8-EB99-4A08-BF4C-E9401D9614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6" name="Oval 215">
                  <a:extLst>
                    <a:ext uri="{FF2B5EF4-FFF2-40B4-BE49-F238E27FC236}">
                      <a16:creationId xmlns:a16="http://schemas.microsoft.com/office/drawing/2014/main" id="{40BC8DBA-3AEC-443B-8C8C-43AB08B9D7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7" name="Oval 216">
                  <a:extLst>
                    <a:ext uri="{FF2B5EF4-FFF2-40B4-BE49-F238E27FC236}">
                      <a16:creationId xmlns:a16="http://schemas.microsoft.com/office/drawing/2014/main" id="{88885045-DD41-4E32-9DAB-A4A744FE811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8B1C2D96-E662-4AB4-901F-2E0916457B59}"/>
                </a:ext>
              </a:extLst>
            </p:cNvPr>
            <p:cNvGrpSpPr/>
            <p:nvPr/>
          </p:nvGrpSpPr>
          <p:grpSpPr>
            <a:xfrm>
              <a:off x="3775252" y="3474735"/>
              <a:ext cx="393136" cy="177771"/>
              <a:chOff x="7271871" y="1394500"/>
              <a:chExt cx="393136" cy="177771"/>
            </a:xfrm>
          </p:grpSpPr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E524DA48-423D-4409-9679-2FCB45BC06D2}"/>
                  </a:ext>
                </a:extLst>
              </p:cNvPr>
              <p:cNvSpPr/>
              <p:nvPr/>
            </p:nvSpPr>
            <p:spPr bwMode="auto">
              <a:xfrm>
                <a:off x="7271871" y="1464597"/>
                <a:ext cx="39313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Indonesia</a:t>
                </a:r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FFEFCA8C-9022-438E-BB06-C9216CD178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72547" y="1394500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427F6FA6-11EE-472C-A579-7996754D1BD8}"/>
                </a:ext>
              </a:extLst>
            </p:cNvPr>
            <p:cNvGrpSpPr/>
            <p:nvPr/>
          </p:nvGrpSpPr>
          <p:grpSpPr>
            <a:xfrm>
              <a:off x="3621419" y="3328513"/>
              <a:ext cx="721119" cy="107674"/>
              <a:chOff x="7403331" y="1139322"/>
              <a:chExt cx="721119" cy="107674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D2ED7A9A-27D3-4D47-B559-F495C800D56E}"/>
                  </a:ext>
                </a:extLst>
              </p:cNvPr>
              <p:cNvSpPr/>
              <p:nvPr/>
            </p:nvSpPr>
            <p:spPr bwMode="auto">
              <a:xfrm>
                <a:off x="7710875" y="1139322"/>
                <a:ext cx="41357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Singapore</a:t>
                </a:r>
              </a:p>
            </p:txBody>
          </p: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FB649A49-DA4E-47CF-9568-36420D106984}"/>
                  </a:ext>
                </a:extLst>
              </p:cNvPr>
              <p:cNvGrpSpPr/>
              <p:nvPr/>
            </p:nvGrpSpPr>
            <p:grpSpPr>
              <a:xfrm>
                <a:off x="7403331" y="1156102"/>
                <a:ext cx="266510" cy="65132"/>
                <a:chOff x="3680259" y="3430130"/>
                <a:chExt cx="220958" cy="54000"/>
              </a:xfrm>
            </p:grpSpPr>
            <p:sp>
              <p:nvSpPr>
                <p:cNvPr id="205" name="Oval 204">
                  <a:extLst>
                    <a:ext uri="{FF2B5EF4-FFF2-40B4-BE49-F238E27FC236}">
                      <a16:creationId xmlns:a16="http://schemas.microsoft.com/office/drawing/2014/main" id="{B1A33D23-D332-46D1-A0A4-9C2EBBAD477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5187" y="3430130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6" name="Oval 205">
                  <a:extLst>
                    <a:ext uri="{FF2B5EF4-FFF2-40B4-BE49-F238E27FC236}">
                      <a16:creationId xmlns:a16="http://schemas.microsoft.com/office/drawing/2014/main" id="{1D29F7D9-64F2-48C6-9C68-FD74C144188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7" name="Oval 206">
                  <a:extLst>
                    <a:ext uri="{FF2B5EF4-FFF2-40B4-BE49-F238E27FC236}">
                      <a16:creationId xmlns:a16="http://schemas.microsoft.com/office/drawing/2014/main" id="{0A618BD5-780F-434F-8BC0-4DF0DA85A6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92291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8" name="Oval 207">
                  <a:extLst>
                    <a:ext uri="{FF2B5EF4-FFF2-40B4-BE49-F238E27FC236}">
                      <a16:creationId xmlns:a16="http://schemas.microsoft.com/office/drawing/2014/main" id="{CD301EE0-7CAA-4338-9E07-67B6A9A123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47217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68FABD63-718C-4135-BE78-B08C23BF62E4}"/>
                </a:ext>
              </a:extLst>
            </p:cNvPr>
            <p:cNvGrpSpPr/>
            <p:nvPr/>
          </p:nvGrpSpPr>
          <p:grpSpPr>
            <a:xfrm>
              <a:off x="3105554" y="3199961"/>
              <a:ext cx="593265" cy="107674"/>
              <a:chOff x="6815465" y="980731"/>
              <a:chExt cx="593265" cy="107674"/>
            </a:xfrm>
          </p:grpSpPr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6F47B08D-A74A-487F-8050-ADF3D88D5C76}"/>
                  </a:ext>
                </a:extLst>
              </p:cNvPr>
              <p:cNvSpPr/>
              <p:nvPr/>
            </p:nvSpPr>
            <p:spPr bwMode="auto">
              <a:xfrm>
                <a:off x="6815465" y="980731"/>
                <a:ext cx="35586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Malaysia</a:t>
                </a:r>
              </a:p>
            </p:txBody>
          </p:sp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319ACEB5-28E2-4A29-BEF5-47A614876049}"/>
                  </a:ext>
                </a:extLst>
              </p:cNvPr>
              <p:cNvGrpSpPr/>
              <p:nvPr/>
            </p:nvGrpSpPr>
            <p:grpSpPr>
              <a:xfrm>
                <a:off x="7214688" y="1007265"/>
                <a:ext cx="194042" cy="65132"/>
                <a:chOff x="3680259" y="3430130"/>
                <a:chExt cx="160876" cy="54000"/>
              </a:xfrm>
            </p:grpSpPr>
            <p:sp>
              <p:nvSpPr>
                <p:cNvPr id="200" name="Oval 199">
                  <a:extLst>
                    <a:ext uri="{FF2B5EF4-FFF2-40B4-BE49-F238E27FC236}">
                      <a16:creationId xmlns:a16="http://schemas.microsoft.com/office/drawing/2014/main" id="{F5ACB297-66C4-4C02-A31C-8FB30E09A3B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1" name="Oval 200">
                  <a:extLst>
                    <a:ext uri="{FF2B5EF4-FFF2-40B4-BE49-F238E27FC236}">
                      <a16:creationId xmlns:a16="http://schemas.microsoft.com/office/drawing/2014/main" id="{B2EBFD43-E5C4-48A1-9A6E-F97D0D91EF7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2212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2" name="Oval 201">
                  <a:extLst>
                    <a:ext uri="{FF2B5EF4-FFF2-40B4-BE49-F238E27FC236}">
                      <a16:creationId xmlns:a16="http://schemas.microsoft.com/office/drawing/2014/main" id="{4C9E2F54-2E6C-4CB4-85C1-A618791443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87135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DC9DEECE-6BCC-4FD5-84FF-8B21BEF1F70C}"/>
                </a:ext>
              </a:extLst>
            </p:cNvPr>
            <p:cNvGrpSpPr/>
            <p:nvPr/>
          </p:nvGrpSpPr>
          <p:grpSpPr>
            <a:xfrm>
              <a:off x="4183061" y="2321258"/>
              <a:ext cx="620211" cy="88480"/>
              <a:chOff x="7856310" y="192759"/>
              <a:chExt cx="620211" cy="88480"/>
            </a:xfrm>
          </p:grpSpPr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F23DFC57-E65E-4272-9F83-1746D15E0F1B}"/>
                  </a:ext>
                </a:extLst>
              </p:cNvPr>
              <p:cNvSpPr/>
              <p:nvPr/>
            </p:nvSpPr>
            <p:spPr bwMode="auto">
              <a:xfrm>
                <a:off x="7972777" y="195109"/>
                <a:ext cx="503744" cy="86130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South Korea</a:t>
                </a:r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30343DDE-AC7A-4493-93DB-281FFB2A6D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56310" y="19275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B8FEF01E-B62C-4D08-AB9F-5E466760037C}"/>
                </a:ext>
              </a:extLst>
            </p:cNvPr>
            <p:cNvGrpSpPr/>
            <p:nvPr/>
          </p:nvGrpSpPr>
          <p:grpSpPr>
            <a:xfrm>
              <a:off x="4523102" y="2193944"/>
              <a:ext cx="355568" cy="107674"/>
              <a:chOff x="7962681" y="43208"/>
              <a:chExt cx="355568" cy="107674"/>
            </a:xfrm>
          </p:grpSpPr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E38477BF-022E-45F8-AB7E-7D918A3536FB}"/>
                  </a:ext>
                </a:extLst>
              </p:cNvPr>
              <p:cNvSpPr/>
              <p:nvPr/>
            </p:nvSpPr>
            <p:spPr bwMode="auto">
              <a:xfrm>
                <a:off x="8071787" y="43208"/>
                <a:ext cx="24646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Japan</a:t>
                </a:r>
              </a:p>
            </p:txBody>
          </p:sp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id="{A61EDE5C-1117-436B-8DBF-B186731904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62681" y="6248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3D756E39-027A-4282-B3DB-4EA102690567}"/>
                </a:ext>
              </a:extLst>
            </p:cNvPr>
            <p:cNvGrpSpPr/>
            <p:nvPr/>
          </p:nvGrpSpPr>
          <p:grpSpPr>
            <a:xfrm>
              <a:off x="3151161" y="2951109"/>
              <a:ext cx="724642" cy="107674"/>
              <a:chOff x="6678689" y="751823"/>
              <a:chExt cx="724642" cy="107674"/>
            </a:xfrm>
          </p:grpSpPr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910D434A-FFD8-4B5B-8255-B33F911013FA}"/>
                  </a:ext>
                </a:extLst>
              </p:cNvPr>
              <p:cNvSpPr/>
              <p:nvPr/>
            </p:nvSpPr>
            <p:spPr bwMode="auto">
              <a:xfrm>
                <a:off x="6678689" y="751823"/>
                <a:ext cx="34865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Thailand</a:t>
                </a:r>
              </a:p>
            </p:txBody>
          </p:sp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9B346F65-851C-4F82-B6CA-1185D10FD61B}"/>
                  </a:ext>
                </a:extLst>
              </p:cNvPr>
              <p:cNvGrpSpPr/>
              <p:nvPr/>
            </p:nvGrpSpPr>
            <p:grpSpPr>
              <a:xfrm>
                <a:off x="7073194" y="784736"/>
                <a:ext cx="330137" cy="65132"/>
                <a:chOff x="3961613" y="4186268"/>
                <a:chExt cx="273710" cy="54000"/>
              </a:xfrm>
            </p:grpSpPr>
            <p:sp>
              <p:nvSpPr>
                <p:cNvPr id="189" name="Oval 188">
                  <a:extLst>
                    <a:ext uri="{FF2B5EF4-FFF2-40B4-BE49-F238E27FC236}">
                      <a16:creationId xmlns:a16="http://schemas.microsoft.com/office/drawing/2014/main" id="{B5E98587-09EC-469C-9AE9-3C7AC5DC9D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0" name="Oval 189">
                  <a:extLst>
                    <a:ext uri="{FF2B5EF4-FFF2-40B4-BE49-F238E27FC236}">
                      <a16:creationId xmlns:a16="http://schemas.microsoft.com/office/drawing/2014/main" id="{C1F79BC8-AEFC-474B-802B-B4EA9639813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1" name="Oval 190">
                  <a:extLst>
                    <a:ext uri="{FF2B5EF4-FFF2-40B4-BE49-F238E27FC236}">
                      <a16:creationId xmlns:a16="http://schemas.microsoft.com/office/drawing/2014/main" id="{E6775623-E6AC-4867-BD58-BA55AFB53B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2" name="Oval 191">
                  <a:extLst>
                    <a:ext uri="{FF2B5EF4-FFF2-40B4-BE49-F238E27FC236}">
                      <a16:creationId xmlns:a16="http://schemas.microsoft.com/office/drawing/2014/main" id="{DFC4EEBD-3CB2-4505-A674-323DD022A6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3" name="Oval 192">
                  <a:extLst>
                    <a:ext uri="{FF2B5EF4-FFF2-40B4-BE49-F238E27FC236}">
                      <a16:creationId xmlns:a16="http://schemas.microsoft.com/office/drawing/2014/main" id="{4F1300D2-4FED-4BCA-AC4E-EE3D85965A3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E47FD3D7-9C5F-47A7-BF6E-CEAA851B7E30}"/>
                </a:ext>
              </a:extLst>
            </p:cNvPr>
            <p:cNvGrpSpPr/>
            <p:nvPr/>
          </p:nvGrpSpPr>
          <p:grpSpPr>
            <a:xfrm>
              <a:off x="2520701" y="2609274"/>
              <a:ext cx="276527" cy="107674"/>
              <a:chOff x="6172681" y="402472"/>
              <a:chExt cx="276527" cy="107674"/>
            </a:xfrm>
          </p:grpSpPr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E4BDC01B-5F77-4248-9B86-AA882A24DE2D}"/>
                  </a:ext>
                </a:extLst>
              </p:cNvPr>
              <p:cNvSpPr/>
              <p:nvPr/>
            </p:nvSpPr>
            <p:spPr bwMode="auto">
              <a:xfrm>
                <a:off x="6264061" y="402472"/>
                <a:ext cx="18514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UAE</a:t>
                </a:r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D2E84963-8831-4683-9633-3BE625EE2E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72681" y="418585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F63FF920-D0FA-4C1C-A248-CB082C935E3F}"/>
                </a:ext>
              </a:extLst>
            </p:cNvPr>
            <p:cNvGrpSpPr/>
            <p:nvPr/>
          </p:nvGrpSpPr>
          <p:grpSpPr>
            <a:xfrm>
              <a:off x="2149774" y="2564597"/>
              <a:ext cx="324126" cy="107674"/>
              <a:chOff x="5783097" y="294352"/>
              <a:chExt cx="324126" cy="107674"/>
            </a:xfrm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73D1F7AC-6A61-4F49-A6CD-AD22AB1BF9EF}"/>
                  </a:ext>
                </a:extLst>
              </p:cNvPr>
              <p:cNvSpPr/>
              <p:nvPr/>
            </p:nvSpPr>
            <p:spPr bwMode="auto">
              <a:xfrm>
                <a:off x="5783097" y="294352"/>
                <a:ext cx="22602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Qatar</a:t>
                </a:r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216D850A-D679-4D8A-B8A6-390D9917BA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42091" y="31895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040EC2E7-CE75-4A78-9190-5BDBF5645F76}"/>
                </a:ext>
              </a:extLst>
            </p:cNvPr>
            <p:cNvGrpSpPr/>
            <p:nvPr/>
          </p:nvGrpSpPr>
          <p:grpSpPr>
            <a:xfrm>
              <a:off x="2392906" y="2482049"/>
              <a:ext cx="427327" cy="107674"/>
              <a:chOff x="6015103" y="197183"/>
              <a:chExt cx="427327" cy="107674"/>
            </a:xfrm>
          </p:grpSpPr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75FFB7B8-2F76-4DB4-8DEF-E4A5090A5E25}"/>
                  </a:ext>
                </a:extLst>
              </p:cNvPr>
              <p:cNvSpPr/>
              <p:nvPr/>
            </p:nvSpPr>
            <p:spPr bwMode="auto">
              <a:xfrm>
                <a:off x="6129844" y="197183"/>
                <a:ext cx="31258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Bahrain</a:t>
                </a:r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43FD3B1C-DACB-4FCB-B366-570AB09215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15103" y="21847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B81B2D9C-4C5D-4DEF-8F4C-A70EE9CF9494}"/>
                </a:ext>
              </a:extLst>
            </p:cNvPr>
            <p:cNvGrpSpPr/>
            <p:nvPr/>
          </p:nvGrpSpPr>
          <p:grpSpPr>
            <a:xfrm>
              <a:off x="1966099" y="2086345"/>
              <a:ext cx="373447" cy="107674"/>
              <a:chOff x="5662200" y="-254452"/>
              <a:chExt cx="373447" cy="107674"/>
            </a:xfrm>
          </p:grpSpPr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0D671B2D-D58E-45A3-B88E-57E143D2D6EE}"/>
                  </a:ext>
                </a:extLst>
              </p:cNvPr>
              <p:cNvSpPr/>
              <p:nvPr/>
            </p:nvSpPr>
            <p:spPr bwMode="auto">
              <a:xfrm>
                <a:off x="5760331" y="-254452"/>
                <a:ext cx="27531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Turkey</a:t>
                </a:r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4B36B9F4-49AB-4D72-AA6E-35AE25F134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662200" y="-227908"/>
                <a:ext cx="64800" cy="64800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5EDBED69-3165-427E-A66E-519D087102CE}"/>
                </a:ext>
              </a:extLst>
            </p:cNvPr>
            <p:cNvGrpSpPr/>
            <p:nvPr/>
          </p:nvGrpSpPr>
          <p:grpSpPr>
            <a:xfrm>
              <a:off x="3077322" y="2346117"/>
              <a:ext cx="301080" cy="107674"/>
              <a:chOff x="6899146" y="515370"/>
              <a:chExt cx="301080" cy="107674"/>
            </a:xfrm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2C55BC70-968D-4C78-B0F2-0ADA8AE5C382}"/>
                  </a:ext>
                </a:extLst>
              </p:cNvPr>
              <p:cNvSpPr/>
              <p:nvPr/>
            </p:nvSpPr>
            <p:spPr bwMode="auto">
              <a:xfrm>
                <a:off x="7003057" y="515370"/>
                <a:ext cx="19716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India</a:t>
                </a:r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6758FE29-CDA8-4576-8E42-781FE1F198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899146" y="54718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44963F09-623B-4A41-A419-6988D0F77120}"/>
                </a:ext>
              </a:extLst>
            </p:cNvPr>
            <p:cNvGrpSpPr/>
            <p:nvPr/>
          </p:nvGrpSpPr>
          <p:grpSpPr>
            <a:xfrm>
              <a:off x="1066858" y="3068200"/>
              <a:ext cx="388682" cy="107674"/>
              <a:chOff x="4525888" y="618672"/>
              <a:chExt cx="388682" cy="107674"/>
            </a:xfrm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138DCF06-5548-4098-822E-B4FD5151A804}"/>
                  </a:ext>
                </a:extLst>
              </p:cNvPr>
              <p:cNvSpPr/>
              <p:nvPr/>
            </p:nvSpPr>
            <p:spPr bwMode="auto">
              <a:xfrm>
                <a:off x="4525888" y="618672"/>
                <a:ext cx="287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Nigeria</a:t>
                </a:r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80612317-43D1-4E5D-AA05-4AB2450035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49438" y="640673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DA302428-F528-4466-A49C-D81D60D2C7A0}"/>
                </a:ext>
              </a:extLst>
            </p:cNvPr>
            <p:cNvGrpSpPr/>
            <p:nvPr/>
          </p:nvGrpSpPr>
          <p:grpSpPr>
            <a:xfrm>
              <a:off x="891803" y="2122236"/>
              <a:ext cx="326077" cy="107674"/>
              <a:chOff x="4647980" y="-263150"/>
              <a:chExt cx="326077" cy="107674"/>
            </a:xfrm>
          </p:grpSpPr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194C85F3-12EF-49DD-9530-F1921A5DFC5B}"/>
                  </a:ext>
                </a:extLst>
              </p:cNvPr>
              <p:cNvSpPr/>
              <p:nvPr/>
            </p:nvSpPr>
            <p:spPr bwMode="auto">
              <a:xfrm>
                <a:off x="4647980" y="-263150"/>
                <a:ext cx="23203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Spain</a:t>
                </a:r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F4BBE173-0658-4CFF-AA57-5497B0E018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08925" y="-238834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1EE7ABAA-0E5A-426E-8EC5-5DA2AC864D2F}"/>
                </a:ext>
              </a:extLst>
            </p:cNvPr>
            <p:cNvGrpSpPr/>
            <p:nvPr/>
          </p:nvGrpSpPr>
          <p:grpSpPr>
            <a:xfrm>
              <a:off x="973425" y="1951168"/>
              <a:ext cx="380873" cy="107674"/>
              <a:chOff x="4904239" y="-456229"/>
              <a:chExt cx="380873" cy="107674"/>
            </a:xfrm>
          </p:grpSpPr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8B964F48-112A-4986-9269-C9BD7301481E}"/>
                  </a:ext>
                </a:extLst>
              </p:cNvPr>
              <p:cNvSpPr/>
              <p:nvPr/>
            </p:nvSpPr>
            <p:spPr bwMode="auto">
              <a:xfrm>
                <a:off x="4904239" y="-456229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France</a:t>
                </a:r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0027D7CF-9F2C-4C94-9B0D-9D27C95B57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19980" y="-43164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67ADF3CF-BEF1-4D77-BDF2-B6FCD06C9479}"/>
                </a:ext>
              </a:extLst>
            </p:cNvPr>
            <p:cNvGrpSpPr/>
            <p:nvPr/>
          </p:nvGrpSpPr>
          <p:grpSpPr>
            <a:xfrm>
              <a:off x="911146" y="1745281"/>
              <a:ext cx="373030" cy="107674"/>
              <a:chOff x="4881786" y="-656239"/>
              <a:chExt cx="373030" cy="107674"/>
            </a:xfrm>
          </p:grpSpPr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AC5E2636-ED16-4D98-A47C-B783CE78E4F5}"/>
                  </a:ext>
                </a:extLst>
              </p:cNvPr>
              <p:cNvSpPr/>
              <p:nvPr/>
            </p:nvSpPr>
            <p:spPr bwMode="auto">
              <a:xfrm>
                <a:off x="4881786" y="-656239"/>
                <a:ext cx="12503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UK</a:t>
                </a:r>
              </a:p>
            </p:txBody>
          </p: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43FF0D84-756E-4BDC-8AEB-DF6B3C47EA9E}"/>
                  </a:ext>
                </a:extLst>
              </p:cNvPr>
              <p:cNvGrpSpPr/>
              <p:nvPr/>
            </p:nvGrpSpPr>
            <p:grpSpPr>
              <a:xfrm>
                <a:off x="5044089" y="-640655"/>
                <a:ext cx="210727" cy="65132"/>
                <a:chOff x="3961613" y="4186268"/>
                <a:chExt cx="174710" cy="54000"/>
              </a:xfrm>
            </p:grpSpPr>
            <p:sp>
              <p:nvSpPr>
                <p:cNvPr id="168" name="Oval 167">
                  <a:extLst>
                    <a:ext uri="{FF2B5EF4-FFF2-40B4-BE49-F238E27FC236}">
                      <a16:creationId xmlns:a16="http://schemas.microsoft.com/office/drawing/2014/main" id="{9EB29569-EC88-4152-9E56-11F8206E86A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3F0A280B-4FD5-4E2E-9E6C-DF0DBF0537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70" name="Oval 169">
                  <a:extLst>
                    <a:ext uri="{FF2B5EF4-FFF2-40B4-BE49-F238E27FC236}">
                      <a16:creationId xmlns:a16="http://schemas.microsoft.com/office/drawing/2014/main" id="{5ABA8A4C-85BB-406F-A8A8-80DD21F059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82323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935F5DAE-FFC1-4E72-85B2-E5C4CD781188}"/>
                </a:ext>
              </a:extLst>
            </p:cNvPr>
            <p:cNvGrpSpPr/>
            <p:nvPr/>
          </p:nvGrpSpPr>
          <p:grpSpPr>
            <a:xfrm>
              <a:off x="821622" y="1853017"/>
              <a:ext cx="633918" cy="107674"/>
              <a:chOff x="4698327" y="-550237"/>
              <a:chExt cx="633918" cy="107674"/>
            </a:xfrm>
          </p:grpSpPr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B8BC378-4946-43BD-BDBD-E4232CF403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67113" y="-531906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F47ACCDC-F900-4202-B7C8-BAEF06214B96}"/>
                  </a:ext>
                </a:extLst>
              </p:cNvPr>
              <p:cNvSpPr/>
              <p:nvPr/>
            </p:nvSpPr>
            <p:spPr bwMode="auto">
              <a:xfrm>
                <a:off x="4698327" y="-550237"/>
                <a:ext cx="543418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Netherlands</a:t>
                </a: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BDBE83AA-F455-498E-81DD-B7D8EFBC3BA9}"/>
                </a:ext>
              </a:extLst>
            </p:cNvPr>
            <p:cNvGrpSpPr/>
            <p:nvPr/>
          </p:nvGrpSpPr>
          <p:grpSpPr>
            <a:xfrm>
              <a:off x="1448754" y="1765301"/>
              <a:ext cx="544050" cy="107674"/>
              <a:chOff x="5374777" y="-556757"/>
              <a:chExt cx="544050" cy="107674"/>
            </a:xfrm>
          </p:grpSpPr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16315E39-62CC-4474-863B-19CD89E77DB6}"/>
                  </a:ext>
                </a:extLst>
              </p:cNvPr>
              <p:cNvSpPr/>
              <p:nvPr/>
            </p:nvSpPr>
            <p:spPr bwMode="auto">
              <a:xfrm>
                <a:off x="5548533" y="-556757"/>
                <a:ext cx="37029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Germany</a:t>
                </a:r>
              </a:p>
            </p:txBody>
          </p: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9006438E-6EAE-4C6C-820E-60CC4AD39C15}"/>
                  </a:ext>
                </a:extLst>
              </p:cNvPr>
              <p:cNvGrpSpPr/>
              <p:nvPr/>
            </p:nvGrpSpPr>
            <p:grpSpPr>
              <a:xfrm>
                <a:off x="5374777" y="-535517"/>
                <a:ext cx="131384" cy="65132"/>
                <a:chOff x="4071469" y="4186268"/>
                <a:chExt cx="108928" cy="54000"/>
              </a:xfrm>
            </p:grpSpPr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8B8F3974-8D85-4AAE-8473-1F4CB87825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3" name="Oval 162">
                  <a:extLst>
                    <a:ext uri="{FF2B5EF4-FFF2-40B4-BE49-F238E27FC236}">
                      <a16:creationId xmlns:a16="http://schemas.microsoft.com/office/drawing/2014/main" id="{360CA1FE-2ED7-48CD-A126-C7A1A74DB4E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E7768120-5A07-411C-BD4C-E30B7D27E740}"/>
                </a:ext>
              </a:extLst>
            </p:cNvPr>
            <p:cNvGrpSpPr/>
            <p:nvPr/>
          </p:nvGrpSpPr>
          <p:grpSpPr>
            <a:xfrm>
              <a:off x="1549131" y="1995326"/>
              <a:ext cx="382474" cy="107674"/>
              <a:chOff x="5345180" y="-430320"/>
              <a:chExt cx="382474" cy="107674"/>
            </a:xfrm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58269B82-90CB-4954-A017-AC546DC35F4A}"/>
                  </a:ext>
                </a:extLst>
              </p:cNvPr>
              <p:cNvSpPr/>
              <p:nvPr/>
            </p:nvSpPr>
            <p:spPr bwMode="auto">
              <a:xfrm>
                <a:off x="5446327" y="-430320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Austria</a:t>
                </a:r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3775349D-1EDD-43C0-86EB-59A158B409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345180" y="-409572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9EC222CB-EB5E-48A1-8135-171B9CEABD3D}"/>
                </a:ext>
              </a:extLst>
            </p:cNvPr>
            <p:cNvGrpSpPr/>
            <p:nvPr/>
          </p:nvGrpSpPr>
          <p:grpSpPr>
            <a:xfrm>
              <a:off x="1455540" y="1915429"/>
              <a:ext cx="611958" cy="107674"/>
              <a:chOff x="5134159" y="-349121"/>
              <a:chExt cx="611958" cy="107674"/>
            </a:xfrm>
          </p:grpSpPr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31F1B1FE-38B6-445F-8FC8-9FE2E345483E}"/>
                  </a:ext>
                </a:extLst>
              </p:cNvPr>
              <p:cNvSpPr/>
              <p:nvPr/>
            </p:nvSpPr>
            <p:spPr bwMode="auto">
              <a:xfrm>
                <a:off x="5278440" y="-349121"/>
                <a:ext cx="46767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Switzerland</a:t>
                </a:r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9EF72797-C557-49F9-A018-30639E6005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34159" y="-332652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ABCAF638-304E-4BF9-9FA9-F010C65E75A5}"/>
                </a:ext>
              </a:extLst>
            </p:cNvPr>
            <p:cNvGrpSpPr/>
            <p:nvPr/>
          </p:nvGrpSpPr>
          <p:grpSpPr>
            <a:xfrm>
              <a:off x="3706860" y="2828663"/>
              <a:ext cx="561776" cy="107674"/>
              <a:chOff x="7519638" y="687135"/>
              <a:chExt cx="561776" cy="107674"/>
            </a:xfrm>
          </p:grpSpPr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4C3E60F5-4237-4377-902D-446AB9AE4270}"/>
                  </a:ext>
                </a:extLst>
              </p:cNvPr>
              <p:cNvSpPr/>
              <p:nvPr/>
            </p:nvSpPr>
            <p:spPr bwMode="auto">
              <a:xfrm>
                <a:off x="7749592" y="687135"/>
                <a:ext cx="33182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Vietnam</a:t>
                </a:r>
              </a:p>
            </p:txBody>
          </p: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C319ACEE-B80F-45BE-81E4-6279CA8FF35F}"/>
                  </a:ext>
                </a:extLst>
              </p:cNvPr>
              <p:cNvGrpSpPr/>
              <p:nvPr/>
            </p:nvGrpSpPr>
            <p:grpSpPr>
              <a:xfrm>
                <a:off x="7519638" y="708430"/>
                <a:ext cx="200261" cy="65132"/>
                <a:chOff x="3961613" y="4186268"/>
                <a:chExt cx="166032" cy="54000"/>
              </a:xfrm>
            </p:grpSpPr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9EEC94AA-1969-4FCD-BBE5-ECD6F3FA6B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AA2618F3-8003-4981-A2D4-F1655EE0870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B4514BEA-B73D-4641-B25D-BC007239B84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3645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FDA59173-9A94-47ED-8720-34A320303A54}"/>
                </a:ext>
              </a:extLst>
            </p:cNvPr>
            <p:cNvGrpSpPr/>
            <p:nvPr/>
          </p:nvGrpSpPr>
          <p:grpSpPr>
            <a:xfrm>
              <a:off x="1702158" y="2449679"/>
              <a:ext cx="634236" cy="107674"/>
              <a:chOff x="5361787" y="110756"/>
              <a:chExt cx="634236" cy="107674"/>
            </a:xfrm>
          </p:grpSpPr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0160B0D7-0D7C-4AD0-9EB4-65D365A62C7C}"/>
                  </a:ext>
                </a:extLst>
              </p:cNvPr>
              <p:cNvSpPr/>
              <p:nvPr/>
            </p:nvSpPr>
            <p:spPr bwMode="auto">
              <a:xfrm>
                <a:off x="5361787" y="110756"/>
                <a:ext cx="51937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Saudi Arabia</a:t>
                </a:r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DDF03EEA-A97A-48C4-A57B-6E60F16394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0891" y="13747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7AFD3846-B4C7-41E6-8F6F-6B26AF482187}"/>
                </a:ext>
              </a:extLst>
            </p:cNvPr>
            <p:cNvGrpSpPr/>
            <p:nvPr/>
          </p:nvGrpSpPr>
          <p:grpSpPr>
            <a:xfrm>
              <a:off x="2264504" y="2714862"/>
              <a:ext cx="344907" cy="107674"/>
              <a:chOff x="5860340" y="550092"/>
              <a:chExt cx="344907" cy="107674"/>
            </a:xfrm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DD08528E-A9EA-4431-9017-493521AFCA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40115" y="564831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1FEFC92E-B764-4370-8D39-BD864F534E14}"/>
                  </a:ext>
                </a:extLst>
              </p:cNvPr>
              <p:cNvSpPr/>
              <p:nvPr/>
            </p:nvSpPr>
            <p:spPr bwMode="auto">
              <a:xfrm>
                <a:off x="5860340" y="550092"/>
                <a:ext cx="245260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Oman</a:t>
                </a: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9EB01FB0-B028-4704-B875-C20F01DB9943}"/>
                </a:ext>
              </a:extLst>
            </p:cNvPr>
            <p:cNvGrpSpPr/>
            <p:nvPr/>
          </p:nvGrpSpPr>
          <p:grpSpPr>
            <a:xfrm>
              <a:off x="3733924" y="2077725"/>
              <a:ext cx="263888" cy="217578"/>
              <a:chOff x="7323604" y="-31142"/>
              <a:chExt cx="263888" cy="217578"/>
            </a:xfrm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24BA6133-6252-43F5-81BF-41F1E9B79667}"/>
                  </a:ext>
                </a:extLst>
              </p:cNvPr>
              <p:cNvSpPr/>
              <p:nvPr/>
            </p:nvSpPr>
            <p:spPr bwMode="auto">
              <a:xfrm>
                <a:off x="7337822" y="-31142"/>
                <a:ext cx="23684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China</a:t>
                </a:r>
              </a:p>
            </p:txBody>
          </p:sp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17EA11A2-DDF6-4836-B2BD-08234ACE05BB}"/>
                  </a:ext>
                </a:extLst>
              </p:cNvPr>
              <p:cNvGrpSpPr/>
              <p:nvPr/>
            </p:nvGrpSpPr>
            <p:grpSpPr>
              <a:xfrm>
                <a:off x="7323604" y="121304"/>
                <a:ext cx="263888" cy="65132"/>
                <a:chOff x="3961613" y="4186268"/>
                <a:chExt cx="218784" cy="54000"/>
              </a:xfrm>
            </p:grpSpPr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6E3E56C9-EED5-42FA-9CE2-2F923E3F0C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4" name="Oval 143">
                  <a:extLst>
                    <a:ext uri="{FF2B5EF4-FFF2-40B4-BE49-F238E27FC236}">
                      <a16:creationId xmlns:a16="http://schemas.microsoft.com/office/drawing/2014/main" id="{9A023BAA-2661-43C0-BF4B-283BCAAE9F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AC15D8FA-A63F-4DD3-A0A6-F90E0CCE90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6" name="Oval 145">
                  <a:extLst>
                    <a:ext uri="{FF2B5EF4-FFF2-40B4-BE49-F238E27FC236}">
                      <a16:creationId xmlns:a16="http://schemas.microsoft.com/office/drawing/2014/main" id="{6CBE408F-E927-4C6D-9017-54BB724EB4E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29BAB079-1734-4396-BCF5-AAB04031C628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8262922" y="1298389"/>
            <a:ext cx="3590481" cy="1839768"/>
          </a:xfrm>
          <a:solidFill>
            <a:schemeClr val="bg2"/>
          </a:solidFill>
        </p:spPr>
        <p:txBody>
          <a:bodyPr vert="horz" lIns="0" tIns="540000" rIns="0" bIns="0" rtlCol="0" anchor="ctr" anchorCtr="0">
            <a:noAutofit/>
          </a:bodyPr>
          <a:lstStyle>
            <a:lvl1pPr marL="0" indent="0" algn="ctr">
              <a:buNone/>
              <a:defRPr lang="en-AU">
                <a:latin typeface="Arial" panose="020B0604020202020204" pitchFamily="34" charset="0"/>
              </a:defRPr>
            </a:lvl1pPr>
          </a:lstStyle>
          <a:p>
            <a:pPr marL="191995" lvl="0" indent="-191995" algn="ctr"/>
            <a:r>
              <a:rPr lang="en-AU" dirty="0"/>
              <a:t>Highlight box</a:t>
            </a:r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6234F6BF-CE90-824E-BB2A-75200AC913B4}"/>
              </a:ext>
            </a:extLst>
          </p:cNvPr>
          <p:cNvSpPr>
            <a:spLocks noChangeAspect="1"/>
          </p:cNvSpPr>
          <p:nvPr/>
        </p:nvSpPr>
        <p:spPr>
          <a:xfrm>
            <a:off x="4734132" y="3843091"/>
            <a:ext cx="86843" cy="86843"/>
          </a:xfrm>
          <a:prstGeom prst="ellipse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3460336"/>
      </p:ext>
    </p:extLst>
  </p:cSld>
  <p:clrMapOvr>
    <a:masterClrMapping/>
  </p:clrMapOvr>
</p:sldLayout>
</file>

<file path=ppt/slideLayouts/slideLayout5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sset classes and RE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2314E80-FEC8-41FD-85C9-5C3A6A70F167}"/>
              </a:ext>
            </a:extLst>
          </p:cNvPr>
          <p:cNvSpPr/>
          <p:nvPr/>
        </p:nvSpPr>
        <p:spPr>
          <a:xfrm>
            <a:off x="334434" y="1725638"/>
            <a:ext cx="11523133" cy="382513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1348D93-B37A-4425-AD04-78CB4882F608}"/>
              </a:ext>
            </a:extLst>
          </p:cNvPr>
          <p:cNvSpPr/>
          <p:nvPr/>
        </p:nvSpPr>
        <p:spPr>
          <a:xfrm>
            <a:off x="4761714" y="5186845"/>
            <a:ext cx="2668575" cy="184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A0B8479-81A9-4C48-8B7E-D0346509C3EF}"/>
              </a:ext>
            </a:extLst>
          </p:cNvPr>
          <p:cNvSpPr/>
          <p:nvPr/>
        </p:nvSpPr>
        <p:spPr>
          <a:xfrm>
            <a:off x="900589" y="4948057"/>
            <a:ext cx="10390825" cy="1116959"/>
          </a:xfrm>
          <a:prstGeom prst="rect">
            <a:avLst/>
          </a:prstGeom>
          <a:solidFill>
            <a:schemeClr val="bg2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63CB9A3-4A2C-4F38-AD40-8D3D4510A9D3}"/>
              </a:ext>
            </a:extLst>
          </p:cNvPr>
          <p:cNvSpPr txBox="1"/>
          <p:nvPr/>
        </p:nvSpPr>
        <p:spPr>
          <a:xfrm>
            <a:off x="3421899" y="5084483"/>
            <a:ext cx="3257983" cy="246221"/>
          </a:xfrm>
          <a:prstGeom prst="rect">
            <a:avLst/>
          </a:prstGeom>
          <a:noFill/>
        </p:spPr>
        <p:txBody>
          <a:bodyPr wrap="none" lIns="96000" tIns="0" rIns="96000" bIns="0" rtlCol="0">
            <a:spAutoFit/>
          </a:bodyPr>
          <a:lstStyle/>
          <a:p>
            <a:pPr algn="ctr" defTabSz="609585">
              <a:defRPr/>
            </a:pPr>
            <a:r>
              <a:rPr lang="en-US" altLang="en-US" sz="1600" b="1" dirty="0">
                <a:solidFill>
                  <a:prstClr val="black"/>
                </a:solidFill>
              </a:rPr>
              <a:t>5 REITs</a:t>
            </a:r>
            <a:r>
              <a:rPr lang="en-US" altLang="en-US" sz="1600" dirty="0">
                <a:solidFill>
                  <a:prstClr val="black"/>
                </a:solidFill>
              </a:rPr>
              <a:t> across </a:t>
            </a:r>
            <a:r>
              <a:rPr lang="en-US" altLang="en-US" sz="1600" b="1" dirty="0">
                <a:solidFill>
                  <a:prstClr val="black"/>
                </a:solidFill>
              </a:rPr>
              <a:t>4 assets classes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05A81F1-3254-4AE5-BE0E-156BFD611240}"/>
              </a:ext>
            </a:extLst>
          </p:cNvPr>
          <p:cNvCxnSpPr/>
          <p:nvPr/>
        </p:nvCxnSpPr>
        <p:spPr>
          <a:xfrm flipV="1">
            <a:off x="9245600" y="4948057"/>
            <a:ext cx="0" cy="1116959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5AB0BB1-B968-44E2-95E0-449C8C7670A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7629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E5F0ECFC-CF01-46B9-862F-6BA884C4AE1F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75711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C75D6561-942E-4202-8EEC-04C24C4DD64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03793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0B35F484-B964-4D21-BF60-64693C8388D3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1875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69B67840-6B57-41D4-8B9E-7915896ED428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59957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30D324FA-B471-4E11-97B6-E106EE313B5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84574" y="1476159"/>
            <a:ext cx="3222852" cy="43272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>
            <a:spAutoFit/>
          </a:bodyPr>
          <a:lstStyle>
            <a:lvl1pPr marL="0" indent="0" algn="ctr">
              <a:buNone/>
              <a:defRPr lang="en-GB" sz="1867" spc="-2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191995" lvl="0" indent="-191995" algn="ctr" defTabSz="609585"/>
            <a:r>
              <a:rPr lang="en-US" smtClean="0"/>
              <a:t>Click to edit Master text styles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848A7EB9-DFBD-4765-AC08-81731455A8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B9301B7-F9B4-4C25-BF30-A806A0508544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0022FEA5-5CAD-48B8-A2F8-2FAA00E80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0" name="Text Placeholder 18">
            <a:extLst>
              <a:ext uri="{FF2B5EF4-FFF2-40B4-BE49-F238E27FC236}">
                <a16:creationId xmlns:a16="http://schemas.microsoft.com/office/drawing/2014/main" id="{289E1322-6D66-4D1A-9188-B53DA540BA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63B4E12-5E7B-466A-9A4E-C8B1A582853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898848" y="5018969"/>
            <a:ext cx="780663" cy="328231"/>
          </a:xfrm>
          <a:noFill/>
        </p:spPr>
        <p:txBody>
          <a:bodyPr wrap="none" lIns="0" tIns="0" rIns="0" bIns="0" anchor="t">
            <a:spAutoFit/>
          </a:bodyPr>
          <a:lstStyle>
            <a:lvl1pPr marL="0" indent="0">
              <a:buNone/>
              <a:defRPr lang="en-US" sz="2133" b="1" smtClean="0">
                <a:latin typeface="+mj-lt"/>
                <a:ea typeface="MS PGothic"/>
                <a:cs typeface="Arial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S$[•]b</a:t>
            </a:r>
            <a:endParaRPr lang="en-AU" dirty="0"/>
          </a:p>
        </p:txBody>
      </p:sp>
      <p:sp>
        <p:nvSpPr>
          <p:cNvPr id="65" name="Text Placeholder 5">
            <a:extLst>
              <a:ext uri="{FF2B5EF4-FFF2-40B4-BE49-F238E27FC236}">
                <a16:creationId xmlns:a16="http://schemas.microsoft.com/office/drawing/2014/main" id="{C1729B94-1CDA-4C72-ADEA-E2A5BE88271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01468" y="5404513"/>
            <a:ext cx="1575421" cy="205121"/>
          </a:xfrm>
          <a:noFill/>
        </p:spPr>
        <p:txBody>
          <a:bodyPr wrap="square" lIns="0" tIns="0" rIns="0" bIns="0" anchor="t">
            <a:spAutoFit/>
          </a:bodyPr>
          <a:lstStyle>
            <a:lvl1pPr marL="0" indent="0" algn="ctr">
              <a:buNone/>
              <a:defRPr lang="en-AU" sz="1333" kern="1200" spc="-20" dirty="0">
                <a:solidFill>
                  <a:schemeClr val="tx1"/>
                </a:solidFill>
                <a:latin typeface="+mn-lt"/>
                <a:ea typeface="MS PGothic"/>
                <a:cs typeface="Arial Black" panose="020B0604020202020204" pitchFamily="34" charset="0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[•]</a:t>
            </a:r>
            <a:endParaRPr lang="en-AU" dirty="0"/>
          </a:p>
        </p:txBody>
      </p:sp>
      <p:sp>
        <p:nvSpPr>
          <p:cNvPr id="10" name="Text Placeholder 118">
            <a:extLst>
              <a:ext uri="{FF2B5EF4-FFF2-40B4-BE49-F238E27FC236}">
                <a16:creationId xmlns:a16="http://schemas.microsoft.com/office/drawing/2014/main" id="{2AAA7A1C-A340-4FF1-A558-21E745B69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76295" y="4171217"/>
            <a:ext cx="2122805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9" name="Text Placeholder 118">
            <a:extLst>
              <a:ext uri="{FF2B5EF4-FFF2-40B4-BE49-F238E27FC236}">
                <a16:creationId xmlns:a16="http://schemas.microsoft.com/office/drawing/2014/main" id="{CBC3F1D9-3661-4FD9-9401-F63CA7FE2C8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754395" y="4171217"/>
            <a:ext cx="213270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0" name="Text Placeholder 118">
            <a:extLst>
              <a:ext uri="{FF2B5EF4-FFF2-40B4-BE49-F238E27FC236}">
                <a16:creationId xmlns:a16="http://schemas.microsoft.com/office/drawing/2014/main" id="{10EFCFA7-781C-4B88-B35D-84F7A856EF9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044689" y="4171217"/>
            <a:ext cx="2126848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1" name="Text Placeholder 118">
            <a:extLst>
              <a:ext uri="{FF2B5EF4-FFF2-40B4-BE49-F238E27FC236}">
                <a16:creationId xmlns:a16="http://schemas.microsoft.com/office/drawing/2014/main" id="{B4AF8C55-0F6F-4623-862F-F88AE89B267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321050" y="4171217"/>
            <a:ext cx="212552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2" name="Text Placeholder 118">
            <a:extLst>
              <a:ext uri="{FF2B5EF4-FFF2-40B4-BE49-F238E27FC236}">
                <a16:creationId xmlns:a16="http://schemas.microsoft.com/office/drawing/2014/main" id="{D33B323C-98E2-4C62-B69A-2C2EA9A5E4D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07651" y="4149499"/>
            <a:ext cx="2117451" cy="500139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pic>
        <p:nvPicPr>
          <p:cNvPr id="48" name="Picture 44">
            <a:extLst>
              <a:ext uri="{FF2B5EF4-FFF2-40B4-BE49-F238E27FC236}">
                <a16:creationId xmlns:a16="http://schemas.microsoft.com/office/drawing/2014/main" id="{4EFDA4D6-4741-49AC-93F9-98A012E5E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 bwMode="auto">
          <a:xfrm>
            <a:off x="6182382" y="5495950"/>
            <a:ext cx="1128741" cy="30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5">
            <a:extLst>
              <a:ext uri="{FF2B5EF4-FFF2-40B4-BE49-F238E27FC236}">
                <a16:creationId xmlns:a16="http://schemas.microsoft.com/office/drawing/2014/main" id="{94EF6EFC-D754-497B-8677-73473941E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/>
        </p:blipFill>
        <p:spPr bwMode="auto">
          <a:xfrm>
            <a:off x="4617992" y="5500015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7">
            <a:extLst>
              <a:ext uri="{FF2B5EF4-FFF2-40B4-BE49-F238E27FC236}">
                <a16:creationId xmlns:a16="http://schemas.microsoft.com/office/drawing/2014/main" id="{E642D8F6-2075-4283-B317-0CC21B2374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 bwMode="auto">
          <a:xfrm>
            <a:off x="1249061" y="5507027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44B74018-11CB-4799-940E-3984A576C9C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986615" y="5485857"/>
            <a:ext cx="846587" cy="327347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95E7DA29-6231-4AAB-9A0F-89D33916C9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742314" y="5498778"/>
            <a:ext cx="1271327" cy="31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751007"/>
      </p:ext>
    </p:extLst>
  </p:cSld>
  <p:clrMapOvr>
    <a:masterClrMapping/>
  </p:clrMapOvr>
</p:sldLayout>
</file>

<file path=ppt/slideLayouts/slideLayout5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49194" y="1596809"/>
            <a:ext cx="4808373" cy="42100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7C3D992-3EDC-4DA6-B49D-9859A750888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1596809"/>
            <a:ext cx="6766560" cy="4210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AFB1FF4F-2214-4FED-BA3A-3C2C37D502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DA55558-0DB0-4A4C-89B0-BE0EDE0AD407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E5AD37DD-7BEE-4348-81DA-5F1E6D368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3838ABF-9C90-4355-A358-5C96ECA47F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94310607"/>
      </p:ext>
    </p:extLst>
  </p:cSld>
  <p:clrMapOvr>
    <a:masterClrMapping/>
  </p:clrMapOvr>
</p:sldLayout>
</file>

<file path=ppt/slideLayouts/slideLayout5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63D87694-BFBC-406D-A720-C33572435F3E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5053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F0C5EA9-3BF7-4738-9EFA-E7D36D3E879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35053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2" name="Text Placeholder 118">
            <a:extLst>
              <a:ext uri="{FF2B5EF4-FFF2-40B4-BE49-F238E27FC236}">
                <a16:creationId xmlns:a16="http://schemas.microsoft.com/office/drawing/2014/main" id="{2FD1B914-91DB-4DC9-B0CC-60955F40087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053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3" name="Text Placeholder 118">
            <a:extLst>
              <a:ext uri="{FF2B5EF4-FFF2-40B4-BE49-F238E27FC236}">
                <a16:creationId xmlns:a16="http://schemas.microsoft.com/office/drawing/2014/main" id="{CDB98613-33B9-46E9-9999-99B26F1D979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5053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6D10A808-85F2-4206-8E24-077A1FE1754F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276510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CA870DCE-C088-42AD-A5EC-3801BA1347AC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276510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8" name="Text Placeholder 118">
            <a:extLst>
              <a:ext uri="{FF2B5EF4-FFF2-40B4-BE49-F238E27FC236}">
                <a16:creationId xmlns:a16="http://schemas.microsoft.com/office/drawing/2014/main" id="{165797EB-FEEF-47EF-8502-B72A8115377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276510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0" name="Text Placeholder 118">
            <a:extLst>
              <a:ext uri="{FF2B5EF4-FFF2-40B4-BE49-F238E27FC236}">
                <a16:creationId xmlns:a16="http://schemas.microsoft.com/office/drawing/2014/main" id="{8EB49760-03F6-4502-9544-B2D63410427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276510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550FAAC1-2CBF-4FA4-95C6-9E0E72562AC0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620248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F942DD5B-E49C-43EF-94BC-2182C44DE02D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620248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3" name="Text Placeholder 118">
            <a:extLst>
              <a:ext uri="{FF2B5EF4-FFF2-40B4-BE49-F238E27FC236}">
                <a16:creationId xmlns:a16="http://schemas.microsoft.com/office/drawing/2014/main" id="{610AA8F6-DEC8-47EF-83DA-D4263C06C24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20248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4" name="Text Placeholder 118">
            <a:extLst>
              <a:ext uri="{FF2B5EF4-FFF2-40B4-BE49-F238E27FC236}">
                <a16:creationId xmlns:a16="http://schemas.microsoft.com/office/drawing/2014/main" id="{8F135920-E78E-417A-8E9D-AF55AE3B804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20248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0088E2D3-D55E-4B0B-AB89-0DBAB3F9E207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9128459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3333ECB0-93E4-49DC-9F56-632D2FD361FE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9128459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7" name="Text Placeholder 118">
            <a:extLst>
              <a:ext uri="{FF2B5EF4-FFF2-40B4-BE49-F238E27FC236}">
                <a16:creationId xmlns:a16="http://schemas.microsoft.com/office/drawing/2014/main" id="{DB27BD4D-28DC-4AEF-8E25-AC3A7CECE82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128459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8" name="Text Placeholder 118">
            <a:extLst>
              <a:ext uri="{FF2B5EF4-FFF2-40B4-BE49-F238E27FC236}">
                <a16:creationId xmlns:a16="http://schemas.microsoft.com/office/drawing/2014/main" id="{36C2E9E7-24FC-4E85-9B95-031592E2F75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128459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A412B6CE-7B20-49DF-862B-AA172006F3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09E4129-D281-4E0C-8C7A-D614B14496BD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>
            <a:extLst>
              <a:ext uri="{FF2B5EF4-FFF2-40B4-BE49-F238E27FC236}">
                <a16:creationId xmlns:a16="http://schemas.microsoft.com/office/drawing/2014/main" id="{245E5802-6415-4231-8868-862514160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02C83258-A6C9-4D9A-A0BE-8460CDFF57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05013786"/>
      </p:ext>
    </p:extLst>
  </p:cSld>
  <p:clrMapOvr>
    <a:masterClrMapping/>
  </p:clrMapOvr>
</p:sldLayout>
</file>

<file path=ppt/slideLayouts/slideLayout5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7986" y="1596809"/>
            <a:ext cx="3929581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C16D6C69-6746-4030-A6CA-D2D7D01DB0C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3758" y="1596811"/>
            <a:ext cx="4307941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DB9FB400-2762-43CB-BBBA-CCA5AF2F4C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3757" y="4129911"/>
            <a:ext cx="186944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677B9744-3888-4297-B60E-F8474779CD0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742153" y="1596810"/>
            <a:ext cx="2924924" cy="42289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5402519B-6C59-4C7A-87FF-23750777EF5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332747" y="4129911"/>
            <a:ext cx="2328951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4FAEE446-BB6D-4939-8846-14E0581137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D6B6CEE-97CD-4872-BC14-C0DC3C1F8AAB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74ECCE9E-9D89-4C3D-8AC3-F701E3278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3FCD2C4B-BF44-4459-9FD1-F5DCAB95DC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35639040"/>
      </p:ext>
    </p:extLst>
  </p:cSld>
  <p:clrMapOvr>
    <a:masterClrMapping/>
  </p:clrMapOvr>
</p:sldLayout>
</file>

<file path=ppt/slideLayouts/slideLayout5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8182" y="1606972"/>
            <a:ext cx="4054660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C3BB95A7-32EA-43AD-86BC-01E522CD29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2610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C2D62157-C00F-40C8-BE62-BF8F4FC8015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70914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ADC8E922-511B-4612-85D6-BED47CA9AC4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0914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4EDABAC8-3301-4BFB-B19C-2AFF95DEB38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3230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7D7773D1-B32B-43D8-AE7C-C6641A15E2C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5546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3BCBB88D-B843-4E62-813A-DBBBD7950D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08AB0-00AA-4107-9D97-08CD10212A2A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02AC979-5B2C-4F33-B647-BC7C479F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A4C77FD-E6B9-4C2A-9A05-1D00CFB247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62147815"/>
      </p:ext>
    </p:extLst>
  </p:cSld>
  <p:clrMapOvr>
    <a:masterClrMapping/>
  </p:clrMapOvr>
</p:sldLayout>
</file>

<file path=ppt/slideLayouts/slideLayout5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sid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BCC1821B-86E6-4064-BE58-723BDBDA10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3188" y="1444190"/>
            <a:ext cx="6655053" cy="43275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79F222-F030-4D07-A7E6-56EA58D2C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444189"/>
            <a:ext cx="4496881" cy="738664"/>
          </a:xfrm>
        </p:spPr>
        <p:txBody>
          <a:bodyPr wrap="square" anchor="b" anchorCtr="0">
            <a:sp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6F56361-CE01-46E4-A5B3-D3F94FD0CD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77C5E15A-8F57-4A35-86DF-60D487601B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90" y="2285003"/>
            <a:ext cx="4490588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44010941"/>
      </p:ext>
    </p:extLst>
  </p:cSld>
  <p:clrMapOvr>
    <a:masterClrMapping/>
  </p:clrMapOvr>
</p:sldLayout>
</file>

<file path=ppt/slideLayouts/slideLayout5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screen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9309CFE8-8D57-40B7-AAB0-183E8140F9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9FE78BF-F3D2-4AB9-A102-AE5FEFEDE4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b="10791"/>
          <a:stretch/>
        </p:blipFill>
        <p:spPr>
          <a:xfrm flipV="1">
            <a:off x="0" y="1"/>
            <a:ext cx="12192000" cy="140434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045C24-02FE-4318-95D3-B7AD00DC75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09C9D11E-47DA-48F3-9287-8DAE6DD04F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734E1928-8E39-412D-8549-824B678262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576865"/>
            <a:ext cx="4150468" cy="1448896"/>
          </a:xfrm>
          <a:solidFill>
            <a:schemeClr val="bg2">
              <a:alpha val="85000"/>
            </a:schemeClr>
          </a:solidFill>
        </p:spPr>
        <p:txBody>
          <a:bodyPr wrap="square"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720FCA-9297-4B96-AB32-2A6CB23A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7D5520E5-BD31-415B-85BE-BBA5018881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E13D265-C885-4591-B23D-C9F467333998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7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2635831"/>
      </p:ext>
    </p:extLst>
  </p:cSld>
  <p:clrMapOvr>
    <a:masterClrMapping/>
  </p:clrMapOvr>
</p:sldLayout>
</file>

<file path=ppt/slideLayouts/slideLayout5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screen image no 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E5559850-DADC-4AE7-ADAF-FF0F60D4C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300253"/>
            <a:ext cx="5131724" cy="1448896"/>
          </a:xfrm>
          <a:solidFill>
            <a:schemeClr val="bg2">
              <a:alpha val="85000"/>
            </a:schemeClr>
          </a:solidFill>
        </p:spPr>
        <p:txBody>
          <a:bodyPr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91A1A7E-A87E-455E-90C1-4F1A616DA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130A69F6-DCA0-45A6-B4E3-EFAA5F703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</p:spTree>
    <p:extLst>
      <p:ext uri="{BB962C8B-B14F-4D97-AF65-F5344CB8AC3E}">
        <p14:creationId xmlns:p14="http://schemas.microsoft.com/office/powerpoint/2010/main" val="619303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llery and Text Horizont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E8166F9-B3F4-4541-8B3F-78EBFF83B2DF}"/>
              </a:ext>
            </a:extLst>
          </p:cNvPr>
          <p:cNvSpPr/>
          <p:nvPr userDrawn="1"/>
        </p:nvSpPr>
        <p:spPr>
          <a:xfrm>
            <a:off x="3242203" y="3976497"/>
            <a:ext cx="2853799" cy="2512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953037B-DF74-9244-8CF9-AFC3999800D6}"/>
              </a:ext>
            </a:extLst>
          </p:cNvPr>
          <p:cNvSpPr/>
          <p:nvPr userDrawn="1"/>
        </p:nvSpPr>
        <p:spPr>
          <a:xfrm>
            <a:off x="239184" y="3976497"/>
            <a:ext cx="2853799" cy="2512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403A8D3-7283-6D42-A26D-AB102595E2B6}"/>
              </a:ext>
            </a:extLst>
          </p:cNvPr>
          <p:cNvSpPr/>
          <p:nvPr userDrawn="1"/>
        </p:nvSpPr>
        <p:spPr>
          <a:xfrm>
            <a:off x="3241766" y="1316567"/>
            <a:ext cx="2853799" cy="251966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2C190FB-4BDB-154F-A026-93A7F03A787E}"/>
              </a:ext>
            </a:extLst>
          </p:cNvPr>
          <p:cNvSpPr/>
          <p:nvPr userDrawn="1"/>
        </p:nvSpPr>
        <p:spPr>
          <a:xfrm>
            <a:off x="239184" y="1316567"/>
            <a:ext cx="2853799" cy="251966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BA100486-76DA-824F-84BF-A32B7975C9B7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E9FF3207-B2B0-8A49-B96F-6247BFD2779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FB241B45-41D3-DD44-9F7D-3AB42B297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4DFD4802-C767-914F-8C37-FE7238051E7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9C41E033-CB46-8341-982E-73D0DEE213F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69282" y="1439514"/>
            <a:ext cx="2559683" cy="1758545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AB157B8F-ADF5-ED44-8F94-23E05E6BA95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389260" y="1439514"/>
            <a:ext cx="2559683" cy="1758545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7" name="Picture Placeholder 9">
            <a:extLst>
              <a:ext uri="{FF2B5EF4-FFF2-40B4-BE49-F238E27FC236}">
                <a16:creationId xmlns:a16="http://schemas.microsoft.com/office/drawing/2014/main" id="{C0D50242-BF96-1E42-AAD6-C291F8747AFB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86241" y="4126201"/>
            <a:ext cx="2559683" cy="1738180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8" name="Picture Placeholder 9">
            <a:extLst>
              <a:ext uri="{FF2B5EF4-FFF2-40B4-BE49-F238E27FC236}">
                <a16:creationId xmlns:a16="http://schemas.microsoft.com/office/drawing/2014/main" id="{8EFE933F-815B-234B-9A85-AD45781FD52D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89260" y="4126201"/>
            <a:ext cx="2559683" cy="1738180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D07BE16B-07C1-B746-997F-D0503F420D1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49599" y="3198058"/>
            <a:ext cx="2843383" cy="624124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1" name="Text Placeholder 8">
            <a:extLst>
              <a:ext uri="{FF2B5EF4-FFF2-40B4-BE49-F238E27FC236}">
                <a16:creationId xmlns:a16="http://schemas.microsoft.com/office/drawing/2014/main" id="{5D3E9A72-0A78-674A-89D7-1E01743C1A5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246974" y="3198058"/>
            <a:ext cx="2843383" cy="624124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A30F0FDF-E7FE-D14F-BFD9-AE8F612DC94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49599" y="5864382"/>
            <a:ext cx="2843383" cy="624124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6F03A208-664C-0042-A338-D1156709763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6974" y="5864382"/>
            <a:ext cx="2843383" cy="624124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C4728C29-400D-1847-8ABA-D0A3561FC000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6361289" y="1316567"/>
            <a:ext cx="5591528" cy="517193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D7D5E48-EE85-8C4C-A912-DC0E360F3E4A}"/>
              </a:ext>
            </a:extLst>
          </p:cNvPr>
          <p:cNvSpPr txBox="1"/>
          <p:nvPr userDrawn="1"/>
        </p:nvSpPr>
        <p:spPr bwMode="auto">
          <a:xfrm>
            <a:off x="10337240" y="6633053"/>
            <a:ext cx="1301638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Group</a:t>
            </a:r>
          </a:p>
        </p:txBody>
      </p:sp>
    </p:spTree>
    <p:extLst>
      <p:ext uri="{BB962C8B-B14F-4D97-AF65-F5344CB8AC3E}">
        <p14:creationId xmlns:p14="http://schemas.microsoft.com/office/powerpoint/2010/main" val="955767189"/>
      </p:ext>
    </p:extLst>
  </p:cSld>
  <p:clrMapOvr>
    <a:masterClrMapping/>
  </p:clrMapOvr>
  <p:transition spd="med">
    <p:fad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1" y="5287"/>
            <a:ext cx="627529" cy="594170"/>
          </a:xfrm>
          <a:prstGeom prst="rect">
            <a:avLst/>
          </a:prstGeom>
        </p:spPr>
      </p:pic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1" y="6321146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 defTabSz="914394"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 defTabSz="914394"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7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0455A6"/>
                </a:solidFill>
              </a:defRPr>
            </a:lvl1pPr>
          </a:lstStyle>
          <a:p>
            <a:r>
              <a:rPr lang="en-US" dirty="0"/>
              <a:t>Title, Calibri, 32</a:t>
            </a:r>
            <a:endParaRPr lang="en-SG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30"/>
            <a:ext cx="10515600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795" indent="-228598">
              <a:buSzPct val="70000"/>
              <a:buFont typeface="Courier New" panose="02070309020205020404" pitchFamily="49" charset="0"/>
              <a:buChar char="o"/>
              <a:defRPr sz="2000"/>
            </a:lvl2pPr>
            <a:lvl3pPr marL="1371591" indent="-457197">
              <a:buFont typeface="+mj-lt"/>
              <a:buAutoNum type="alphaLcPeriod"/>
              <a:defRPr sz="1800" baseline="0"/>
            </a:lvl3pPr>
            <a:lvl4pPr marL="1600190" indent="-228598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387" indent="-228598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/>
              <a:t>Calibri, 22</a:t>
            </a:r>
          </a:p>
          <a:p>
            <a:pPr lvl="1"/>
            <a:r>
              <a:rPr lang="en-US" dirty="0"/>
              <a:t>Calibri, 20</a:t>
            </a:r>
          </a:p>
          <a:p>
            <a:pPr lvl="2"/>
            <a:r>
              <a:rPr lang="en-US" dirty="0"/>
              <a:t>Calibri, 18</a:t>
            </a:r>
          </a:p>
        </p:txBody>
      </p:sp>
    </p:spTree>
    <p:extLst>
      <p:ext uri="{BB962C8B-B14F-4D97-AF65-F5344CB8AC3E}">
        <p14:creationId xmlns:p14="http://schemas.microsoft.com/office/powerpoint/2010/main" val="422268319"/>
      </p:ext>
    </p:extLst>
  </p:cSld>
  <p:clrMapOvr>
    <a:masterClrMapping/>
  </p:clrMapOvr>
</p:sldLayout>
</file>

<file path=ppt/slideLayouts/slideLayout6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colou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434" y="1274134"/>
            <a:ext cx="11523133" cy="1231107"/>
          </a:xfrm>
        </p:spPr>
        <p:txBody>
          <a:bodyPr wrap="square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EF46AB-C08B-4C4F-A03C-9E96D7D9E1EF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16FB219F-36A2-4DE3-AD0D-06D5E20106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Example charts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CDBF5156-2C16-4850-835F-5BAF58C1CE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 err="1"/>
              <a:t>Multicoloured</a:t>
            </a:r>
            <a:endParaRPr lang="en-AU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4C1A78-F61A-4300-A882-08A5E21EF722}"/>
              </a:ext>
            </a:extLst>
          </p:cNvPr>
          <p:cNvSpPr/>
          <p:nvPr/>
        </p:nvSpPr>
        <p:spPr>
          <a:xfrm>
            <a:off x="12326974" y="2866085"/>
            <a:ext cx="1025484" cy="443312"/>
          </a:xfrm>
          <a:prstGeom prst="rect">
            <a:avLst/>
          </a:prstGeom>
          <a:solidFill>
            <a:srgbClr val="FF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Tangerine #FF7F41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51E4C5-F5C2-41BA-B3CF-224F68E78F47}"/>
              </a:ext>
            </a:extLst>
          </p:cNvPr>
          <p:cNvSpPr/>
          <p:nvPr/>
        </p:nvSpPr>
        <p:spPr>
          <a:xfrm>
            <a:off x="12326977" y="1720709"/>
            <a:ext cx="1025484" cy="443312"/>
          </a:xfrm>
          <a:prstGeom prst="rect">
            <a:avLst/>
          </a:prstGeom>
          <a:solidFill>
            <a:srgbClr val="52A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Sea Green #52AFA4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B18888-061A-4451-AF90-DD9B860E96B2}"/>
              </a:ext>
            </a:extLst>
          </p:cNvPr>
          <p:cNvSpPr/>
          <p:nvPr/>
        </p:nvSpPr>
        <p:spPr>
          <a:xfrm>
            <a:off x="12326977" y="575333"/>
            <a:ext cx="1025484" cy="443312"/>
          </a:xfrm>
          <a:prstGeom prst="rect">
            <a:avLst/>
          </a:prstGeom>
          <a:solidFill>
            <a:srgbClr val="007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Ocean Blue #0076A8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2E77F4-2B91-4A44-8BA5-1D6044F9EF22}"/>
              </a:ext>
            </a:extLst>
          </p:cNvPr>
          <p:cNvSpPr/>
          <p:nvPr/>
        </p:nvSpPr>
        <p:spPr>
          <a:xfrm>
            <a:off x="12326974" y="4584149"/>
            <a:ext cx="1025484" cy="443312"/>
          </a:xfrm>
          <a:prstGeom prst="rect">
            <a:avLst/>
          </a:prstGeom>
          <a:solidFill>
            <a:srgbClr val="DEBD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Lilac #DEBDDA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BA66EEF-E5A6-4370-A5D3-C360D3DA7CB8}"/>
              </a:ext>
            </a:extLst>
          </p:cNvPr>
          <p:cNvSpPr/>
          <p:nvPr/>
        </p:nvSpPr>
        <p:spPr>
          <a:xfrm>
            <a:off x="12326977" y="2645"/>
            <a:ext cx="1025484" cy="443312"/>
          </a:xfrm>
          <a:prstGeom prst="rect">
            <a:avLst/>
          </a:prstGeom>
          <a:solidFill>
            <a:srgbClr val="6332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Plum #633260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2C3BBB-1C2E-4F15-894D-BEF47CA065C3}"/>
              </a:ext>
            </a:extLst>
          </p:cNvPr>
          <p:cNvSpPr/>
          <p:nvPr/>
        </p:nvSpPr>
        <p:spPr>
          <a:xfrm>
            <a:off x="12326977" y="1148021"/>
            <a:ext cx="1025484" cy="443312"/>
          </a:xfrm>
          <a:prstGeom prst="rect">
            <a:avLst/>
          </a:prstGeom>
          <a:solidFill>
            <a:srgbClr val="E4AA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Butterscotch #E4AA17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55EE247-AD98-4AA5-9E25-BA256C499668}"/>
              </a:ext>
            </a:extLst>
          </p:cNvPr>
          <p:cNvSpPr/>
          <p:nvPr/>
        </p:nvSpPr>
        <p:spPr>
          <a:xfrm>
            <a:off x="12326975" y="2293397"/>
            <a:ext cx="1025484" cy="443312"/>
          </a:xfrm>
          <a:prstGeom prst="rect">
            <a:avLst/>
          </a:prstGeom>
          <a:solidFill>
            <a:srgbClr val="B5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Champagne #B59E7A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E8625AA-68B3-469A-9D3A-7F0D43EE76FD}"/>
              </a:ext>
            </a:extLst>
          </p:cNvPr>
          <p:cNvSpPr/>
          <p:nvPr/>
        </p:nvSpPr>
        <p:spPr>
          <a:xfrm>
            <a:off x="12326974" y="5156837"/>
            <a:ext cx="1025484" cy="443312"/>
          </a:xfrm>
          <a:prstGeom prst="rect">
            <a:avLst/>
          </a:prstGeom>
          <a:solidFill>
            <a:srgbClr val="436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Pine #43695B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5761130-AD59-4B04-A874-54D01F669B2F}"/>
              </a:ext>
            </a:extLst>
          </p:cNvPr>
          <p:cNvSpPr/>
          <p:nvPr/>
        </p:nvSpPr>
        <p:spPr>
          <a:xfrm>
            <a:off x="12326974" y="3438773"/>
            <a:ext cx="1025484" cy="443312"/>
          </a:xfrm>
          <a:prstGeom prst="rect">
            <a:avLst/>
          </a:prstGeom>
          <a:solidFill>
            <a:srgbClr val="4625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Burgundy #46252F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994CDE-9C21-4E02-A0A2-52949EDBC7D7}"/>
              </a:ext>
            </a:extLst>
          </p:cNvPr>
          <p:cNvSpPr/>
          <p:nvPr/>
        </p:nvSpPr>
        <p:spPr>
          <a:xfrm>
            <a:off x="12326974" y="4011461"/>
            <a:ext cx="1025484" cy="443312"/>
          </a:xfrm>
          <a:prstGeom prst="rect">
            <a:avLst/>
          </a:prstGeom>
          <a:solidFill>
            <a:srgbClr val="84C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Mint #84C661</a:t>
            </a:r>
          </a:p>
        </p:txBody>
      </p:sp>
    </p:spTree>
    <p:extLst>
      <p:ext uri="{BB962C8B-B14F-4D97-AF65-F5344CB8AC3E}">
        <p14:creationId xmlns:p14="http://schemas.microsoft.com/office/powerpoint/2010/main" val="656329029"/>
      </p:ext>
    </p:extLst>
  </p:cSld>
  <p:clrMapOvr>
    <a:masterClrMapping/>
  </p:clrMapOvr>
</p:sldLayout>
</file>

<file path=ppt/slideLayouts/slideLayout6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76A3032-2C65-478E-921E-FB3DD497370F}"/>
              </a:ext>
            </a:extLst>
          </p:cNvPr>
          <p:cNvGrpSpPr/>
          <p:nvPr/>
        </p:nvGrpSpPr>
        <p:grpSpPr>
          <a:xfrm>
            <a:off x="-1" y="0"/>
            <a:ext cx="12201287" cy="6858000"/>
            <a:chOff x="-1" y="0"/>
            <a:chExt cx="9150965" cy="5143500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7373235-3773-4C6E-B7BB-7D9383E6000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r="15033" b="39271"/>
            <a:stretch/>
          </p:blipFill>
          <p:spPr>
            <a:xfrm>
              <a:off x="-1" y="4259358"/>
              <a:ext cx="9150965" cy="884142"/>
            </a:xfrm>
            <a:prstGeom prst="rect">
              <a:avLst/>
            </a:prstGeom>
          </p:spPr>
        </p:pic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C15E88C-03D4-4DB3-A294-01AFD0238E6A}"/>
                </a:ext>
              </a:extLst>
            </p:cNvPr>
            <p:cNvGrpSpPr/>
            <p:nvPr userDrawn="1"/>
          </p:nvGrpSpPr>
          <p:grpSpPr>
            <a:xfrm>
              <a:off x="0" y="0"/>
              <a:ext cx="9150964" cy="2344040"/>
              <a:chOff x="0" y="0"/>
              <a:chExt cx="9150964" cy="2344040"/>
            </a:xfrm>
          </p:grpSpPr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6441D088-2608-489A-AFA7-12FB857C3D4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5"/>
                  </a:ext>
                </a:extLst>
              </a:blip>
              <a:srcRect l="81" t="90" r="-1"/>
              <a:stretch/>
            </p:blipFill>
            <p:spPr>
              <a:xfrm>
                <a:off x="0" y="0"/>
                <a:ext cx="9150964" cy="1982539"/>
              </a:xfrm>
              <a:prstGeom prst="rect">
                <a:avLst/>
              </a:prstGeom>
            </p:spPr>
          </p:pic>
          <p:pic>
            <p:nvPicPr>
              <p:cNvPr id="36" name="Supergraphic 35">
                <a:extLst>
                  <a:ext uri="{FF2B5EF4-FFF2-40B4-BE49-F238E27FC236}">
                    <a16:creationId xmlns:a16="http://schemas.microsoft.com/office/drawing/2014/main" id="{38ED6516-54EA-40DC-A3B9-12F312D5B7F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rcRect l="8161"/>
              <a:stretch/>
            </p:blipFill>
            <p:spPr>
              <a:xfrm>
                <a:off x="0" y="356654"/>
                <a:ext cx="5558576" cy="1987386"/>
              </a:xfrm>
              <a:prstGeom prst="rect">
                <a:avLst/>
              </a:prstGeom>
            </p:spPr>
          </p:pic>
          <p:pic>
            <p:nvPicPr>
              <p:cNvPr id="23" name="Frasers logo">
                <a:extLst>
                  <a:ext uri="{FF2B5EF4-FFF2-40B4-BE49-F238E27FC236}">
                    <a16:creationId xmlns:a16="http://schemas.microsoft.com/office/drawing/2014/main" id="{3E2AC1B3-2773-45AD-9FE2-D6348C7187F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7689057" y="125770"/>
                <a:ext cx="1332336" cy="642320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9671635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1024121"/>
            <a:ext cx="964998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D00828F-3B02-49C1-B056-0E3269336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40185233"/>
      </p:ext>
    </p:extLst>
  </p:cSld>
  <p:clrMapOvr>
    <a:masterClrMapping/>
  </p:clrMapOvr>
</p:sldLayout>
</file>

<file path=ppt/slideLayouts/slideLayout6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2"/>
            <a:chOff x="3105" y="746"/>
            <a:chExt cx="9137790" cy="514200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9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174997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1"/>
            <a:chOff x="3105" y="746"/>
            <a:chExt cx="9137790" cy="514200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8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65478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757"/>
          <a:stretch/>
        </p:blipFill>
        <p:spPr>
          <a:xfrm>
            <a:off x="0" y="2932259"/>
            <a:ext cx="12192000" cy="3925741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56" y="2489061"/>
            <a:ext cx="11531011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6556" y="2958001"/>
            <a:ext cx="11531011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191995" lvl="0" indent="-191995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52F64EF-413A-47FE-BA58-70EAF46333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2510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out 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758209" y="3707038"/>
            <a:ext cx="2880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Established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Singapore 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since 1996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237174" y="3707038"/>
            <a:ext cx="35342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Our Solutions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Learning, Consulting, Coaching and Blended Learning Solutions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392847" y="3707038"/>
            <a:ext cx="2880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Operations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China and India With </a:t>
            </a:r>
            <a:br>
              <a:rPr lang="en-US" sz="1600" dirty="0" smtClean="0">
                <a:solidFill>
                  <a:prstClr val="black"/>
                </a:solidFill>
              </a:rPr>
            </a:br>
            <a:r>
              <a:rPr lang="en-US" sz="1600" dirty="0" smtClean="0">
                <a:solidFill>
                  <a:prstClr val="black"/>
                </a:solidFill>
              </a:rPr>
              <a:t>a Global Partner footprint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280160" y="1622032"/>
            <a:ext cx="1719072" cy="1719072"/>
            <a:chOff x="1280160" y="1622032"/>
            <a:chExt cx="1719072" cy="1719072"/>
          </a:xfrm>
        </p:grpSpPr>
        <p:sp>
          <p:nvSpPr>
            <p:cNvPr id="14" name="Oval 13"/>
            <p:cNvSpPr/>
            <p:nvPr/>
          </p:nvSpPr>
          <p:spPr>
            <a:xfrm>
              <a:off x="1280160" y="1622032"/>
              <a:ext cx="1719072" cy="1719072"/>
            </a:xfrm>
            <a:prstGeom prst="ellipse">
              <a:avLst/>
            </a:prstGeom>
            <a:gradFill>
              <a:gsLst>
                <a:gs pos="0">
                  <a:srgbClr val="060554"/>
                </a:gs>
                <a:gs pos="51000">
                  <a:srgbClr val="0D117D"/>
                </a:gs>
                <a:gs pos="100000">
                  <a:srgbClr val="3562A7"/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7538" y="2006249"/>
              <a:ext cx="844317" cy="844317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 userDrawn="1"/>
        </p:nvGrpSpPr>
        <p:grpSpPr>
          <a:xfrm>
            <a:off x="5126736" y="1622032"/>
            <a:ext cx="1719072" cy="1719072"/>
            <a:chOff x="5126736" y="1622032"/>
            <a:chExt cx="1719072" cy="1719072"/>
          </a:xfrm>
          <a:gradFill>
            <a:gsLst>
              <a:gs pos="33000">
                <a:srgbClr val="036CB7"/>
              </a:gs>
              <a:gs pos="11000">
                <a:srgbClr val="0455A6"/>
              </a:gs>
              <a:gs pos="84000">
                <a:srgbClr val="08B6BA"/>
              </a:gs>
              <a:gs pos="62000">
                <a:schemeClr val="accent2"/>
              </a:gs>
            </a:gsLst>
            <a:lin ang="18900000" scaled="1"/>
          </a:gradFill>
        </p:grpSpPr>
        <p:sp>
          <p:nvSpPr>
            <p:cNvPr id="17" name="Oval 16"/>
            <p:cNvSpPr/>
            <p:nvPr/>
          </p:nvSpPr>
          <p:spPr>
            <a:xfrm>
              <a:off x="5126736" y="1622032"/>
              <a:ext cx="1719072" cy="1719072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2150" y="2006248"/>
              <a:ext cx="844317" cy="844317"/>
            </a:xfrm>
            <a:prstGeom prst="rect">
              <a:avLst/>
            </a:prstGeom>
            <a:grpFill/>
          </p:spPr>
        </p:pic>
      </p:grpSp>
      <p:grpSp>
        <p:nvGrpSpPr>
          <p:cNvPr id="19" name="Group 18"/>
          <p:cNvGrpSpPr/>
          <p:nvPr userDrawn="1"/>
        </p:nvGrpSpPr>
        <p:grpSpPr>
          <a:xfrm>
            <a:off x="8973312" y="1622032"/>
            <a:ext cx="1719072" cy="1719072"/>
            <a:chOff x="8973312" y="1622032"/>
            <a:chExt cx="1719072" cy="1719072"/>
          </a:xfrm>
        </p:grpSpPr>
        <p:sp>
          <p:nvSpPr>
            <p:cNvPr id="20" name="Oval 19"/>
            <p:cNvSpPr/>
            <p:nvPr/>
          </p:nvSpPr>
          <p:spPr>
            <a:xfrm>
              <a:off x="8973312" y="1622032"/>
              <a:ext cx="1719072" cy="1719072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7804" y="2056524"/>
              <a:ext cx="850087" cy="850087"/>
            </a:xfrm>
            <a:prstGeom prst="rect">
              <a:avLst/>
            </a:prstGeom>
          </p:spPr>
        </p:pic>
      </p:grpSp>
      <p:sp>
        <p:nvSpPr>
          <p:cNvPr id="83" name="TextBox 82"/>
          <p:cNvSpPr txBox="1"/>
          <p:nvPr userDrawn="1"/>
        </p:nvSpPr>
        <p:spPr>
          <a:xfrm>
            <a:off x="1901773" y="440359"/>
            <a:ext cx="8388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3200" dirty="0" smtClean="0">
                <a:solidFill>
                  <a:srgbClr val="FF0000"/>
                </a:solidFill>
              </a:rPr>
              <a:t>About ODE Consulting®</a:t>
            </a:r>
            <a:endParaRPr lang="en-SG" dirty="0">
              <a:solidFill>
                <a:srgbClr val="FF0000"/>
              </a:solidFill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240" y="5121024"/>
            <a:ext cx="822788" cy="72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724" y="5307378"/>
            <a:ext cx="1410753" cy="584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4234" y="5169425"/>
            <a:ext cx="1148132" cy="7934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Image result for advantexe logo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695" y="5183846"/>
            <a:ext cx="813102" cy="81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Image result for apsn logo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691" y="5344813"/>
            <a:ext cx="2143511" cy="54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989896" y="5144068"/>
            <a:ext cx="751766" cy="75176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221632" y="5254387"/>
            <a:ext cx="1188631" cy="57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278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52611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03380" y="1822591"/>
            <a:ext cx="3491566" cy="1239557"/>
          </a:xfrm>
        </p:spPr>
        <p:txBody>
          <a:bodyPr>
            <a:normAutofit/>
          </a:bodyPr>
          <a:lstStyle>
            <a:lvl1pPr>
              <a:defRPr sz="3200" b="1" spc="300" baseline="0">
                <a:solidFill>
                  <a:srgbClr val="FF0000"/>
                </a:solidFill>
              </a:defRPr>
            </a:lvl1pPr>
          </a:lstStyle>
          <a:p>
            <a:r>
              <a:rPr lang="en-SG" dirty="0" smtClean="0"/>
              <a:t>Insert title here</a:t>
            </a:r>
            <a:endParaRPr lang="en-SG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8303380" y="3361765"/>
            <a:ext cx="3491566" cy="1120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 smtClean="0"/>
              <a:t>Insert subtitle text body here (if any) Calibri, 20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58139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35372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10515600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11332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809253" y="876550"/>
            <a:ext cx="4329953" cy="38919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="1" baseline="0">
                <a:solidFill>
                  <a:srgbClr val="FF0000"/>
                </a:solidFill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/>
            </a:lvl3pPr>
          </a:lstStyle>
          <a:p>
            <a:pPr lvl="0"/>
            <a:r>
              <a:rPr lang="en-US" dirty="0" smtClean="0"/>
              <a:t>Title, Calibri, Bold, 48</a:t>
            </a:r>
          </a:p>
        </p:txBody>
      </p:sp>
    </p:spTree>
    <p:extLst>
      <p:ext uri="{BB962C8B-B14F-4D97-AF65-F5344CB8AC3E}">
        <p14:creationId xmlns:p14="http://schemas.microsoft.com/office/powerpoint/2010/main" val="2659798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1" y="5287"/>
            <a:ext cx="627529" cy="594170"/>
          </a:xfrm>
          <a:prstGeom prst="rect">
            <a:avLst/>
          </a:prstGeom>
        </p:spPr>
      </p:pic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1" y="6321146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 defTabSz="914394"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 defTabSz="914394"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7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0455A6"/>
                </a:solidFill>
              </a:defRPr>
            </a:lvl1pPr>
          </a:lstStyle>
          <a:p>
            <a:r>
              <a:rPr lang="en-US" dirty="0"/>
              <a:t>Title, Calibri, 32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560754881"/>
      </p:ext>
    </p:extLst>
  </p:cSld>
  <p:clrMapOvr>
    <a:masterClrMapping/>
  </p:clrMapOvr>
</p:sldLayout>
</file>

<file path=ppt/slideLayouts/slideLayout6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199094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775012"/>
            <a:ext cx="6199094" cy="42498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0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6728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3202B6-E526-440D-B90D-FAE6B833777A}" type="slidenum">
              <a:rPr lang="en-US" alt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0527828"/>
      </p:ext>
    </p:extLst>
  </p:cSld>
  <p:clrMapOvr>
    <a:masterClrMapping/>
  </p:clrMapOvr>
  <p:transition spd="slow">
    <p:wipe dir="r"/>
  </p:transition>
</p:sldLayout>
</file>

<file path=ppt/slideLayouts/slideLayout6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508354" y="1572915"/>
            <a:ext cx="8322908" cy="4160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SG" dirty="0" smtClean="0"/>
              <a:t>Insert your photo here</a:t>
            </a:r>
            <a:endParaRPr lang="en-SG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354" y="553385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26166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619365" y="1858645"/>
            <a:ext cx="3600000" cy="3600000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30667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6123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21389" y="1303282"/>
            <a:ext cx="5404780" cy="4256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AutoShape 2" descr="Image result for map pin icon white 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SG">
              <a:solidFill>
                <a:prstClr val="black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70" r="24386" b="1392"/>
          <a:stretch/>
        </p:blipFill>
        <p:spPr>
          <a:xfrm rot="16200000">
            <a:off x="809925" y="347808"/>
            <a:ext cx="110628" cy="173047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399354" y="278791"/>
            <a:ext cx="4398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spc="300" dirty="0" smtClean="0">
                <a:solidFill>
                  <a:srgbClr val="0455A6"/>
                </a:solidFill>
              </a:rPr>
              <a:t>Contact Us</a:t>
            </a:r>
            <a:endParaRPr lang="en-SG" sz="3600" spc="300" dirty="0">
              <a:solidFill>
                <a:srgbClr val="0455A6"/>
              </a:solidFill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1605934" y="2119252"/>
            <a:ext cx="4044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enquiry@odeconsulting.com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605934" y="3552764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+65 6323 8020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457771" y="1819824"/>
            <a:ext cx="968188" cy="968188"/>
            <a:chOff x="457771" y="1819824"/>
            <a:chExt cx="968188" cy="968188"/>
          </a:xfrm>
        </p:grpSpPr>
        <p:sp>
          <p:nvSpPr>
            <p:cNvPr id="17" name="Oval 16"/>
            <p:cNvSpPr/>
            <p:nvPr userDrawn="1"/>
          </p:nvSpPr>
          <p:spPr>
            <a:xfrm>
              <a:off x="457771" y="1819824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260" y="2090313"/>
              <a:ext cx="427211" cy="427211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 userDrawn="1"/>
        </p:nvGrpSpPr>
        <p:grpSpPr>
          <a:xfrm>
            <a:off x="457771" y="3245218"/>
            <a:ext cx="968188" cy="968188"/>
            <a:chOff x="457771" y="3245218"/>
            <a:chExt cx="968188" cy="968188"/>
          </a:xfrm>
        </p:grpSpPr>
        <p:sp>
          <p:nvSpPr>
            <p:cNvPr id="20" name="Oval 19"/>
            <p:cNvSpPr/>
            <p:nvPr userDrawn="1"/>
          </p:nvSpPr>
          <p:spPr>
            <a:xfrm>
              <a:off x="457771" y="3245218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085" y="3538532"/>
              <a:ext cx="381560" cy="381560"/>
            </a:xfrm>
            <a:prstGeom prst="rect">
              <a:avLst/>
            </a:prstGeom>
          </p:spPr>
        </p:pic>
      </p:grpSp>
      <p:sp>
        <p:nvSpPr>
          <p:cNvPr id="28" name="TextBox 27"/>
          <p:cNvSpPr txBox="1"/>
          <p:nvPr userDrawn="1"/>
        </p:nvSpPr>
        <p:spPr>
          <a:xfrm>
            <a:off x="6039801" y="749284"/>
            <a:ext cx="5286368" cy="523220"/>
          </a:xfrm>
          <a:prstGeom prst="rect">
            <a:avLst/>
          </a:prstGeom>
          <a:solidFill>
            <a:srgbClr val="00206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en-US" sz="1400" b="1" spc="300" dirty="0" smtClean="0">
                <a:solidFill>
                  <a:prstClr val="white"/>
                </a:solidFill>
              </a:rPr>
              <a:t>Address: </a:t>
            </a:r>
            <a:r>
              <a:rPr lang="en-US" sz="1400" spc="300" dirty="0" smtClean="0">
                <a:solidFill>
                  <a:prstClr val="white"/>
                </a:solidFill>
              </a:rPr>
              <a:t>70 Shenton Way, EON Shenton </a:t>
            </a:r>
            <a:br>
              <a:rPr lang="en-US" sz="1400" spc="300" dirty="0" smtClean="0">
                <a:solidFill>
                  <a:prstClr val="white"/>
                </a:solidFill>
              </a:rPr>
            </a:br>
            <a:r>
              <a:rPr lang="en-US" sz="1400" spc="300" dirty="0" smtClean="0">
                <a:solidFill>
                  <a:prstClr val="white"/>
                </a:solidFill>
              </a:rPr>
              <a:t>#09-08 S(079118)</a:t>
            </a: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979" y="4057761"/>
            <a:ext cx="2147593" cy="2147593"/>
          </a:xfrm>
          <a:prstGeom prst="rect">
            <a:avLst/>
          </a:prstGeom>
          <a:ln w="57150">
            <a:noFill/>
          </a:ln>
          <a:effectLst>
            <a:outerShdw blurRad="50800" dist="38100" dir="5400000" algn="t" rotWithShape="0">
              <a:srgbClr val="3562A7">
                <a:alpha val="40000"/>
              </a:srgbClr>
            </a:outerShdw>
          </a:effectLst>
        </p:spPr>
      </p:pic>
      <p:sp>
        <p:nvSpPr>
          <p:cNvPr id="34" name="TextBox 33"/>
          <p:cNvSpPr txBox="1"/>
          <p:nvPr userDrawn="1"/>
        </p:nvSpPr>
        <p:spPr>
          <a:xfrm>
            <a:off x="1605934" y="4984272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www.odeconsulting.com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57771" y="4676726"/>
            <a:ext cx="968188" cy="968188"/>
            <a:chOff x="457771" y="4676726"/>
            <a:chExt cx="968188" cy="968188"/>
          </a:xfrm>
        </p:grpSpPr>
        <p:sp>
          <p:nvSpPr>
            <p:cNvPr id="33" name="Oval 32"/>
            <p:cNvSpPr/>
            <p:nvPr userDrawn="1"/>
          </p:nvSpPr>
          <p:spPr>
            <a:xfrm>
              <a:off x="457771" y="4676726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37" name="Picture 36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319" y="4907274"/>
              <a:ext cx="507093" cy="507093"/>
            </a:xfrm>
            <a:prstGeom prst="rect">
              <a:avLst/>
            </a:prstGeom>
          </p:spPr>
        </p:pic>
      </p:grpSp>
      <p:sp>
        <p:nvSpPr>
          <p:cNvPr id="38" name="TextBox 37"/>
          <p:cNvSpPr txBox="1"/>
          <p:nvPr userDrawn="1"/>
        </p:nvSpPr>
        <p:spPr>
          <a:xfrm>
            <a:off x="1605934" y="5436581"/>
            <a:ext cx="2971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i="1" spc="300" dirty="0" smtClean="0">
                <a:solidFill>
                  <a:srgbClr val="3562A7"/>
                </a:solidFill>
              </a:rPr>
              <a:t>Scan the QR code to visit our website</a:t>
            </a:r>
          </a:p>
        </p:txBody>
      </p:sp>
      <p:sp>
        <p:nvSpPr>
          <p:cNvPr id="39" name="Right Arrow 38"/>
          <p:cNvSpPr/>
          <p:nvPr userDrawn="1"/>
        </p:nvSpPr>
        <p:spPr>
          <a:xfrm>
            <a:off x="3834581" y="5792880"/>
            <a:ext cx="1177044" cy="20881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391" y="4793924"/>
            <a:ext cx="380695" cy="380695"/>
          </a:xfrm>
          <a:prstGeom prst="rect">
            <a:avLst/>
          </a:prstGeom>
        </p:spPr>
      </p:pic>
      <p:sp>
        <p:nvSpPr>
          <p:cNvPr id="35" name="TextBox 34"/>
          <p:cNvSpPr txBox="1"/>
          <p:nvPr userDrawn="1"/>
        </p:nvSpPr>
        <p:spPr>
          <a:xfrm>
            <a:off x="8409366" y="5131557"/>
            <a:ext cx="1739835" cy="268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100" b="1" dirty="0" smtClean="0">
                <a:solidFill>
                  <a:srgbClr val="0455A6"/>
                </a:solidFill>
              </a:rPr>
              <a:t>ODE Consulting®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503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0" y="6321145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683187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6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53417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3472" y="63211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1582925" y="6329363"/>
            <a:ext cx="6656387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+mj-lt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lacial Indifference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lacial Indifference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dirty="0" smtClean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Slide Number Placeholder 2"/>
          <p:cNvSpPr txBox="1">
            <a:spLocks/>
          </p:cNvSpPr>
          <p:nvPr userDrawn="1"/>
        </p:nvSpPr>
        <p:spPr>
          <a:xfrm>
            <a:off x="11277600" y="6462814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04728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27000"/>
            </a:blip>
            <a:srcRect/>
            <a:stretch>
              <a:fillRect l="-50894" r="-1051" b="-59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031695"/>
            <a:ext cx="10515600" cy="80028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2407920"/>
            <a:ext cx="10515600" cy="3383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  <a:lvl2pPr marL="685800" indent="-228600" algn="ctr">
              <a:buSzPct val="70000"/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371600" indent="-457200" algn="ctr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endParaRPr lang="en-US" dirty="0" smtClean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76800" y="2083443"/>
            <a:ext cx="243840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7163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1" y="5287"/>
            <a:ext cx="627529" cy="594170"/>
          </a:xfrm>
          <a:prstGeom prst="rect">
            <a:avLst/>
          </a:prstGeom>
        </p:spPr>
      </p:pic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1" y="6321146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 defTabSz="914394"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 defTabSz="914394"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91462"/>
      </p:ext>
    </p:extLst>
  </p:cSld>
  <p:clrMapOvr>
    <a:masterClrMapping/>
  </p:clrMapOvr>
</p:sldLayout>
</file>

<file path=ppt/slideLayouts/slideLayout6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 rot="5400000">
            <a:off x="1275243" y="3041542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80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 userDrawn="1"/>
        </p:nvSpPr>
        <p:spPr>
          <a:xfrm rot="5400000">
            <a:off x="513742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34" name="Rounded Rectangle 33"/>
          <p:cNvSpPr/>
          <p:nvPr userDrawn="1"/>
        </p:nvSpPr>
        <p:spPr>
          <a:xfrm rot="5400000">
            <a:off x="886360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057275" y="3603625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919457" y="3600713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2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645636" y="3600712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3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9354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00287"/>
          </a:xfrm>
        </p:spPr>
        <p:txBody>
          <a:bodyPr>
            <a:normAutofit/>
          </a:bodyPr>
          <a:lstStyle>
            <a:lvl1pPr algn="ctr"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2" name="Rounded Rectangle 1"/>
          <p:cNvSpPr/>
          <p:nvPr userDrawn="1"/>
        </p:nvSpPr>
        <p:spPr>
          <a:xfrm>
            <a:off x="83820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 userDrawn="1"/>
        </p:nvSpPr>
        <p:spPr>
          <a:xfrm>
            <a:off x="449326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814832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 userDrawn="1"/>
        </p:nvSpPr>
        <p:spPr>
          <a:xfrm>
            <a:off x="113792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1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479298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0" name="Rounded Rectangle 19"/>
          <p:cNvSpPr/>
          <p:nvPr userDrawn="1"/>
        </p:nvSpPr>
        <p:spPr>
          <a:xfrm>
            <a:off x="844804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 userDrawn="1"/>
        </p:nvSpPr>
        <p:spPr>
          <a:xfrm flipV="1">
            <a:off x="113792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4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22" name="Rounded Rectangle 21"/>
          <p:cNvSpPr/>
          <p:nvPr userDrawn="1"/>
        </p:nvSpPr>
        <p:spPr>
          <a:xfrm flipV="1">
            <a:off x="479298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3" name="Rounded Rectangle 22"/>
          <p:cNvSpPr/>
          <p:nvPr userDrawn="1"/>
        </p:nvSpPr>
        <p:spPr>
          <a:xfrm flipV="1">
            <a:off x="844804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82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37919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792981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448041" y="4815523"/>
            <a:ext cx="2606039" cy="5080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138238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804569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8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470900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2217420" y="5577205"/>
            <a:ext cx="447040" cy="91757"/>
            <a:chOff x="2217420" y="5628323"/>
            <a:chExt cx="447040" cy="91757"/>
          </a:xfrm>
        </p:grpSpPr>
        <p:sp>
          <p:nvSpPr>
            <p:cNvPr id="29" name="Oval 28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0" name="Oval 29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1" name="Oval 30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5872480" y="5577205"/>
            <a:ext cx="447040" cy="91757"/>
            <a:chOff x="2217420" y="5628323"/>
            <a:chExt cx="447040" cy="91757"/>
          </a:xfrm>
        </p:grpSpPr>
        <p:sp>
          <p:nvSpPr>
            <p:cNvPr id="37" name="Oval 36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8" name="Oval 37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9" name="Oval 38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40" name="Group 39"/>
          <p:cNvGrpSpPr/>
          <p:nvPr userDrawn="1"/>
        </p:nvGrpSpPr>
        <p:grpSpPr>
          <a:xfrm>
            <a:off x="9527540" y="5577205"/>
            <a:ext cx="447040" cy="91757"/>
            <a:chOff x="2217420" y="5628323"/>
            <a:chExt cx="447040" cy="91757"/>
          </a:xfrm>
        </p:grpSpPr>
        <p:sp>
          <p:nvSpPr>
            <p:cNvPr id="41" name="Oval 40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3" name="Oval 42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sp>
        <p:nvSpPr>
          <p:cNvPr id="32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36683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700463" y="1371600"/>
            <a:ext cx="4257675" cy="4257675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445994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25839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505743"/>
            <a:ext cx="356815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7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43400" y="3137436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8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8139954" y="1566703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0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343400" y="1531743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1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141495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39008586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3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3309321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3310862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 hasCustomPrompt="1"/>
          </p:nvPr>
        </p:nvSpPr>
        <p:spPr>
          <a:xfrm>
            <a:off x="6199542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6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201083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 hasCustomPrompt="1"/>
          </p:nvPr>
        </p:nvSpPr>
        <p:spPr>
          <a:xfrm>
            <a:off x="9089763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9091304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9" name="Slide Number Placeholder 2"/>
          <p:cNvSpPr>
            <a:spLocks noGrp="1"/>
          </p:cNvSpPr>
          <p:nvPr>
            <p:ph type="sldNum" sz="quarter" idx="2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291430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997824" y="365125"/>
            <a:ext cx="6355975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97824" y="1855694"/>
            <a:ext cx="6355976" cy="41691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07126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190544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6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SG" dirty="0"/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508000" y="1447800"/>
            <a:ext cx="10972800" cy="4724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450680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6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279895-DFFF-4EBF-9F22-3A021849A8D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9604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340408696"/>
      </p:ext>
    </p:extLst>
  </p:cSld>
  <p:clrMapOvr>
    <a:masterClrMapping/>
  </p:clrMapOvr>
</p:sldLayout>
</file>

<file path=ppt/slideLayouts/slideLayout6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8C15E88C-03D4-4DB3-A294-01AFD0238E6A}"/>
              </a:ext>
            </a:extLst>
          </p:cNvPr>
          <p:cNvGrpSpPr/>
          <p:nvPr/>
        </p:nvGrpSpPr>
        <p:grpSpPr>
          <a:xfrm>
            <a:off x="0" y="0"/>
            <a:ext cx="12201285" cy="3125387"/>
            <a:chOff x="0" y="0"/>
            <a:chExt cx="9150964" cy="2344040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6441D088-2608-489A-AFA7-12FB857C3D4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81" t="90" r="-1"/>
            <a:stretch/>
          </p:blipFill>
          <p:spPr>
            <a:xfrm>
              <a:off x="0" y="0"/>
              <a:ext cx="9150964" cy="1982539"/>
            </a:xfrm>
            <a:prstGeom prst="rect">
              <a:avLst/>
            </a:prstGeom>
          </p:spPr>
        </p:pic>
        <p:pic>
          <p:nvPicPr>
            <p:cNvPr id="36" name="Supergraphic 35">
              <a:extLst>
                <a:ext uri="{FF2B5EF4-FFF2-40B4-BE49-F238E27FC236}">
                  <a16:creationId xmlns:a16="http://schemas.microsoft.com/office/drawing/2014/main" id="{38ED6516-54EA-40DC-A3B9-12F312D5B7F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l="8161"/>
            <a:stretch/>
          </p:blipFill>
          <p:spPr>
            <a:xfrm>
              <a:off x="0" y="356654"/>
              <a:ext cx="5558576" cy="1987386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6936192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9" y="1024120"/>
            <a:ext cx="6920663" cy="205184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sz="1333" b="0">
                <a:latin typeface="Arial Black" panose="020B0A04020102020204" pitchFamily="34" charset="0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F33FAE9-5A77-4546-9E4F-8DB4789353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2005594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3473" y="632114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 defTabSz="914394"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 defTabSz="914394"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1582925" y="6329364"/>
            <a:ext cx="6656387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+mj-lt"/>
              </a:defRPr>
            </a:lvl1pPr>
            <a:lvl2pPr marL="742945" indent="-285748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lacial Indifference" pitchFamily="50" charset="0"/>
              </a:defRPr>
            </a:lvl2pPr>
            <a:lvl3pPr marL="1142992" indent="-228598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lacial Indifference" pitchFamily="50" charset="0"/>
              </a:defRPr>
            </a:lvl3pPr>
            <a:lvl4pPr marL="1600190" indent="-228598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4pPr>
            <a:lvl5pPr marL="2057387" indent="-228598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5pPr>
            <a:lvl6pPr marL="2514584" indent="-22859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6pPr>
            <a:lvl7pPr marL="2971781" indent="-22859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7pPr>
            <a:lvl8pPr marL="3428978" indent="-22859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8pPr>
            <a:lvl9pPr marL="3886175" indent="-228598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9pPr>
          </a:lstStyle>
          <a:p>
            <a:pPr defTabSz="914394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569894"/>
      </p:ext>
    </p:extLst>
  </p:cSld>
  <p:clrMapOvr>
    <a:masterClrMapping/>
  </p:clrMapOvr>
</p:sldLayout>
</file>

<file path=ppt/slideLayouts/slideLayout6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6A84288-523C-468C-903D-37AE1A1DB582}"/>
              </a:ext>
            </a:extLst>
          </p:cNvPr>
          <p:cNvGrpSpPr/>
          <p:nvPr/>
        </p:nvGrpSpPr>
        <p:grpSpPr>
          <a:xfrm>
            <a:off x="1" y="3174"/>
            <a:ext cx="12192001" cy="3951183"/>
            <a:chOff x="0" y="2380"/>
            <a:chExt cx="9144001" cy="2963387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E775A16-290E-41A2-8A43-A04985C835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51" t="45547" r="39"/>
            <a:stretch/>
          </p:blipFill>
          <p:spPr>
            <a:xfrm>
              <a:off x="0" y="2380"/>
              <a:ext cx="9144000" cy="1984353"/>
            </a:xfrm>
            <a:prstGeom prst="rect">
              <a:avLst/>
            </a:prstGeom>
          </p:spPr>
        </p:pic>
        <p:pic>
          <p:nvPicPr>
            <p:cNvPr id="7" name="Supergraphic 6">
              <a:extLst>
                <a:ext uri="{FF2B5EF4-FFF2-40B4-BE49-F238E27FC236}">
                  <a16:creationId xmlns:a16="http://schemas.microsoft.com/office/drawing/2014/main" id="{A14DCB7B-2752-4E29-ABF6-7E00DCFE60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r="13965"/>
            <a:stretch/>
          </p:blipFill>
          <p:spPr>
            <a:xfrm>
              <a:off x="4038601" y="553853"/>
              <a:ext cx="5105400" cy="2411914"/>
            </a:xfrm>
            <a:prstGeom prst="rect">
              <a:avLst/>
            </a:prstGeom>
          </p:spPr>
        </p:pic>
        <p:pic>
          <p:nvPicPr>
            <p:cNvPr id="14" name="Frasers logo">
              <a:extLst>
                <a:ext uri="{FF2B5EF4-FFF2-40B4-BE49-F238E27FC236}">
                  <a16:creationId xmlns:a16="http://schemas.microsoft.com/office/drawing/2014/main" id="{22698AC3-2C23-4095-8A0D-4407CE65CC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70" y="1024121"/>
            <a:ext cx="692066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55181"/>
            <a:ext cx="6936191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8A9CB77-6A21-4007-A3A2-8B8C08DD90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34009243"/>
      </p:ext>
    </p:extLst>
  </p:cSld>
  <p:clrMapOvr>
    <a:masterClrMapping/>
  </p:clrMapOvr>
</p:sldLayout>
</file>

<file path=ppt/slideLayouts/slideLayout6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2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5ACB32D6-37F4-453D-9699-66028AE9508E}"/>
              </a:ext>
            </a:extLst>
          </p:cNvPr>
          <p:cNvGrpSpPr/>
          <p:nvPr/>
        </p:nvGrpSpPr>
        <p:grpSpPr>
          <a:xfrm>
            <a:off x="2595295" y="0"/>
            <a:ext cx="9596707" cy="6858000"/>
            <a:chOff x="1946471" y="0"/>
            <a:chExt cx="7197530" cy="5143500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8CCA5E0E-2F50-4B19-861A-B0979A5ACB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r="4097"/>
            <a:stretch/>
          </p:blipFill>
          <p:spPr>
            <a:xfrm>
              <a:off x="1946471" y="0"/>
              <a:ext cx="7197530" cy="5143500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5CEA7398-3960-401A-AF22-E24D249FF9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rcRect t="5774"/>
            <a:stretch/>
          </p:blipFill>
          <p:spPr>
            <a:xfrm>
              <a:off x="3397398" y="0"/>
              <a:ext cx="3101151" cy="4200526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srgbClr val="ED1C24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srgbClr val="ED1C24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11820" y="5994889"/>
            <a:ext cx="464574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5CA4945-3158-423A-A5F4-860969E5A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1820" y="4975837"/>
            <a:ext cx="4645747" cy="886396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AEFF863-D6C3-4BAA-9D46-9066F17DD3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1595401"/>
      </p:ext>
    </p:extLst>
  </p:cSld>
  <p:clrMapOvr>
    <a:masterClrMapping/>
  </p:clrMapOvr>
</p:sldLayout>
</file>

<file path=ppt/slideLayouts/slideLayout6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3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8337598-321F-451C-BF10-1EC48F825F8B}"/>
              </a:ext>
            </a:extLst>
          </p:cNvPr>
          <p:cNvGrpSpPr/>
          <p:nvPr/>
        </p:nvGrpSpPr>
        <p:grpSpPr>
          <a:xfrm>
            <a:off x="-3" y="2600666"/>
            <a:ext cx="12192003" cy="4260527"/>
            <a:chOff x="-2" y="1950499"/>
            <a:chExt cx="9144002" cy="3195395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AD51654-0AA4-4275-89E5-F65D83D31A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r="9861"/>
            <a:stretch/>
          </p:blipFill>
          <p:spPr>
            <a:xfrm>
              <a:off x="3374379" y="1950499"/>
              <a:ext cx="5769621" cy="246086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5DCE1DF-6B93-4E74-9805-860609A3A7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77446392"/>
      </p:ext>
    </p:extLst>
  </p:cSld>
  <p:clrMapOvr>
    <a:masterClrMapping/>
  </p:clrMapOvr>
</p:sldLayout>
</file>

<file path=ppt/slideLayouts/slideLayout6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4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3064C296-B90E-4762-82F5-0D6D7FB2B880}"/>
              </a:ext>
            </a:extLst>
          </p:cNvPr>
          <p:cNvGrpSpPr/>
          <p:nvPr/>
        </p:nvGrpSpPr>
        <p:grpSpPr>
          <a:xfrm>
            <a:off x="-2" y="2784728"/>
            <a:ext cx="12192004" cy="4076465"/>
            <a:chOff x="-2" y="2088545"/>
            <a:chExt cx="9144003" cy="3057349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DB12760D-26C5-459A-98CF-A856A96E3B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r="8717"/>
            <a:stretch/>
          </p:blipFill>
          <p:spPr>
            <a:xfrm>
              <a:off x="3882905" y="2088545"/>
              <a:ext cx="5261096" cy="199912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CCD481D-9B74-46B8-9F56-998633D332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45662556"/>
      </p:ext>
    </p:extLst>
  </p:cSld>
  <p:clrMapOvr>
    <a:masterClrMapping/>
  </p:clrMapOvr>
</p:sldLayout>
</file>

<file path=ppt/slideLayouts/slideLayout6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489061"/>
            <a:ext cx="11320523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958001"/>
            <a:ext cx="11320523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b="0" dirty="0">
                <a:latin typeface="Arial Black" panose="020B0A04020102020204" pitchFamily="34" charset="0"/>
              </a:defRPr>
            </a:lvl1pPr>
          </a:lstStyle>
          <a:p>
            <a:pPr marL="191995" lvl="0" indent="-191995"/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89336256"/>
      </p:ext>
    </p:extLst>
  </p:cSld>
  <p:clrMapOvr>
    <a:masterClrMapping/>
  </p:clrMapOvr>
</p:sldLayout>
</file>

<file path=ppt/slideLayouts/slideLayout6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7" y="1267884"/>
            <a:ext cx="115038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E26B09-3B8C-4D1D-B688-D9601153D5F2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114678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06745"/>
            <a:ext cx="11425765" cy="557220"/>
          </a:xfrm>
        </p:spPr>
        <p:txBody>
          <a:bodyPr anchor="t" anchorCtr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503809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8916914"/>
      </p:ext>
    </p:extLst>
  </p:cSld>
  <p:clrMapOvr>
    <a:masterClrMapping/>
  </p:clrMapOvr>
</p:sldLayout>
</file>

<file path=ppt/slideLayouts/slideLayout6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ubtitle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702526"/>
            <a:ext cx="11409663" cy="369332"/>
          </a:xfrm>
        </p:spPr>
        <p:txBody>
          <a:bodyPr wrap="square" anchor="t" anchorCtr="0">
            <a:sp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4877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031EBBB4-82F7-4722-8871-FD14FF172B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407073"/>
            <a:ext cx="1140966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AU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3020303"/>
      </p:ext>
    </p:extLst>
  </p:cSld>
  <p:clrMapOvr>
    <a:masterClrMapping/>
  </p:clrMapOvr>
</p:sldLayout>
</file>

<file path=ppt/slideLayouts/slideLayout6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99">
            <a:extLst>
              <a:ext uri="{FF2B5EF4-FFF2-40B4-BE49-F238E27FC236}">
                <a16:creationId xmlns:a16="http://schemas.microsoft.com/office/drawing/2014/main" id="{5EDBAA30-1966-409D-A434-B2D7D27E2B97}"/>
              </a:ext>
            </a:extLst>
          </p:cNvPr>
          <p:cNvSpPr/>
          <p:nvPr/>
        </p:nvSpPr>
        <p:spPr>
          <a:xfrm>
            <a:off x="0" y="1286602"/>
            <a:ext cx="7870480" cy="49416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solidFill>
                <a:prstClr val="white"/>
              </a:solidFill>
            </a:endParaRPr>
          </a:p>
        </p:txBody>
      </p:sp>
      <p:pic>
        <p:nvPicPr>
          <p:cNvPr id="218" name="Graphic 217">
            <a:extLst>
              <a:ext uri="{FF2B5EF4-FFF2-40B4-BE49-F238E27FC236}">
                <a16:creationId xmlns:a16="http://schemas.microsoft.com/office/drawing/2014/main" id="{DA4B2B93-F7C6-4270-AA27-8D8512240D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33553"/>
          <a:stretch/>
        </p:blipFill>
        <p:spPr>
          <a:xfrm>
            <a:off x="-1" y="1331535"/>
            <a:ext cx="7472553" cy="517393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95340" y="3360580"/>
            <a:ext cx="3581197" cy="14643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6" name="Text Placeholder 16">
            <a:extLst>
              <a:ext uri="{FF2B5EF4-FFF2-40B4-BE49-F238E27FC236}">
                <a16:creationId xmlns:a16="http://schemas.microsoft.com/office/drawing/2014/main" id="{9F7DFDA2-E227-48C5-95C2-03C76A33A9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6021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5937C0C9-867E-4F9B-AE91-3494C718DE7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itle 1">
            <a:extLst>
              <a:ext uri="{FF2B5EF4-FFF2-40B4-BE49-F238E27FC236}">
                <a16:creationId xmlns:a16="http://schemas.microsoft.com/office/drawing/2014/main" id="{B52AF69C-500C-40F8-A28E-2B2CAAFC6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1" name="Text Placeholder 18">
            <a:extLst>
              <a:ext uri="{FF2B5EF4-FFF2-40B4-BE49-F238E27FC236}">
                <a16:creationId xmlns:a16="http://schemas.microsoft.com/office/drawing/2014/main" id="{B144788F-0211-477C-9B74-58F420928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0D76F93-3CB8-4044-9EC9-675391713D40}"/>
              </a:ext>
            </a:extLst>
          </p:cNvPr>
          <p:cNvGrpSpPr/>
          <p:nvPr/>
        </p:nvGrpSpPr>
        <p:grpSpPr>
          <a:xfrm>
            <a:off x="373482" y="5302629"/>
            <a:ext cx="1745468" cy="820738"/>
            <a:chOff x="2419492" y="3413386"/>
            <a:chExt cx="846335" cy="915735"/>
          </a:xfrm>
        </p:grpSpPr>
        <p:sp>
          <p:nvSpPr>
            <p:cNvPr id="105" name="TextBox 41">
              <a:extLst>
                <a:ext uri="{FF2B5EF4-FFF2-40B4-BE49-F238E27FC236}">
                  <a16:creationId xmlns:a16="http://schemas.microsoft.com/office/drawing/2014/main" id="{415E3E57-46A3-4D3C-AFCC-4C903EA0B5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8070" y="3413386"/>
              <a:ext cx="757757" cy="91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Residential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Commercial / Business Parks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Industrial &amp; Logistics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Hospitality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Retail</a:t>
              </a:r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BF94F5A-E719-4496-AF9F-234340D24ED3}"/>
                </a:ext>
              </a:extLst>
            </p:cNvPr>
            <p:cNvSpPr/>
            <p:nvPr/>
          </p:nvSpPr>
          <p:spPr bwMode="auto">
            <a:xfrm>
              <a:off x="2419492" y="3439675"/>
              <a:ext cx="44221" cy="101756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ABD0D790-45DD-4933-A860-63401E43FC16}"/>
                </a:ext>
              </a:extLst>
            </p:cNvPr>
            <p:cNvSpPr/>
            <p:nvPr/>
          </p:nvSpPr>
          <p:spPr bwMode="auto">
            <a:xfrm>
              <a:off x="2419492" y="3627766"/>
              <a:ext cx="44221" cy="101756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B5AAACF1-5F74-416C-8AA2-3E9C814BA79E}"/>
                </a:ext>
              </a:extLst>
            </p:cNvPr>
            <p:cNvSpPr/>
            <p:nvPr/>
          </p:nvSpPr>
          <p:spPr bwMode="auto">
            <a:xfrm>
              <a:off x="2419492" y="3815857"/>
              <a:ext cx="44221" cy="101756"/>
            </a:xfrm>
            <a:prstGeom prst="ellipse">
              <a:avLst/>
            </a:prstGeom>
            <a:solidFill>
              <a:schemeClr val="accent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BE1A761-3894-47DC-9973-C93F95672E6D}"/>
                </a:ext>
              </a:extLst>
            </p:cNvPr>
            <p:cNvSpPr/>
            <p:nvPr/>
          </p:nvSpPr>
          <p:spPr bwMode="auto">
            <a:xfrm>
              <a:off x="2419492" y="4009109"/>
              <a:ext cx="44221" cy="101756"/>
            </a:xfrm>
            <a:prstGeom prst="ellipse">
              <a:avLst/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 dirty="0">
                <a:solidFill>
                  <a:prstClr val="black"/>
                </a:solidFill>
              </a:endParaRP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501D7F4A-BACD-4B70-B62F-8296442B2CED}"/>
                </a:ext>
              </a:extLst>
            </p:cNvPr>
            <p:cNvSpPr/>
            <p:nvPr/>
          </p:nvSpPr>
          <p:spPr bwMode="auto">
            <a:xfrm>
              <a:off x="2419492" y="4205513"/>
              <a:ext cx="44221" cy="101756"/>
            </a:xfrm>
            <a:prstGeom prst="ellipse">
              <a:avLst/>
            </a:prstGeom>
            <a:solidFill>
              <a:srgbClr val="FF7F4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56603E6-EF90-4924-83A6-481582C34D50}"/>
              </a:ext>
            </a:extLst>
          </p:cNvPr>
          <p:cNvGrpSpPr/>
          <p:nvPr/>
        </p:nvGrpSpPr>
        <p:grpSpPr>
          <a:xfrm>
            <a:off x="981722" y="2370188"/>
            <a:ext cx="5409397" cy="3099726"/>
            <a:chOff x="821622" y="1745281"/>
            <a:chExt cx="4057048" cy="2324794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2F59246A-77D7-452C-9AA2-884CF3418CB3}"/>
                </a:ext>
              </a:extLst>
            </p:cNvPr>
            <p:cNvGrpSpPr/>
            <p:nvPr/>
          </p:nvGrpSpPr>
          <p:grpSpPr>
            <a:xfrm>
              <a:off x="4187047" y="3848079"/>
              <a:ext cx="394339" cy="221996"/>
              <a:chOff x="7928753" y="2037582"/>
              <a:chExt cx="394339" cy="221996"/>
            </a:xfrm>
          </p:grpSpPr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76CD4611-38D7-4664-93B2-C697F0063D8D}"/>
                  </a:ext>
                </a:extLst>
              </p:cNvPr>
              <p:cNvSpPr/>
              <p:nvPr/>
            </p:nvSpPr>
            <p:spPr bwMode="auto">
              <a:xfrm>
                <a:off x="7928753" y="2037582"/>
                <a:ext cx="394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Australia</a:t>
                </a:r>
              </a:p>
            </p:txBody>
          </p:sp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55016568-43E9-4B08-93C1-8BE2D27CEFBB}"/>
                  </a:ext>
                </a:extLst>
              </p:cNvPr>
              <p:cNvGrpSpPr/>
              <p:nvPr/>
            </p:nvGrpSpPr>
            <p:grpSpPr>
              <a:xfrm>
                <a:off x="7960853" y="2194446"/>
                <a:ext cx="330137" cy="65132"/>
                <a:chOff x="3961613" y="4186268"/>
                <a:chExt cx="273710" cy="54000"/>
              </a:xfrm>
            </p:grpSpPr>
            <p:sp>
              <p:nvSpPr>
                <p:cNvPr id="213" name="Oval 212">
                  <a:extLst>
                    <a:ext uri="{FF2B5EF4-FFF2-40B4-BE49-F238E27FC236}">
                      <a16:creationId xmlns:a16="http://schemas.microsoft.com/office/drawing/2014/main" id="{C4293C9D-A8B7-4881-A2EA-82ABC20FA3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4" name="Oval 213">
                  <a:extLst>
                    <a:ext uri="{FF2B5EF4-FFF2-40B4-BE49-F238E27FC236}">
                      <a16:creationId xmlns:a16="http://schemas.microsoft.com/office/drawing/2014/main" id="{D22D0234-FBF3-40A6-B286-E2E0B791EB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5" name="Oval 214">
                  <a:extLst>
                    <a:ext uri="{FF2B5EF4-FFF2-40B4-BE49-F238E27FC236}">
                      <a16:creationId xmlns:a16="http://schemas.microsoft.com/office/drawing/2014/main" id="{D76E4CE8-EB99-4A08-BF4C-E9401D9614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6" name="Oval 215">
                  <a:extLst>
                    <a:ext uri="{FF2B5EF4-FFF2-40B4-BE49-F238E27FC236}">
                      <a16:creationId xmlns:a16="http://schemas.microsoft.com/office/drawing/2014/main" id="{40BC8DBA-3AEC-443B-8C8C-43AB08B9D7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7" name="Oval 216">
                  <a:extLst>
                    <a:ext uri="{FF2B5EF4-FFF2-40B4-BE49-F238E27FC236}">
                      <a16:creationId xmlns:a16="http://schemas.microsoft.com/office/drawing/2014/main" id="{88885045-DD41-4E32-9DAB-A4A744FE811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8B1C2D96-E662-4AB4-901F-2E0916457B59}"/>
                </a:ext>
              </a:extLst>
            </p:cNvPr>
            <p:cNvGrpSpPr/>
            <p:nvPr/>
          </p:nvGrpSpPr>
          <p:grpSpPr>
            <a:xfrm>
              <a:off x="3775252" y="3474735"/>
              <a:ext cx="393136" cy="177771"/>
              <a:chOff x="7271871" y="1394500"/>
              <a:chExt cx="393136" cy="177771"/>
            </a:xfrm>
          </p:grpSpPr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E524DA48-423D-4409-9679-2FCB45BC06D2}"/>
                  </a:ext>
                </a:extLst>
              </p:cNvPr>
              <p:cNvSpPr/>
              <p:nvPr/>
            </p:nvSpPr>
            <p:spPr bwMode="auto">
              <a:xfrm>
                <a:off x="7271871" y="1464597"/>
                <a:ext cx="39313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Indonesia</a:t>
                </a:r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FFEFCA8C-9022-438E-BB06-C9216CD178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72547" y="1394500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427F6FA6-11EE-472C-A579-7996754D1BD8}"/>
                </a:ext>
              </a:extLst>
            </p:cNvPr>
            <p:cNvGrpSpPr/>
            <p:nvPr/>
          </p:nvGrpSpPr>
          <p:grpSpPr>
            <a:xfrm>
              <a:off x="3621419" y="3328513"/>
              <a:ext cx="721119" cy="107674"/>
              <a:chOff x="7403331" y="1139322"/>
              <a:chExt cx="721119" cy="107674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D2ED7A9A-27D3-4D47-B559-F495C800D56E}"/>
                  </a:ext>
                </a:extLst>
              </p:cNvPr>
              <p:cNvSpPr/>
              <p:nvPr/>
            </p:nvSpPr>
            <p:spPr bwMode="auto">
              <a:xfrm>
                <a:off x="7710875" y="1139322"/>
                <a:ext cx="41357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Singapore</a:t>
                </a:r>
              </a:p>
            </p:txBody>
          </p: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FB649A49-DA4E-47CF-9568-36420D106984}"/>
                  </a:ext>
                </a:extLst>
              </p:cNvPr>
              <p:cNvGrpSpPr/>
              <p:nvPr/>
            </p:nvGrpSpPr>
            <p:grpSpPr>
              <a:xfrm>
                <a:off x="7403331" y="1156102"/>
                <a:ext cx="266510" cy="65132"/>
                <a:chOff x="3680259" y="3430130"/>
                <a:chExt cx="220958" cy="54000"/>
              </a:xfrm>
            </p:grpSpPr>
            <p:sp>
              <p:nvSpPr>
                <p:cNvPr id="205" name="Oval 204">
                  <a:extLst>
                    <a:ext uri="{FF2B5EF4-FFF2-40B4-BE49-F238E27FC236}">
                      <a16:creationId xmlns:a16="http://schemas.microsoft.com/office/drawing/2014/main" id="{B1A33D23-D332-46D1-A0A4-9C2EBBAD477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5187" y="3430130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6" name="Oval 205">
                  <a:extLst>
                    <a:ext uri="{FF2B5EF4-FFF2-40B4-BE49-F238E27FC236}">
                      <a16:creationId xmlns:a16="http://schemas.microsoft.com/office/drawing/2014/main" id="{1D29F7D9-64F2-48C6-9C68-FD74C144188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7" name="Oval 206">
                  <a:extLst>
                    <a:ext uri="{FF2B5EF4-FFF2-40B4-BE49-F238E27FC236}">
                      <a16:creationId xmlns:a16="http://schemas.microsoft.com/office/drawing/2014/main" id="{0A618BD5-780F-434F-8BC0-4DF0DA85A6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92291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8" name="Oval 207">
                  <a:extLst>
                    <a:ext uri="{FF2B5EF4-FFF2-40B4-BE49-F238E27FC236}">
                      <a16:creationId xmlns:a16="http://schemas.microsoft.com/office/drawing/2014/main" id="{CD301EE0-7CAA-4338-9E07-67B6A9A123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47217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68FABD63-718C-4135-BE78-B08C23BF62E4}"/>
                </a:ext>
              </a:extLst>
            </p:cNvPr>
            <p:cNvGrpSpPr/>
            <p:nvPr/>
          </p:nvGrpSpPr>
          <p:grpSpPr>
            <a:xfrm>
              <a:off x="3105554" y="3199961"/>
              <a:ext cx="593265" cy="107674"/>
              <a:chOff x="6815465" y="980731"/>
              <a:chExt cx="593265" cy="107674"/>
            </a:xfrm>
          </p:grpSpPr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6F47B08D-A74A-487F-8050-ADF3D88D5C76}"/>
                  </a:ext>
                </a:extLst>
              </p:cNvPr>
              <p:cNvSpPr/>
              <p:nvPr/>
            </p:nvSpPr>
            <p:spPr bwMode="auto">
              <a:xfrm>
                <a:off x="6815465" y="980731"/>
                <a:ext cx="35586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Malaysia</a:t>
                </a:r>
              </a:p>
            </p:txBody>
          </p:sp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319ACEB5-28E2-4A29-BEF5-47A614876049}"/>
                  </a:ext>
                </a:extLst>
              </p:cNvPr>
              <p:cNvGrpSpPr/>
              <p:nvPr/>
            </p:nvGrpSpPr>
            <p:grpSpPr>
              <a:xfrm>
                <a:off x="7214688" y="1007265"/>
                <a:ext cx="194042" cy="65132"/>
                <a:chOff x="3680259" y="3430130"/>
                <a:chExt cx="160876" cy="54000"/>
              </a:xfrm>
            </p:grpSpPr>
            <p:sp>
              <p:nvSpPr>
                <p:cNvPr id="200" name="Oval 199">
                  <a:extLst>
                    <a:ext uri="{FF2B5EF4-FFF2-40B4-BE49-F238E27FC236}">
                      <a16:creationId xmlns:a16="http://schemas.microsoft.com/office/drawing/2014/main" id="{F5ACB297-66C4-4C02-A31C-8FB30E09A3B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1" name="Oval 200">
                  <a:extLst>
                    <a:ext uri="{FF2B5EF4-FFF2-40B4-BE49-F238E27FC236}">
                      <a16:creationId xmlns:a16="http://schemas.microsoft.com/office/drawing/2014/main" id="{B2EBFD43-E5C4-48A1-9A6E-F97D0D91EF7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2212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2" name="Oval 201">
                  <a:extLst>
                    <a:ext uri="{FF2B5EF4-FFF2-40B4-BE49-F238E27FC236}">
                      <a16:creationId xmlns:a16="http://schemas.microsoft.com/office/drawing/2014/main" id="{4C9E2F54-2E6C-4CB4-85C1-A618791443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87135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DC9DEECE-6BCC-4FD5-84FF-8B21BEF1F70C}"/>
                </a:ext>
              </a:extLst>
            </p:cNvPr>
            <p:cNvGrpSpPr/>
            <p:nvPr/>
          </p:nvGrpSpPr>
          <p:grpSpPr>
            <a:xfrm>
              <a:off x="4183061" y="2321258"/>
              <a:ext cx="620211" cy="88480"/>
              <a:chOff x="7856310" y="192759"/>
              <a:chExt cx="620211" cy="88480"/>
            </a:xfrm>
          </p:grpSpPr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F23DFC57-E65E-4272-9F83-1746D15E0F1B}"/>
                  </a:ext>
                </a:extLst>
              </p:cNvPr>
              <p:cNvSpPr/>
              <p:nvPr/>
            </p:nvSpPr>
            <p:spPr bwMode="auto">
              <a:xfrm>
                <a:off x="7972777" y="195109"/>
                <a:ext cx="503744" cy="86130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South Korea</a:t>
                </a:r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30343DDE-AC7A-4493-93DB-281FFB2A6D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56310" y="19275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B8FEF01E-B62C-4D08-AB9F-5E466760037C}"/>
                </a:ext>
              </a:extLst>
            </p:cNvPr>
            <p:cNvGrpSpPr/>
            <p:nvPr/>
          </p:nvGrpSpPr>
          <p:grpSpPr>
            <a:xfrm>
              <a:off x="4523102" y="2193944"/>
              <a:ext cx="355568" cy="107674"/>
              <a:chOff x="7962681" y="43208"/>
              <a:chExt cx="355568" cy="107674"/>
            </a:xfrm>
          </p:grpSpPr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E38477BF-022E-45F8-AB7E-7D918A3536FB}"/>
                  </a:ext>
                </a:extLst>
              </p:cNvPr>
              <p:cNvSpPr/>
              <p:nvPr/>
            </p:nvSpPr>
            <p:spPr bwMode="auto">
              <a:xfrm>
                <a:off x="8071787" y="43208"/>
                <a:ext cx="24646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Japan</a:t>
                </a:r>
              </a:p>
            </p:txBody>
          </p:sp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id="{A61EDE5C-1117-436B-8DBF-B186731904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62681" y="6248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3D756E39-027A-4282-B3DB-4EA102690567}"/>
                </a:ext>
              </a:extLst>
            </p:cNvPr>
            <p:cNvGrpSpPr/>
            <p:nvPr/>
          </p:nvGrpSpPr>
          <p:grpSpPr>
            <a:xfrm>
              <a:off x="3151161" y="2951109"/>
              <a:ext cx="724642" cy="107674"/>
              <a:chOff x="6678689" y="751823"/>
              <a:chExt cx="724642" cy="107674"/>
            </a:xfrm>
          </p:grpSpPr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910D434A-FFD8-4B5B-8255-B33F911013FA}"/>
                  </a:ext>
                </a:extLst>
              </p:cNvPr>
              <p:cNvSpPr/>
              <p:nvPr/>
            </p:nvSpPr>
            <p:spPr bwMode="auto">
              <a:xfrm>
                <a:off x="6678689" y="751823"/>
                <a:ext cx="34865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Thailand</a:t>
                </a:r>
              </a:p>
            </p:txBody>
          </p:sp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9B346F65-851C-4F82-B6CA-1185D10FD61B}"/>
                  </a:ext>
                </a:extLst>
              </p:cNvPr>
              <p:cNvGrpSpPr/>
              <p:nvPr/>
            </p:nvGrpSpPr>
            <p:grpSpPr>
              <a:xfrm>
                <a:off x="7073194" y="784736"/>
                <a:ext cx="330137" cy="65132"/>
                <a:chOff x="3961613" y="4186268"/>
                <a:chExt cx="273710" cy="54000"/>
              </a:xfrm>
            </p:grpSpPr>
            <p:sp>
              <p:nvSpPr>
                <p:cNvPr id="189" name="Oval 188">
                  <a:extLst>
                    <a:ext uri="{FF2B5EF4-FFF2-40B4-BE49-F238E27FC236}">
                      <a16:creationId xmlns:a16="http://schemas.microsoft.com/office/drawing/2014/main" id="{B5E98587-09EC-469C-9AE9-3C7AC5DC9D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0" name="Oval 189">
                  <a:extLst>
                    <a:ext uri="{FF2B5EF4-FFF2-40B4-BE49-F238E27FC236}">
                      <a16:creationId xmlns:a16="http://schemas.microsoft.com/office/drawing/2014/main" id="{C1F79BC8-AEFC-474B-802B-B4EA9639813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1" name="Oval 190">
                  <a:extLst>
                    <a:ext uri="{FF2B5EF4-FFF2-40B4-BE49-F238E27FC236}">
                      <a16:creationId xmlns:a16="http://schemas.microsoft.com/office/drawing/2014/main" id="{E6775623-E6AC-4867-BD58-BA55AFB53B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2" name="Oval 191">
                  <a:extLst>
                    <a:ext uri="{FF2B5EF4-FFF2-40B4-BE49-F238E27FC236}">
                      <a16:creationId xmlns:a16="http://schemas.microsoft.com/office/drawing/2014/main" id="{DFC4EEBD-3CB2-4505-A674-323DD022A6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3" name="Oval 192">
                  <a:extLst>
                    <a:ext uri="{FF2B5EF4-FFF2-40B4-BE49-F238E27FC236}">
                      <a16:creationId xmlns:a16="http://schemas.microsoft.com/office/drawing/2014/main" id="{4F1300D2-4FED-4BCA-AC4E-EE3D85965A3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E47FD3D7-9C5F-47A7-BF6E-CEAA851B7E30}"/>
                </a:ext>
              </a:extLst>
            </p:cNvPr>
            <p:cNvGrpSpPr/>
            <p:nvPr/>
          </p:nvGrpSpPr>
          <p:grpSpPr>
            <a:xfrm>
              <a:off x="2520701" y="2609274"/>
              <a:ext cx="276527" cy="107674"/>
              <a:chOff x="6172681" y="402472"/>
              <a:chExt cx="276527" cy="107674"/>
            </a:xfrm>
          </p:grpSpPr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E4BDC01B-5F77-4248-9B86-AA882A24DE2D}"/>
                  </a:ext>
                </a:extLst>
              </p:cNvPr>
              <p:cNvSpPr/>
              <p:nvPr/>
            </p:nvSpPr>
            <p:spPr bwMode="auto">
              <a:xfrm>
                <a:off x="6264061" y="402472"/>
                <a:ext cx="18514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UAE</a:t>
                </a:r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D2E84963-8831-4683-9633-3BE625EE2E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72681" y="418585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F63FF920-D0FA-4C1C-A248-CB082C935E3F}"/>
                </a:ext>
              </a:extLst>
            </p:cNvPr>
            <p:cNvGrpSpPr/>
            <p:nvPr/>
          </p:nvGrpSpPr>
          <p:grpSpPr>
            <a:xfrm>
              <a:off x="2149774" y="2564597"/>
              <a:ext cx="324126" cy="107674"/>
              <a:chOff x="5783097" y="294352"/>
              <a:chExt cx="324126" cy="107674"/>
            </a:xfrm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73D1F7AC-6A61-4F49-A6CD-AD22AB1BF9EF}"/>
                  </a:ext>
                </a:extLst>
              </p:cNvPr>
              <p:cNvSpPr/>
              <p:nvPr/>
            </p:nvSpPr>
            <p:spPr bwMode="auto">
              <a:xfrm>
                <a:off x="5783097" y="294352"/>
                <a:ext cx="22602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Qatar</a:t>
                </a:r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216D850A-D679-4D8A-B8A6-390D9917BA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42091" y="31895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040EC2E7-CE75-4A78-9190-5BDBF5645F76}"/>
                </a:ext>
              </a:extLst>
            </p:cNvPr>
            <p:cNvGrpSpPr/>
            <p:nvPr/>
          </p:nvGrpSpPr>
          <p:grpSpPr>
            <a:xfrm>
              <a:off x="2392906" y="2482049"/>
              <a:ext cx="427327" cy="107674"/>
              <a:chOff x="6015103" y="197183"/>
              <a:chExt cx="427327" cy="107674"/>
            </a:xfrm>
          </p:grpSpPr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75FFB7B8-2F76-4DB4-8DEF-E4A5090A5E25}"/>
                  </a:ext>
                </a:extLst>
              </p:cNvPr>
              <p:cNvSpPr/>
              <p:nvPr/>
            </p:nvSpPr>
            <p:spPr bwMode="auto">
              <a:xfrm>
                <a:off x="6129844" y="197183"/>
                <a:ext cx="31258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Bahrain</a:t>
                </a:r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43FD3B1C-DACB-4FCB-B366-570AB09215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15103" y="21847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B81B2D9C-4C5D-4DEF-8F4C-A70EE9CF9494}"/>
                </a:ext>
              </a:extLst>
            </p:cNvPr>
            <p:cNvGrpSpPr/>
            <p:nvPr/>
          </p:nvGrpSpPr>
          <p:grpSpPr>
            <a:xfrm>
              <a:off x="1966099" y="2086345"/>
              <a:ext cx="373447" cy="107674"/>
              <a:chOff x="5662200" y="-254452"/>
              <a:chExt cx="373447" cy="107674"/>
            </a:xfrm>
          </p:grpSpPr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0D671B2D-D58E-45A3-B88E-57E143D2D6EE}"/>
                  </a:ext>
                </a:extLst>
              </p:cNvPr>
              <p:cNvSpPr/>
              <p:nvPr/>
            </p:nvSpPr>
            <p:spPr bwMode="auto">
              <a:xfrm>
                <a:off x="5760331" y="-254452"/>
                <a:ext cx="27531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Turkey</a:t>
                </a:r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4B36B9F4-49AB-4D72-AA6E-35AE25F134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662200" y="-227908"/>
                <a:ext cx="64800" cy="64800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5EDBED69-3165-427E-A66E-519D087102CE}"/>
                </a:ext>
              </a:extLst>
            </p:cNvPr>
            <p:cNvGrpSpPr/>
            <p:nvPr/>
          </p:nvGrpSpPr>
          <p:grpSpPr>
            <a:xfrm>
              <a:off x="3077322" y="2346117"/>
              <a:ext cx="301080" cy="107674"/>
              <a:chOff x="6899146" y="515370"/>
              <a:chExt cx="301080" cy="107674"/>
            </a:xfrm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2C55BC70-968D-4C78-B0F2-0ADA8AE5C382}"/>
                  </a:ext>
                </a:extLst>
              </p:cNvPr>
              <p:cNvSpPr/>
              <p:nvPr/>
            </p:nvSpPr>
            <p:spPr bwMode="auto">
              <a:xfrm>
                <a:off x="7003057" y="515370"/>
                <a:ext cx="19716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India</a:t>
                </a:r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6758FE29-CDA8-4576-8E42-781FE1F198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899146" y="54718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44963F09-623B-4A41-A419-6988D0F77120}"/>
                </a:ext>
              </a:extLst>
            </p:cNvPr>
            <p:cNvGrpSpPr/>
            <p:nvPr/>
          </p:nvGrpSpPr>
          <p:grpSpPr>
            <a:xfrm>
              <a:off x="1066858" y="3068200"/>
              <a:ext cx="388682" cy="107674"/>
              <a:chOff x="4525888" y="618672"/>
              <a:chExt cx="388682" cy="107674"/>
            </a:xfrm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138DCF06-5548-4098-822E-B4FD5151A804}"/>
                  </a:ext>
                </a:extLst>
              </p:cNvPr>
              <p:cNvSpPr/>
              <p:nvPr/>
            </p:nvSpPr>
            <p:spPr bwMode="auto">
              <a:xfrm>
                <a:off x="4525888" y="618672"/>
                <a:ext cx="287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Nigeria</a:t>
                </a:r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80612317-43D1-4E5D-AA05-4AB2450035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49438" y="640673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DA302428-F528-4466-A49C-D81D60D2C7A0}"/>
                </a:ext>
              </a:extLst>
            </p:cNvPr>
            <p:cNvGrpSpPr/>
            <p:nvPr/>
          </p:nvGrpSpPr>
          <p:grpSpPr>
            <a:xfrm>
              <a:off x="891803" y="2122236"/>
              <a:ext cx="326077" cy="107674"/>
              <a:chOff x="4647980" y="-263150"/>
              <a:chExt cx="326077" cy="107674"/>
            </a:xfrm>
          </p:grpSpPr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194C85F3-12EF-49DD-9530-F1921A5DFC5B}"/>
                  </a:ext>
                </a:extLst>
              </p:cNvPr>
              <p:cNvSpPr/>
              <p:nvPr/>
            </p:nvSpPr>
            <p:spPr bwMode="auto">
              <a:xfrm>
                <a:off x="4647980" y="-263150"/>
                <a:ext cx="23203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Spain</a:t>
                </a:r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F4BBE173-0658-4CFF-AA57-5497B0E018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08925" y="-238834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1EE7ABAA-0E5A-426E-8EC5-5DA2AC864D2F}"/>
                </a:ext>
              </a:extLst>
            </p:cNvPr>
            <p:cNvGrpSpPr/>
            <p:nvPr/>
          </p:nvGrpSpPr>
          <p:grpSpPr>
            <a:xfrm>
              <a:off x="973425" y="1951168"/>
              <a:ext cx="380873" cy="107674"/>
              <a:chOff x="4904239" y="-456229"/>
              <a:chExt cx="380873" cy="107674"/>
            </a:xfrm>
          </p:grpSpPr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8B964F48-112A-4986-9269-C9BD7301481E}"/>
                  </a:ext>
                </a:extLst>
              </p:cNvPr>
              <p:cNvSpPr/>
              <p:nvPr/>
            </p:nvSpPr>
            <p:spPr bwMode="auto">
              <a:xfrm>
                <a:off x="4904239" y="-456229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France</a:t>
                </a:r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0027D7CF-9F2C-4C94-9B0D-9D27C95B57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19980" y="-43164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67ADF3CF-BEF1-4D77-BDF2-B6FCD06C9479}"/>
                </a:ext>
              </a:extLst>
            </p:cNvPr>
            <p:cNvGrpSpPr/>
            <p:nvPr/>
          </p:nvGrpSpPr>
          <p:grpSpPr>
            <a:xfrm>
              <a:off x="911146" y="1745281"/>
              <a:ext cx="373030" cy="107674"/>
              <a:chOff x="4881786" y="-656239"/>
              <a:chExt cx="373030" cy="107674"/>
            </a:xfrm>
          </p:grpSpPr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AC5E2636-ED16-4D98-A47C-B783CE78E4F5}"/>
                  </a:ext>
                </a:extLst>
              </p:cNvPr>
              <p:cNvSpPr/>
              <p:nvPr/>
            </p:nvSpPr>
            <p:spPr bwMode="auto">
              <a:xfrm>
                <a:off x="4881786" y="-656239"/>
                <a:ext cx="12503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UK</a:t>
                </a:r>
              </a:p>
            </p:txBody>
          </p: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43FF0D84-756E-4BDC-8AEB-DF6B3C47EA9E}"/>
                  </a:ext>
                </a:extLst>
              </p:cNvPr>
              <p:cNvGrpSpPr/>
              <p:nvPr/>
            </p:nvGrpSpPr>
            <p:grpSpPr>
              <a:xfrm>
                <a:off x="5044089" y="-640655"/>
                <a:ext cx="210727" cy="65132"/>
                <a:chOff x="3961613" y="4186268"/>
                <a:chExt cx="174710" cy="54000"/>
              </a:xfrm>
            </p:grpSpPr>
            <p:sp>
              <p:nvSpPr>
                <p:cNvPr id="168" name="Oval 167">
                  <a:extLst>
                    <a:ext uri="{FF2B5EF4-FFF2-40B4-BE49-F238E27FC236}">
                      <a16:creationId xmlns:a16="http://schemas.microsoft.com/office/drawing/2014/main" id="{9EB29569-EC88-4152-9E56-11F8206E86A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3F0A280B-4FD5-4E2E-9E6C-DF0DBF0537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70" name="Oval 169">
                  <a:extLst>
                    <a:ext uri="{FF2B5EF4-FFF2-40B4-BE49-F238E27FC236}">
                      <a16:creationId xmlns:a16="http://schemas.microsoft.com/office/drawing/2014/main" id="{5ABA8A4C-85BB-406F-A8A8-80DD21F059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82323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935F5DAE-FFC1-4E72-85B2-E5C4CD781188}"/>
                </a:ext>
              </a:extLst>
            </p:cNvPr>
            <p:cNvGrpSpPr/>
            <p:nvPr/>
          </p:nvGrpSpPr>
          <p:grpSpPr>
            <a:xfrm>
              <a:off x="821622" y="1853017"/>
              <a:ext cx="633918" cy="107674"/>
              <a:chOff x="4698327" y="-550237"/>
              <a:chExt cx="633918" cy="107674"/>
            </a:xfrm>
          </p:grpSpPr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B8BC378-4946-43BD-BDBD-E4232CF403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67113" y="-531906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F47ACCDC-F900-4202-B7C8-BAEF06214B96}"/>
                  </a:ext>
                </a:extLst>
              </p:cNvPr>
              <p:cNvSpPr/>
              <p:nvPr/>
            </p:nvSpPr>
            <p:spPr bwMode="auto">
              <a:xfrm>
                <a:off x="4698327" y="-550237"/>
                <a:ext cx="543418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Netherlands</a:t>
                </a: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BDBE83AA-F455-498E-81DD-B7D8EFBC3BA9}"/>
                </a:ext>
              </a:extLst>
            </p:cNvPr>
            <p:cNvGrpSpPr/>
            <p:nvPr/>
          </p:nvGrpSpPr>
          <p:grpSpPr>
            <a:xfrm>
              <a:off x="1448754" y="1765301"/>
              <a:ext cx="544050" cy="107674"/>
              <a:chOff x="5374777" y="-556757"/>
              <a:chExt cx="544050" cy="107674"/>
            </a:xfrm>
          </p:grpSpPr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16315E39-62CC-4474-863B-19CD89E77DB6}"/>
                  </a:ext>
                </a:extLst>
              </p:cNvPr>
              <p:cNvSpPr/>
              <p:nvPr/>
            </p:nvSpPr>
            <p:spPr bwMode="auto">
              <a:xfrm>
                <a:off x="5548533" y="-556757"/>
                <a:ext cx="37029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Germany</a:t>
                </a:r>
              </a:p>
            </p:txBody>
          </p: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9006438E-6EAE-4C6C-820E-60CC4AD39C15}"/>
                  </a:ext>
                </a:extLst>
              </p:cNvPr>
              <p:cNvGrpSpPr/>
              <p:nvPr/>
            </p:nvGrpSpPr>
            <p:grpSpPr>
              <a:xfrm>
                <a:off x="5374777" y="-535517"/>
                <a:ext cx="131384" cy="65132"/>
                <a:chOff x="4071469" y="4186268"/>
                <a:chExt cx="108928" cy="54000"/>
              </a:xfrm>
            </p:grpSpPr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8B8F3974-8D85-4AAE-8473-1F4CB87825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3" name="Oval 162">
                  <a:extLst>
                    <a:ext uri="{FF2B5EF4-FFF2-40B4-BE49-F238E27FC236}">
                      <a16:creationId xmlns:a16="http://schemas.microsoft.com/office/drawing/2014/main" id="{360CA1FE-2ED7-48CD-A126-C7A1A74DB4E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E7768120-5A07-411C-BD4C-E30B7D27E740}"/>
                </a:ext>
              </a:extLst>
            </p:cNvPr>
            <p:cNvGrpSpPr/>
            <p:nvPr/>
          </p:nvGrpSpPr>
          <p:grpSpPr>
            <a:xfrm>
              <a:off x="1549131" y="1995326"/>
              <a:ext cx="382474" cy="107674"/>
              <a:chOff x="5345180" y="-430320"/>
              <a:chExt cx="382474" cy="107674"/>
            </a:xfrm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58269B82-90CB-4954-A017-AC546DC35F4A}"/>
                  </a:ext>
                </a:extLst>
              </p:cNvPr>
              <p:cNvSpPr/>
              <p:nvPr/>
            </p:nvSpPr>
            <p:spPr bwMode="auto">
              <a:xfrm>
                <a:off x="5446327" y="-430320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Austria</a:t>
                </a:r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3775349D-1EDD-43C0-86EB-59A158B409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345180" y="-409572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9EC222CB-EB5E-48A1-8135-171B9CEABD3D}"/>
                </a:ext>
              </a:extLst>
            </p:cNvPr>
            <p:cNvGrpSpPr/>
            <p:nvPr/>
          </p:nvGrpSpPr>
          <p:grpSpPr>
            <a:xfrm>
              <a:off x="1455540" y="1915429"/>
              <a:ext cx="611958" cy="107674"/>
              <a:chOff x="5134159" y="-349121"/>
              <a:chExt cx="611958" cy="107674"/>
            </a:xfrm>
          </p:grpSpPr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31F1B1FE-38B6-445F-8FC8-9FE2E345483E}"/>
                  </a:ext>
                </a:extLst>
              </p:cNvPr>
              <p:cNvSpPr/>
              <p:nvPr/>
            </p:nvSpPr>
            <p:spPr bwMode="auto">
              <a:xfrm>
                <a:off x="5278440" y="-349121"/>
                <a:ext cx="46767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Switzerland</a:t>
                </a:r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9EF72797-C557-49F9-A018-30639E6005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34159" y="-332652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ABCAF638-304E-4BF9-9FA9-F010C65E75A5}"/>
                </a:ext>
              </a:extLst>
            </p:cNvPr>
            <p:cNvGrpSpPr/>
            <p:nvPr/>
          </p:nvGrpSpPr>
          <p:grpSpPr>
            <a:xfrm>
              <a:off x="3706860" y="2828663"/>
              <a:ext cx="561776" cy="107674"/>
              <a:chOff x="7519638" y="687135"/>
              <a:chExt cx="561776" cy="107674"/>
            </a:xfrm>
          </p:grpSpPr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4C3E60F5-4237-4377-902D-446AB9AE4270}"/>
                  </a:ext>
                </a:extLst>
              </p:cNvPr>
              <p:cNvSpPr/>
              <p:nvPr/>
            </p:nvSpPr>
            <p:spPr bwMode="auto">
              <a:xfrm>
                <a:off x="7749592" y="687135"/>
                <a:ext cx="33182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Vietnam</a:t>
                </a:r>
              </a:p>
            </p:txBody>
          </p: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C319ACEE-B80F-45BE-81E4-6279CA8FF35F}"/>
                  </a:ext>
                </a:extLst>
              </p:cNvPr>
              <p:cNvGrpSpPr/>
              <p:nvPr/>
            </p:nvGrpSpPr>
            <p:grpSpPr>
              <a:xfrm>
                <a:off x="7519638" y="708430"/>
                <a:ext cx="200261" cy="65132"/>
                <a:chOff x="3961613" y="4186268"/>
                <a:chExt cx="166032" cy="54000"/>
              </a:xfrm>
            </p:grpSpPr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9EEC94AA-1969-4FCD-BBE5-ECD6F3FA6B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AA2618F3-8003-4981-A2D4-F1655EE0870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B4514BEA-B73D-4641-B25D-BC007239B84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3645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FDA59173-9A94-47ED-8720-34A320303A54}"/>
                </a:ext>
              </a:extLst>
            </p:cNvPr>
            <p:cNvGrpSpPr/>
            <p:nvPr/>
          </p:nvGrpSpPr>
          <p:grpSpPr>
            <a:xfrm>
              <a:off x="1702158" y="2449679"/>
              <a:ext cx="634236" cy="107674"/>
              <a:chOff x="5361787" y="110756"/>
              <a:chExt cx="634236" cy="107674"/>
            </a:xfrm>
          </p:grpSpPr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0160B0D7-0D7C-4AD0-9EB4-65D365A62C7C}"/>
                  </a:ext>
                </a:extLst>
              </p:cNvPr>
              <p:cNvSpPr/>
              <p:nvPr/>
            </p:nvSpPr>
            <p:spPr bwMode="auto">
              <a:xfrm>
                <a:off x="5361787" y="110756"/>
                <a:ext cx="51937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Saudi Arabia</a:t>
                </a:r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DDF03EEA-A97A-48C4-A57B-6E60F16394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0891" y="13747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7AFD3846-B4C7-41E6-8F6F-6B26AF482187}"/>
                </a:ext>
              </a:extLst>
            </p:cNvPr>
            <p:cNvGrpSpPr/>
            <p:nvPr/>
          </p:nvGrpSpPr>
          <p:grpSpPr>
            <a:xfrm>
              <a:off x="2264504" y="2714862"/>
              <a:ext cx="344907" cy="107674"/>
              <a:chOff x="5860340" y="550092"/>
              <a:chExt cx="344907" cy="107674"/>
            </a:xfrm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DD08528E-A9EA-4431-9017-493521AFCA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40115" y="564831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1FEFC92E-B764-4370-8D39-BD864F534E14}"/>
                  </a:ext>
                </a:extLst>
              </p:cNvPr>
              <p:cNvSpPr/>
              <p:nvPr/>
            </p:nvSpPr>
            <p:spPr bwMode="auto">
              <a:xfrm>
                <a:off x="5860340" y="550092"/>
                <a:ext cx="245260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Oman</a:t>
                </a: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9EB01FB0-B028-4704-B875-C20F01DB9943}"/>
                </a:ext>
              </a:extLst>
            </p:cNvPr>
            <p:cNvGrpSpPr/>
            <p:nvPr/>
          </p:nvGrpSpPr>
          <p:grpSpPr>
            <a:xfrm>
              <a:off x="3733924" y="2077725"/>
              <a:ext cx="263888" cy="217578"/>
              <a:chOff x="7323604" y="-31142"/>
              <a:chExt cx="263888" cy="217578"/>
            </a:xfrm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24BA6133-6252-43F5-81BF-41F1E9B79667}"/>
                  </a:ext>
                </a:extLst>
              </p:cNvPr>
              <p:cNvSpPr/>
              <p:nvPr/>
            </p:nvSpPr>
            <p:spPr bwMode="auto">
              <a:xfrm>
                <a:off x="7337822" y="-31142"/>
                <a:ext cx="23684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China</a:t>
                </a:r>
              </a:p>
            </p:txBody>
          </p:sp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17EA11A2-DDF6-4836-B2BD-08234ACE05BB}"/>
                  </a:ext>
                </a:extLst>
              </p:cNvPr>
              <p:cNvGrpSpPr/>
              <p:nvPr/>
            </p:nvGrpSpPr>
            <p:grpSpPr>
              <a:xfrm>
                <a:off x="7323604" y="121304"/>
                <a:ext cx="263888" cy="65132"/>
                <a:chOff x="3961613" y="4186268"/>
                <a:chExt cx="218784" cy="54000"/>
              </a:xfrm>
            </p:grpSpPr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6E3E56C9-EED5-42FA-9CE2-2F923E3F0C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4" name="Oval 143">
                  <a:extLst>
                    <a:ext uri="{FF2B5EF4-FFF2-40B4-BE49-F238E27FC236}">
                      <a16:creationId xmlns:a16="http://schemas.microsoft.com/office/drawing/2014/main" id="{9A023BAA-2661-43C0-BF4B-283BCAAE9F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AC15D8FA-A63F-4DD3-A0A6-F90E0CCE90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6" name="Oval 145">
                  <a:extLst>
                    <a:ext uri="{FF2B5EF4-FFF2-40B4-BE49-F238E27FC236}">
                      <a16:creationId xmlns:a16="http://schemas.microsoft.com/office/drawing/2014/main" id="{6CBE408F-E927-4C6D-9017-54BB724EB4E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29BAB079-1734-4396-BCF5-AAB04031C628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8262922" y="1298389"/>
            <a:ext cx="3590481" cy="1839768"/>
          </a:xfrm>
          <a:solidFill>
            <a:schemeClr val="bg2"/>
          </a:solidFill>
        </p:spPr>
        <p:txBody>
          <a:bodyPr vert="horz" lIns="0" tIns="540000" rIns="0" bIns="0" rtlCol="0" anchor="ctr" anchorCtr="0">
            <a:noAutofit/>
          </a:bodyPr>
          <a:lstStyle>
            <a:lvl1pPr marL="0" indent="0" algn="ctr">
              <a:buNone/>
              <a:defRPr lang="en-AU">
                <a:latin typeface="Arial" panose="020B0604020202020204" pitchFamily="34" charset="0"/>
              </a:defRPr>
            </a:lvl1pPr>
          </a:lstStyle>
          <a:p>
            <a:pPr marL="191995" lvl="0" indent="-191995" algn="ctr"/>
            <a:r>
              <a:rPr lang="en-AU" dirty="0"/>
              <a:t>Highlight box</a:t>
            </a:r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6234F6BF-CE90-824E-BB2A-75200AC913B4}"/>
              </a:ext>
            </a:extLst>
          </p:cNvPr>
          <p:cNvSpPr>
            <a:spLocks noChangeAspect="1"/>
          </p:cNvSpPr>
          <p:nvPr/>
        </p:nvSpPr>
        <p:spPr>
          <a:xfrm>
            <a:off x="4734132" y="3843091"/>
            <a:ext cx="86843" cy="86843"/>
          </a:xfrm>
          <a:prstGeom prst="ellipse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5493260"/>
      </p:ext>
    </p:extLst>
  </p:cSld>
  <p:clrMapOvr>
    <a:masterClrMapping/>
  </p:clrMapOvr>
</p:sldLayout>
</file>

<file path=ppt/slideLayouts/slideLayout6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sset classes and RE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2314E80-FEC8-41FD-85C9-5C3A6A70F167}"/>
              </a:ext>
            </a:extLst>
          </p:cNvPr>
          <p:cNvSpPr/>
          <p:nvPr/>
        </p:nvSpPr>
        <p:spPr>
          <a:xfrm>
            <a:off x="334434" y="1725638"/>
            <a:ext cx="11523133" cy="382513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1348D93-B37A-4425-AD04-78CB4882F608}"/>
              </a:ext>
            </a:extLst>
          </p:cNvPr>
          <p:cNvSpPr/>
          <p:nvPr/>
        </p:nvSpPr>
        <p:spPr>
          <a:xfrm>
            <a:off x="4761714" y="5186845"/>
            <a:ext cx="2668575" cy="184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A0B8479-81A9-4C48-8B7E-D0346509C3EF}"/>
              </a:ext>
            </a:extLst>
          </p:cNvPr>
          <p:cNvSpPr/>
          <p:nvPr/>
        </p:nvSpPr>
        <p:spPr>
          <a:xfrm>
            <a:off x="900589" y="4948057"/>
            <a:ext cx="10390825" cy="1116959"/>
          </a:xfrm>
          <a:prstGeom prst="rect">
            <a:avLst/>
          </a:prstGeom>
          <a:solidFill>
            <a:schemeClr val="bg2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63CB9A3-4A2C-4F38-AD40-8D3D4510A9D3}"/>
              </a:ext>
            </a:extLst>
          </p:cNvPr>
          <p:cNvSpPr txBox="1"/>
          <p:nvPr/>
        </p:nvSpPr>
        <p:spPr>
          <a:xfrm>
            <a:off x="3421899" y="5084483"/>
            <a:ext cx="3257983" cy="246221"/>
          </a:xfrm>
          <a:prstGeom prst="rect">
            <a:avLst/>
          </a:prstGeom>
          <a:noFill/>
        </p:spPr>
        <p:txBody>
          <a:bodyPr wrap="none" lIns="96000" tIns="0" rIns="96000" bIns="0" rtlCol="0">
            <a:spAutoFit/>
          </a:bodyPr>
          <a:lstStyle/>
          <a:p>
            <a:pPr algn="ctr" defTabSz="609585">
              <a:defRPr/>
            </a:pPr>
            <a:r>
              <a:rPr lang="en-US" altLang="en-US" sz="1600" b="1" dirty="0">
                <a:solidFill>
                  <a:prstClr val="black"/>
                </a:solidFill>
              </a:rPr>
              <a:t>5 REITs</a:t>
            </a:r>
            <a:r>
              <a:rPr lang="en-US" altLang="en-US" sz="1600" dirty="0">
                <a:solidFill>
                  <a:prstClr val="black"/>
                </a:solidFill>
              </a:rPr>
              <a:t> across </a:t>
            </a:r>
            <a:r>
              <a:rPr lang="en-US" altLang="en-US" sz="1600" b="1" dirty="0">
                <a:solidFill>
                  <a:prstClr val="black"/>
                </a:solidFill>
              </a:rPr>
              <a:t>4 assets classes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05A81F1-3254-4AE5-BE0E-156BFD611240}"/>
              </a:ext>
            </a:extLst>
          </p:cNvPr>
          <p:cNvCxnSpPr/>
          <p:nvPr/>
        </p:nvCxnSpPr>
        <p:spPr>
          <a:xfrm flipV="1">
            <a:off x="9245600" y="4948057"/>
            <a:ext cx="0" cy="1116959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5AB0BB1-B968-44E2-95E0-449C8C7670A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7629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E5F0ECFC-CF01-46B9-862F-6BA884C4AE1F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75711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C75D6561-942E-4202-8EEC-04C24C4DD64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03793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0B35F484-B964-4D21-BF60-64693C8388D3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1875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69B67840-6B57-41D4-8B9E-7915896ED428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59957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30D324FA-B471-4E11-97B6-E106EE313B5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84574" y="1476159"/>
            <a:ext cx="3222852" cy="43272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>
            <a:spAutoFit/>
          </a:bodyPr>
          <a:lstStyle>
            <a:lvl1pPr marL="0" indent="0" algn="ctr">
              <a:buNone/>
              <a:defRPr lang="en-GB" sz="1867" spc="-2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191995" lvl="0" indent="-191995" algn="ctr" defTabSz="609585"/>
            <a:r>
              <a:rPr lang="en-US" smtClean="0"/>
              <a:t>Click to edit Master text styles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848A7EB9-DFBD-4765-AC08-81731455A8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B9301B7-F9B4-4C25-BF30-A806A0508544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0022FEA5-5CAD-48B8-A2F8-2FAA00E80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0" name="Text Placeholder 18">
            <a:extLst>
              <a:ext uri="{FF2B5EF4-FFF2-40B4-BE49-F238E27FC236}">
                <a16:creationId xmlns:a16="http://schemas.microsoft.com/office/drawing/2014/main" id="{289E1322-6D66-4D1A-9188-B53DA540BA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63B4E12-5E7B-466A-9A4E-C8B1A582853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898848" y="5018969"/>
            <a:ext cx="780663" cy="328231"/>
          </a:xfrm>
          <a:noFill/>
        </p:spPr>
        <p:txBody>
          <a:bodyPr wrap="none" lIns="0" tIns="0" rIns="0" bIns="0" anchor="t">
            <a:spAutoFit/>
          </a:bodyPr>
          <a:lstStyle>
            <a:lvl1pPr marL="0" indent="0">
              <a:buNone/>
              <a:defRPr lang="en-US" sz="2133" b="1" smtClean="0">
                <a:latin typeface="+mj-lt"/>
                <a:ea typeface="MS PGothic"/>
                <a:cs typeface="Arial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S$[•]b</a:t>
            </a:r>
            <a:endParaRPr lang="en-AU" dirty="0"/>
          </a:p>
        </p:txBody>
      </p:sp>
      <p:sp>
        <p:nvSpPr>
          <p:cNvPr id="65" name="Text Placeholder 5">
            <a:extLst>
              <a:ext uri="{FF2B5EF4-FFF2-40B4-BE49-F238E27FC236}">
                <a16:creationId xmlns:a16="http://schemas.microsoft.com/office/drawing/2014/main" id="{C1729B94-1CDA-4C72-ADEA-E2A5BE88271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01468" y="5404513"/>
            <a:ext cx="1575421" cy="205121"/>
          </a:xfrm>
          <a:noFill/>
        </p:spPr>
        <p:txBody>
          <a:bodyPr wrap="square" lIns="0" tIns="0" rIns="0" bIns="0" anchor="t">
            <a:spAutoFit/>
          </a:bodyPr>
          <a:lstStyle>
            <a:lvl1pPr marL="0" indent="0" algn="ctr">
              <a:buNone/>
              <a:defRPr lang="en-AU" sz="1333" kern="1200" spc="-20" dirty="0">
                <a:solidFill>
                  <a:schemeClr val="tx1"/>
                </a:solidFill>
                <a:latin typeface="+mn-lt"/>
                <a:ea typeface="MS PGothic"/>
                <a:cs typeface="Arial Black" panose="020B0604020202020204" pitchFamily="34" charset="0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[•]</a:t>
            </a:r>
            <a:endParaRPr lang="en-AU" dirty="0"/>
          </a:p>
        </p:txBody>
      </p:sp>
      <p:sp>
        <p:nvSpPr>
          <p:cNvPr id="10" name="Text Placeholder 118">
            <a:extLst>
              <a:ext uri="{FF2B5EF4-FFF2-40B4-BE49-F238E27FC236}">
                <a16:creationId xmlns:a16="http://schemas.microsoft.com/office/drawing/2014/main" id="{2AAA7A1C-A340-4FF1-A558-21E745B69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76295" y="4171217"/>
            <a:ext cx="2122805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9" name="Text Placeholder 118">
            <a:extLst>
              <a:ext uri="{FF2B5EF4-FFF2-40B4-BE49-F238E27FC236}">
                <a16:creationId xmlns:a16="http://schemas.microsoft.com/office/drawing/2014/main" id="{CBC3F1D9-3661-4FD9-9401-F63CA7FE2C8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754395" y="4171217"/>
            <a:ext cx="213270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0" name="Text Placeholder 118">
            <a:extLst>
              <a:ext uri="{FF2B5EF4-FFF2-40B4-BE49-F238E27FC236}">
                <a16:creationId xmlns:a16="http://schemas.microsoft.com/office/drawing/2014/main" id="{10EFCFA7-781C-4B88-B35D-84F7A856EF9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044689" y="4171217"/>
            <a:ext cx="2126848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1" name="Text Placeholder 118">
            <a:extLst>
              <a:ext uri="{FF2B5EF4-FFF2-40B4-BE49-F238E27FC236}">
                <a16:creationId xmlns:a16="http://schemas.microsoft.com/office/drawing/2014/main" id="{B4AF8C55-0F6F-4623-862F-F88AE89B267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321050" y="4171217"/>
            <a:ext cx="212552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2" name="Text Placeholder 118">
            <a:extLst>
              <a:ext uri="{FF2B5EF4-FFF2-40B4-BE49-F238E27FC236}">
                <a16:creationId xmlns:a16="http://schemas.microsoft.com/office/drawing/2014/main" id="{D33B323C-98E2-4C62-B69A-2C2EA9A5E4D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07651" y="4149499"/>
            <a:ext cx="2117451" cy="500139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pic>
        <p:nvPicPr>
          <p:cNvPr id="48" name="Picture 44">
            <a:extLst>
              <a:ext uri="{FF2B5EF4-FFF2-40B4-BE49-F238E27FC236}">
                <a16:creationId xmlns:a16="http://schemas.microsoft.com/office/drawing/2014/main" id="{4EFDA4D6-4741-49AC-93F9-98A012E5E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 bwMode="auto">
          <a:xfrm>
            <a:off x="6182382" y="5495950"/>
            <a:ext cx="1128741" cy="30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5">
            <a:extLst>
              <a:ext uri="{FF2B5EF4-FFF2-40B4-BE49-F238E27FC236}">
                <a16:creationId xmlns:a16="http://schemas.microsoft.com/office/drawing/2014/main" id="{94EF6EFC-D754-497B-8677-73473941E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/>
        </p:blipFill>
        <p:spPr bwMode="auto">
          <a:xfrm>
            <a:off x="4617992" y="5500015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7">
            <a:extLst>
              <a:ext uri="{FF2B5EF4-FFF2-40B4-BE49-F238E27FC236}">
                <a16:creationId xmlns:a16="http://schemas.microsoft.com/office/drawing/2014/main" id="{E642D8F6-2075-4283-B317-0CC21B2374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 bwMode="auto">
          <a:xfrm>
            <a:off x="1249061" y="5507027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44B74018-11CB-4799-940E-3984A576C9C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986615" y="5485857"/>
            <a:ext cx="846587" cy="327347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95E7DA29-6231-4AAB-9A0F-89D33916C9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742314" y="5498778"/>
            <a:ext cx="1271327" cy="31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59631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#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 userDrawn="1"/>
        </p:nvSpPr>
        <p:spPr>
          <a:xfrm>
            <a:off x="376610" y="367352"/>
            <a:ext cx="11438780" cy="5674104"/>
          </a:xfrm>
          <a:prstGeom prst="roundRect">
            <a:avLst>
              <a:gd name="adj" fmla="val 322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049767" y="459866"/>
            <a:ext cx="10092466" cy="639360"/>
          </a:xfrm>
        </p:spPr>
        <p:txBody>
          <a:bodyPr/>
          <a:lstStyle>
            <a:lvl1pPr algn="ctr">
              <a:defRPr>
                <a:solidFill>
                  <a:srgbClr val="0455A6"/>
                </a:solidFill>
              </a:defRPr>
            </a:lvl1pPr>
          </a:lstStyle>
          <a:p>
            <a:r>
              <a:rPr lang="en-US" dirty="0"/>
              <a:t>Title, Calibri, 32</a:t>
            </a:r>
            <a:endParaRPr lang="en-SG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1" y="6321146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 defTabSz="914394"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 defTabSz="914394"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6145534"/>
      </p:ext>
    </p:extLst>
  </p:cSld>
  <p:clrMapOvr>
    <a:masterClrMapping/>
  </p:clrMapOvr>
</p:sldLayout>
</file>

<file path=ppt/slideLayouts/slideLayout6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49194" y="1596809"/>
            <a:ext cx="4808373" cy="42100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7C3D992-3EDC-4DA6-B49D-9859A750888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1596809"/>
            <a:ext cx="6766560" cy="4210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AFB1FF4F-2214-4FED-BA3A-3C2C37D502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DA55558-0DB0-4A4C-89B0-BE0EDE0AD407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E5AD37DD-7BEE-4348-81DA-5F1E6D368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3838ABF-9C90-4355-A358-5C96ECA47F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12918800"/>
      </p:ext>
    </p:extLst>
  </p:cSld>
  <p:clrMapOvr>
    <a:masterClrMapping/>
  </p:clrMapOvr>
</p:sldLayout>
</file>

<file path=ppt/slideLayouts/slideLayout6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63D87694-BFBC-406D-A720-C33572435F3E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5053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F0C5EA9-3BF7-4738-9EFA-E7D36D3E879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35053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2" name="Text Placeholder 118">
            <a:extLst>
              <a:ext uri="{FF2B5EF4-FFF2-40B4-BE49-F238E27FC236}">
                <a16:creationId xmlns:a16="http://schemas.microsoft.com/office/drawing/2014/main" id="{2FD1B914-91DB-4DC9-B0CC-60955F40087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053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3" name="Text Placeholder 118">
            <a:extLst>
              <a:ext uri="{FF2B5EF4-FFF2-40B4-BE49-F238E27FC236}">
                <a16:creationId xmlns:a16="http://schemas.microsoft.com/office/drawing/2014/main" id="{CDB98613-33B9-46E9-9999-99B26F1D979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5053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6D10A808-85F2-4206-8E24-077A1FE1754F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276510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CA870DCE-C088-42AD-A5EC-3801BA1347AC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276510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8" name="Text Placeholder 118">
            <a:extLst>
              <a:ext uri="{FF2B5EF4-FFF2-40B4-BE49-F238E27FC236}">
                <a16:creationId xmlns:a16="http://schemas.microsoft.com/office/drawing/2014/main" id="{165797EB-FEEF-47EF-8502-B72A8115377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276510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0" name="Text Placeholder 118">
            <a:extLst>
              <a:ext uri="{FF2B5EF4-FFF2-40B4-BE49-F238E27FC236}">
                <a16:creationId xmlns:a16="http://schemas.microsoft.com/office/drawing/2014/main" id="{8EB49760-03F6-4502-9544-B2D63410427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276510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550FAAC1-2CBF-4FA4-95C6-9E0E72562AC0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620248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F942DD5B-E49C-43EF-94BC-2182C44DE02D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620248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3" name="Text Placeholder 118">
            <a:extLst>
              <a:ext uri="{FF2B5EF4-FFF2-40B4-BE49-F238E27FC236}">
                <a16:creationId xmlns:a16="http://schemas.microsoft.com/office/drawing/2014/main" id="{610AA8F6-DEC8-47EF-83DA-D4263C06C24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20248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4" name="Text Placeholder 118">
            <a:extLst>
              <a:ext uri="{FF2B5EF4-FFF2-40B4-BE49-F238E27FC236}">
                <a16:creationId xmlns:a16="http://schemas.microsoft.com/office/drawing/2014/main" id="{8F135920-E78E-417A-8E9D-AF55AE3B804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20248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0088E2D3-D55E-4B0B-AB89-0DBAB3F9E207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9128459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3333ECB0-93E4-49DC-9F56-632D2FD361FE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9128459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7" name="Text Placeholder 118">
            <a:extLst>
              <a:ext uri="{FF2B5EF4-FFF2-40B4-BE49-F238E27FC236}">
                <a16:creationId xmlns:a16="http://schemas.microsoft.com/office/drawing/2014/main" id="{DB27BD4D-28DC-4AEF-8E25-AC3A7CECE82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128459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8" name="Text Placeholder 118">
            <a:extLst>
              <a:ext uri="{FF2B5EF4-FFF2-40B4-BE49-F238E27FC236}">
                <a16:creationId xmlns:a16="http://schemas.microsoft.com/office/drawing/2014/main" id="{36C2E9E7-24FC-4E85-9B95-031592E2F75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128459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A412B6CE-7B20-49DF-862B-AA172006F3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09E4129-D281-4E0C-8C7A-D614B14496BD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>
            <a:extLst>
              <a:ext uri="{FF2B5EF4-FFF2-40B4-BE49-F238E27FC236}">
                <a16:creationId xmlns:a16="http://schemas.microsoft.com/office/drawing/2014/main" id="{245E5802-6415-4231-8868-862514160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02C83258-A6C9-4D9A-A0BE-8460CDFF57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60119233"/>
      </p:ext>
    </p:extLst>
  </p:cSld>
  <p:clrMapOvr>
    <a:masterClrMapping/>
  </p:clrMapOvr>
</p:sldLayout>
</file>

<file path=ppt/slideLayouts/slideLayout6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7986" y="1596809"/>
            <a:ext cx="3929581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C16D6C69-6746-4030-A6CA-D2D7D01DB0C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3758" y="1596811"/>
            <a:ext cx="4307941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DB9FB400-2762-43CB-BBBA-CCA5AF2F4C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3757" y="4129911"/>
            <a:ext cx="186944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677B9744-3888-4297-B60E-F8474779CD0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742153" y="1596810"/>
            <a:ext cx="2924924" cy="42289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5402519B-6C59-4C7A-87FF-23750777EF5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332747" y="4129911"/>
            <a:ext cx="2328951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4FAEE446-BB6D-4939-8846-14E0581137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D6B6CEE-97CD-4872-BC14-C0DC3C1F8AAB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74ECCE9E-9D89-4C3D-8AC3-F701E3278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3FCD2C4B-BF44-4459-9FD1-F5DCAB95DC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58394943"/>
      </p:ext>
    </p:extLst>
  </p:cSld>
  <p:clrMapOvr>
    <a:masterClrMapping/>
  </p:clrMapOvr>
</p:sldLayout>
</file>

<file path=ppt/slideLayouts/slideLayout6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8182" y="1606972"/>
            <a:ext cx="4054660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C3BB95A7-32EA-43AD-86BC-01E522CD29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2610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C2D62157-C00F-40C8-BE62-BF8F4FC8015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70914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ADC8E922-511B-4612-85D6-BED47CA9AC4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0914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4EDABAC8-3301-4BFB-B19C-2AFF95DEB38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3230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7D7773D1-B32B-43D8-AE7C-C6641A15E2C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5546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3BCBB88D-B843-4E62-813A-DBBBD7950D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08AB0-00AA-4107-9D97-08CD10212A2A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02AC979-5B2C-4F33-B647-BC7C479F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A4C77FD-E6B9-4C2A-9A05-1D00CFB247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43327705"/>
      </p:ext>
    </p:extLst>
  </p:cSld>
  <p:clrMapOvr>
    <a:masterClrMapping/>
  </p:clrMapOvr>
</p:sldLayout>
</file>

<file path=ppt/slideLayouts/slideLayout6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sid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BCC1821B-86E6-4064-BE58-723BDBDA10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3188" y="1444190"/>
            <a:ext cx="6655053" cy="43275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79F222-F030-4D07-A7E6-56EA58D2C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444189"/>
            <a:ext cx="4496881" cy="738664"/>
          </a:xfrm>
        </p:spPr>
        <p:txBody>
          <a:bodyPr wrap="square" anchor="b" anchorCtr="0">
            <a:sp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6F56361-CE01-46E4-A5B3-D3F94FD0CD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77C5E15A-8F57-4A35-86DF-60D487601B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90" y="2285003"/>
            <a:ext cx="4490588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95657532"/>
      </p:ext>
    </p:extLst>
  </p:cSld>
  <p:clrMapOvr>
    <a:masterClrMapping/>
  </p:clrMapOvr>
</p:sldLayout>
</file>

<file path=ppt/slideLayouts/slideLayout6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screen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9309CFE8-8D57-40B7-AAB0-183E8140F9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9FE78BF-F3D2-4AB9-A102-AE5FEFEDE4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b="10791"/>
          <a:stretch/>
        </p:blipFill>
        <p:spPr>
          <a:xfrm flipV="1">
            <a:off x="0" y="1"/>
            <a:ext cx="12192000" cy="140434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045C24-02FE-4318-95D3-B7AD00DC75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09C9D11E-47DA-48F3-9287-8DAE6DD04F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734E1928-8E39-412D-8549-824B678262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576865"/>
            <a:ext cx="4150468" cy="1448896"/>
          </a:xfrm>
          <a:solidFill>
            <a:schemeClr val="bg2">
              <a:alpha val="85000"/>
            </a:schemeClr>
          </a:solidFill>
        </p:spPr>
        <p:txBody>
          <a:bodyPr wrap="square"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720FCA-9297-4B96-AB32-2A6CB23A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7D5520E5-BD31-415B-85BE-BBA5018881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E13D265-C885-4591-B23D-C9F467333998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7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5543783"/>
      </p:ext>
    </p:extLst>
  </p:cSld>
  <p:clrMapOvr>
    <a:masterClrMapping/>
  </p:clrMapOvr>
</p:sldLayout>
</file>

<file path=ppt/slideLayouts/slideLayout6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screen image no 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E5559850-DADC-4AE7-ADAF-FF0F60D4C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300253"/>
            <a:ext cx="5131724" cy="1448896"/>
          </a:xfrm>
          <a:solidFill>
            <a:schemeClr val="bg2">
              <a:alpha val="85000"/>
            </a:schemeClr>
          </a:solidFill>
        </p:spPr>
        <p:txBody>
          <a:bodyPr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91A1A7E-A87E-455E-90C1-4F1A616DA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130A69F6-DCA0-45A6-B4E3-EFAA5F703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</p:spTree>
    <p:extLst>
      <p:ext uri="{BB962C8B-B14F-4D97-AF65-F5344CB8AC3E}">
        <p14:creationId xmlns:p14="http://schemas.microsoft.com/office/powerpoint/2010/main" val="1704936392"/>
      </p:ext>
    </p:extLst>
  </p:cSld>
  <p:clrMapOvr>
    <a:masterClrMapping/>
  </p:clrMapOvr>
</p:sldLayout>
</file>

<file path=ppt/slideLayouts/slideLayout6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colou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434" y="1274134"/>
            <a:ext cx="11523133" cy="1231107"/>
          </a:xfrm>
        </p:spPr>
        <p:txBody>
          <a:bodyPr wrap="square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EF46AB-C08B-4C4F-A03C-9E96D7D9E1EF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16FB219F-36A2-4DE3-AD0D-06D5E20106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Example charts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CDBF5156-2C16-4850-835F-5BAF58C1CE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 err="1"/>
              <a:t>Multicoloured</a:t>
            </a:r>
            <a:endParaRPr lang="en-AU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4C1A78-F61A-4300-A882-08A5E21EF722}"/>
              </a:ext>
            </a:extLst>
          </p:cNvPr>
          <p:cNvSpPr/>
          <p:nvPr/>
        </p:nvSpPr>
        <p:spPr>
          <a:xfrm>
            <a:off x="12326974" y="2866085"/>
            <a:ext cx="1025484" cy="443312"/>
          </a:xfrm>
          <a:prstGeom prst="rect">
            <a:avLst/>
          </a:prstGeom>
          <a:solidFill>
            <a:srgbClr val="FF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Tangerine #FF7F41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51E4C5-F5C2-41BA-B3CF-224F68E78F47}"/>
              </a:ext>
            </a:extLst>
          </p:cNvPr>
          <p:cNvSpPr/>
          <p:nvPr/>
        </p:nvSpPr>
        <p:spPr>
          <a:xfrm>
            <a:off x="12326977" y="1720709"/>
            <a:ext cx="1025484" cy="443312"/>
          </a:xfrm>
          <a:prstGeom prst="rect">
            <a:avLst/>
          </a:prstGeom>
          <a:solidFill>
            <a:srgbClr val="52A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Sea Green #52AFA4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B18888-061A-4451-AF90-DD9B860E96B2}"/>
              </a:ext>
            </a:extLst>
          </p:cNvPr>
          <p:cNvSpPr/>
          <p:nvPr/>
        </p:nvSpPr>
        <p:spPr>
          <a:xfrm>
            <a:off x="12326977" y="575333"/>
            <a:ext cx="1025484" cy="443312"/>
          </a:xfrm>
          <a:prstGeom prst="rect">
            <a:avLst/>
          </a:prstGeom>
          <a:solidFill>
            <a:srgbClr val="007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Ocean Blue #0076A8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2E77F4-2B91-4A44-8BA5-1D6044F9EF22}"/>
              </a:ext>
            </a:extLst>
          </p:cNvPr>
          <p:cNvSpPr/>
          <p:nvPr/>
        </p:nvSpPr>
        <p:spPr>
          <a:xfrm>
            <a:off x="12326974" y="4584149"/>
            <a:ext cx="1025484" cy="443312"/>
          </a:xfrm>
          <a:prstGeom prst="rect">
            <a:avLst/>
          </a:prstGeom>
          <a:solidFill>
            <a:srgbClr val="DEBD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Lilac #DEBDDA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BA66EEF-E5A6-4370-A5D3-C360D3DA7CB8}"/>
              </a:ext>
            </a:extLst>
          </p:cNvPr>
          <p:cNvSpPr/>
          <p:nvPr/>
        </p:nvSpPr>
        <p:spPr>
          <a:xfrm>
            <a:off x="12326977" y="2645"/>
            <a:ext cx="1025484" cy="443312"/>
          </a:xfrm>
          <a:prstGeom prst="rect">
            <a:avLst/>
          </a:prstGeom>
          <a:solidFill>
            <a:srgbClr val="6332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Plum #633260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2C3BBB-1C2E-4F15-894D-BEF47CA065C3}"/>
              </a:ext>
            </a:extLst>
          </p:cNvPr>
          <p:cNvSpPr/>
          <p:nvPr/>
        </p:nvSpPr>
        <p:spPr>
          <a:xfrm>
            <a:off x="12326977" y="1148021"/>
            <a:ext cx="1025484" cy="443312"/>
          </a:xfrm>
          <a:prstGeom prst="rect">
            <a:avLst/>
          </a:prstGeom>
          <a:solidFill>
            <a:srgbClr val="E4AA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Butterscotch #E4AA17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55EE247-AD98-4AA5-9E25-BA256C499668}"/>
              </a:ext>
            </a:extLst>
          </p:cNvPr>
          <p:cNvSpPr/>
          <p:nvPr/>
        </p:nvSpPr>
        <p:spPr>
          <a:xfrm>
            <a:off x="12326975" y="2293397"/>
            <a:ext cx="1025484" cy="443312"/>
          </a:xfrm>
          <a:prstGeom prst="rect">
            <a:avLst/>
          </a:prstGeom>
          <a:solidFill>
            <a:srgbClr val="B5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Champagne #B59E7A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E8625AA-68B3-469A-9D3A-7F0D43EE76FD}"/>
              </a:ext>
            </a:extLst>
          </p:cNvPr>
          <p:cNvSpPr/>
          <p:nvPr/>
        </p:nvSpPr>
        <p:spPr>
          <a:xfrm>
            <a:off x="12326974" y="5156837"/>
            <a:ext cx="1025484" cy="443312"/>
          </a:xfrm>
          <a:prstGeom prst="rect">
            <a:avLst/>
          </a:prstGeom>
          <a:solidFill>
            <a:srgbClr val="436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Pine #43695B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5761130-AD59-4B04-A874-54D01F669B2F}"/>
              </a:ext>
            </a:extLst>
          </p:cNvPr>
          <p:cNvSpPr/>
          <p:nvPr/>
        </p:nvSpPr>
        <p:spPr>
          <a:xfrm>
            <a:off x="12326974" y="3438773"/>
            <a:ext cx="1025484" cy="443312"/>
          </a:xfrm>
          <a:prstGeom prst="rect">
            <a:avLst/>
          </a:prstGeom>
          <a:solidFill>
            <a:srgbClr val="4625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Burgundy #46252F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994CDE-9C21-4E02-A0A2-52949EDBC7D7}"/>
              </a:ext>
            </a:extLst>
          </p:cNvPr>
          <p:cNvSpPr/>
          <p:nvPr/>
        </p:nvSpPr>
        <p:spPr>
          <a:xfrm>
            <a:off x="12326974" y="4011461"/>
            <a:ext cx="1025484" cy="443312"/>
          </a:xfrm>
          <a:prstGeom prst="rect">
            <a:avLst/>
          </a:prstGeom>
          <a:solidFill>
            <a:srgbClr val="84C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Mint #84C661</a:t>
            </a:r>
          </a:p>
        </p:txBody>
      </p:sp>
    </p:spTree>
    <p:extLst>
      <p:ext uri="{BB962C8B-B14F-4D97-AF65-F5344CB8AC3E}">
        <p14:creationId xmlns:p14="http://schemas.microsoft.com/office/powerpoint/2010/main" val="3314363851"/>
      </p:ext>
    </p:extLst>
  </p:cSld>
  <p:clrMapOvr>
    <a:masterClrMapping/>
  </p:clrMapOvr>
</p:sldLayout>
</file>

<file path=ppt/slideLayouts/slideLayout6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76A3032-2C65-478E-921E-FB3DD497370F}"/>
              </a:ext>
            </a:extLst>
          </p:cNvPr>
          <p:cNvGrpSpPr/>
          <p:nvPr/>
        </p:nvGrpSpPr>
        <p:grpSpPr>
          <a:xfrm>
            <a:off x="-1" y="0"/>
            <a:ext cx="12201287" cy="6858000"/>
            <a:chOff x="-1" y="0"/>
            <a:chExt cx="9150965" cy="5143500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7373235-3773-4C6E-B7BB-7D9383E6000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r="15033" b="39271"/>
            <a:stretch/>
          </p:blipFill>
          <p:spPr>
            <a:xfrm>
              <a:off x="-1" y="4259358"/>
              <a:ext cx="9150965" cy="884142"/>
            </a:xfrm>
            <a:prstGeom prst="rect">
              <a:avLst/>
            </a:prstGeom>
          </p:spPr>
        </p:pic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C15E88C-03D4-4DB3-A294-01AFD0238E6A}"/>
                </a:ext>
              </a:extLst>
            </p:cNvPr>
            <p:cNvGrpSpPr/>
            <p:nvPr userDrawn="1"/>
          </p:nvGrpSpPr>
          <p:grpSpPr>
            <a:xfrm>
              <a:off x="0" y="0"/>
              <a:ext cx="9150964" cy="2344040"/>
              <a:chOff x="0" y="0"/>
              <a:chExt cx="9150964" cy="2344040"/>
            </a:xfrm>
          </p:grpSpPr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6441D088-2608-489A-AFA7-12FB857C3D4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5"/>
                  </a:ext>
                </a:extLst>
              </a:blip>
              <a:srcRect l="81" t="90" r="-1"/>
              <a:stretch/>
            </p:blipFill>
            <p:spPr>
              <a:xfrm>
                <a:off x="0" y="0"/>
                <a:ext cx="9150964" cy="1982539"/>
              </a:xfrm>
              <a:prstGeom prst="rect">
                <a:avLst/>
              </a:prstGeom>
            </p:spPr>
          </p:pic>
          <p:pic>
            <p:nvPicPr>
              <p:cNvPr id="36" name="Supergraphic 35">
                <a:extLst>
                  <a:ext uri="{FF2B5EF4-FFF2-40B4-BE49-F238E27FC236}">
                    <a16:creationId xmlns:a16="http://schemas.microsoft.com/office/drawing/2014/main" id="{38ED6516-54EA-40DC-A3B9-12F312D5B7F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rcRect l="8161"/>
              <a:stretch/>
            </p:blipFill>
            <p:spPr>
              <a:xfrm>
                <a:off x="0" y="356654"/>
                <a:ext cx="5558576" cy="1987386"/>
              </a:xfrm>
              <a:prstGeom prst="rect">
                <a:avLst/>
              </a:prstGeom>
            </p:spPr>
          </p:pic>
          <p:pic>
            <p:nvPicPr>
              <p:cNvPr id="23" name="Frasers logo">
                <a:extLst>
                  <a:ext uri="{FF2B5EF4-FFF2-40B4-BE49-F238E27FC236}">
                    <a16:creationId xmlns:a16="http://schemas.microsoft.com/office/drawing/2014/main" id="{3E2AC1B3-2773-45AD-9FE2-D6348C7187F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7689057" y="125770"/>
                <a:ext cx="1332336" cy="642320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9671635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1024121"/>
            <a:ext cx="964998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D00828F-3B02-49C1-B056-0E3269336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46580102"/>
      </p:ext>
    </p:extLst>
  </p:cSld>
  <p:clrMapOvr>
    <a:masterClrMapping/>
  </p:clrMapOvr>
</p:sldLayout>
</file>

<file path=ppt/slideLayouts/slideLayout6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2"/>
            <a:chOff x="3105" y="746"/>
            <a:chExt cx="9137790" cy="514200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9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670038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3">
              <a:alphaModFix amt="27000"/>
            </a:blip>
            <a:srcRect/>
            <a:stretch>
              <a:fillRect l="-50894" r="-1051" b="-59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031695"/>
            <a:ext cx="10515600" cy="80028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2407920"/>
            <a:ext cx="10515600" cy="3383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  <a:lvl2pPr marL="685795" indent="-228598" algn="ctr">
              <a:buSzPct val="70000"/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371591" indent="-457197" algn="ctr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3pPr>
            <a:lvl4pPr marL="1600190" indent="-228598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387" indent="-228598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endParaRPr lang="en-US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76801" y="2083443"/>
            <a:ext cx="243840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4413901"/>
      </p:ext>
    </p:extLst>
  </p:cSld>
  <p:clrMapOvr>
    <a:masterClrMapping/>
  </p:clrMapOvr>
</p:sldLayout>
</file>

<file path=ppt/slideLayouts/slideLayout6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1"/>
            <a:chOff x="3105" y="746"/>
            <a:chExt cx="9137790" cy="514200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8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331361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757"/>
          <a:stretch/>
        </p:blipFill>
        <p:spPr>
          <a:xfrm>
            <a:off x="0" y="2932259"/>
            <a:ext cx="12192000" cy="3925741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56" y="2489061"/>
            <a:ext cx="11531011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6556" y="2958001"/>
            <a:ext cx="11531011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191995" lvl="0" indent="-191995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52F64EF-413A-47FE-BA58-70EAF46333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838076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out 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758209" y="3707038"/>
            <a:ext cx="2880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Established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Singapore 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since 1996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237174" y="3707038"/>
            <a:ext cx="35342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Our Solutions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Learning, Consulting, Coaching and Blended Learning Solutions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392847" y="3707038"/>
            <a:ext cx="2880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Operations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China and India With </a:t>
            </a:r>
            <a:br>
              <a:rPr lang="en-US" sz="1600" dirty="0" smtClean="0">
                <a:solidFill>
                  <a:prstClr val="black"/>
                </a:solidFill>
              </a:rPr>
            </a:br>
            <a:r>
              <a:rPr lang="en-US" sz="1600" dirty="0" smtClean="0">
                <a:solidFill>
                  <a:prstClr val="black"/>
                </a:solidFill>
              </a:rPr>
              <a:t>a Global Partner footprint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280160" y="1622032"/>
            <a:ext cx="1719072" cy="1719072"/>
            <a:chOff x="1280160" y="1622032"/>
            <a:chExt cx="1719072" cy="1719072"/>
          </a:xfrm>
        </p:grpSpPr>
        <p:sp>
          <p:nvSpPr>
            <p:cNvPr id="14" name="Oval 13"/>
            <p:cNvSpPr/>
            <p:nvPr/>
          </p:nvSpPr>
          <p:spPr>
            <a:xfrm>
              <a:off x="1280160" y="1622032"/>
              <a:ext cx="1719072" cy="1719072"/>
            </a:xfrm>
            <a:prstGeom prst="ellipse">
              <a:avLst/>
            </a:prstGeom>
            <a:gradFill>
              <a:gsLst>
                <a:gs pos="0">
                  <a:srgbClr val="060554"/>
                </a:gs>
                <a:gs pos="51000">
                  <a:srgbClr val="0D117D"/>
                </a:gs>
                <a:gs pos="100000">
                  <a:srgbClr val="3562A7"/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7538" y="2006249"/>
              <a:ext cx="844317" cy="844317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 userDrawn="1"/>
        </p:nvGrpSpPr>
        <p:grpSpPr>
          <a:xfrm>
            <a:off x="5126736" y="1622032"/>
            <a:ext cx="1719072" cy="1719072"/>
            <a:chOff x="5126736" y="1622032"/>
            <a:chExt cx="1719072" cy="1719072"/>
          </a:xfrm>
          <a:gradFill>
            <a:gsLst>
              <a:gs pos="33000">
                <a:srgbClr val="036CB7"/>
              </a:gs>
              <a:gs pos="11000">
                <a:srgbClr val="0455A6"/>
              </a:gs>
              <a:gs pos="84000">
                <a:srgbClr val="08B6BA"/>
              </a:gs>
              <a:gs pos="62000">
                <a:schemeClr val="accent2"/>
              </a:gs>
            </a:gsLst>
            <a:lin ang="18900000" scaled="1"/>
          </a:gradFill>
        </p:grpSpPr>
        <p:sp>
          <p:nvSpPr>
            <p:cNvPr id="17" name="Oval 16"/>
            <p:cNvSpPr/>
            <p:nvPr/>
          </p:nvSpPr>
          <p:spPr>
            <a:xfrm>
              <a:off x="5126736" y="1622032"/>
              <a:ext cx="1719072" cy="1719072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2150" y="2006248"/>
              <a:ext cx="844317" cy="844317"/>
            </a:xfrm>
            <a:prstGeom prst="rect">
              <a:avLst/>
            </a:prstGeom>
            <a:grpFill/>
          </p:spPr>
        </p:pic>
      </p:grpSp>
      <p:grpSp>
        <p:nvGrpSpPr>
          <p:cNvPr id="19" name="Group 18"/>
          <p:cNvGrpSpPr/>
          <p:nvPr userDrawn="1"/>
        </p:nvGrpSpPr>
        <p:grpSpPr>
          <a:xfrm>
            <a:off x="8973312" y="1622032"/>
            <a:ext cx="1719072" cy="1719072"/>
            <a:chOff x="8973312" y="1622032"/>
            <a:chExt cx="1719072" cy="1719072"/>
          </a:xfrm>
        </p:grpSpPr>
        <p:sp>
          <p:nvSpPr>
            <p:cNvPr id="20" name="Oval 19"/>
            <p:cNvSpPr/>
            <p:nvPr/>
          </p:nvSpPr>
          <p:spPr>
            <a:xfrm>
              <a:off x="8973312" y="1622032"/>
              <a:ext cx="1719072" cy="1719072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7804" y="2056524"/>
              <a:ext cx="850087" cy="850087"/>
            </a:xfrm>
            <a:prstGeom prst="rect">
              <a:avLst/>
            </a:prstGeom>
          </p:spPr>
        </p:pic>
      </p:grpSp>
      <p:sp>
        <p:nvSpPr>
          <p:cNvPr id="83" name="TextBox 82"/>
          <p:cNvSpPr txBox="1"/>
          <p:nvPr userDrawn="1"/>
        </p:nvSpPr>
        <p:spPr>
          <a:xfrm>
            <a:off x="1901773" y="440359"/>
            <a:ext cx="8388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3200" dirty="0" smtClean="0">
                <a:solidFill>
                  <a:srgbClr val="FF0000"/>
                </a:solidFill>
              </a:rPr>
              <a:t>About ODE Consulting®</a:t>
            </a:r>
            <a:endParaRPr lang="en-SG" dirty="0">
              <a:solidFill>
                <a:srgbClr val="FF0000"/>
              </a:solidFill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240" y="5121024"/>
            <a:ext cx="822788" cy="72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724" y="5307378"/>
            <a:ext cx="1410753" cy="584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4234" y="5169425"/>
            <a:ext cx="1148132" cy="7934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Image result for advantexe logo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695" y="5183846"/>
            <a:ext cx="813102" cy="81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Image result for apsn logo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691" y="5344813"/>
            <a:ext cx="2143511" cy="54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989896" y="5144068"/>
            <a:ext cx="751766" cy="75176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221632" y="5254387"/>
            <a:ext cx="1188631" cy="57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0906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6637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03380" y="1822591"/>
            <a:ext cx="3491566" cy="1239557"/>
          </a:xfrm>
        </p:spPr>
        <p:txBody>
          <a:bodyPr>
            <a:normAutofit/>
          </a:bodyPr>
          <a:lstStyle>
            <a:lvl1pPr>
              <a:defRPr sz="3200" b="1" spc="300" baseline="0">
                <a:solidFill>
                  <a:srgbClr val="FF0000"/>
                </a:solidFill>
              </a:defRPr>
            </a:lvl1pPr>
          </a:lstStyle>
          <a:p>
            <a:r>
              <a:rPr lang="en-SG" dirty="0" smtClean="0"/>
              <a:t>Insert title here</a:t>
            </a:r>
            <a:endParaRPr lang="en-SG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8303380" y="3361765"/>
            <a:ext cx="3491566" cy="1120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 smtClean="0"/>
              <a:t>Insert subtitle text body here (if any) Calibri, 20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58139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2822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10515600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5818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809253" y="876550"/>
            <a:ext cx="4329953" cy="38919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="1" baseline="0">
                <a:solidFill>
                  <a:srgbClr val="FF0000"/>
                </a:solidFill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/>
            </a:lvl3pPr>
          </a:lstStyle>
          <a:p>
            <a:pPr lvl="0"/>
            <a:r>
              <a:rPr lang="en-US" dirty="0" smtClean="0"/>
              <a:t>Title, Calibri, Bold, 48</a:t>
            </a:r>
          </a:p>
        </p:txBody>
      </p:sp>
    </p:spTree>
    <p:extLst>
      <p:ext uri="{BB962C8B-B14F-4D97-AF65-F5344CB8AC3E}">
        <p14:creationId xmlns:p14="http://schemas.microsoft.com/office/powerpoint/2010/main" val="961850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199094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775012"/>
            <a:ext cx="6199094" cy="42498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7335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1807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3202B6-E526-440D-B90D-FAE6B833777A}" type="slidenum">
              <a:rPr lang="en-US" alt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813074"/>
      </p:ext>
    </p:extLst>
  </p:cSld>
  <p:clrMapOvr>
    <a:masterClrMapping/>
  </p:clrMapOvr>
  <p:transition spd="slow">
    <p:wipe dir="r"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allelogram 3"/>
          <p:cNvSpPr/>
          <p:nvPr userDrawn="1"/>
        </p:nvSpPr>
        <p:spPr>
          <a:xfrm rot="11248951">
            <a:off x="9286329" y="-61569"/>
            <a:ext cx="4462118" cy="7280781"/>
          </a:xfrm>
          <a:prstGeom prst="parallelogram">
            <a:avLst/>
          </a:prstGeom>
          <a:gradFill flip="none" rotWithShape="1">
            <a:gsLst>
              <a:gs pos="33000">
                <a:srgbClr val="036CB7"/>
              </a:gs>
              <a:gs pos="11000">
                <a:srgbClr val="0455A6"/>
              </a:gs>
              <a:gs pos="100000">
                <a:srgbClr val="08B6BA"/>
              </a:gs>
              <a:gs pos="74000">
                <a:schemeClr val="accent2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3473" y="632114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bg1"/>
                </a:solidFill>
                <a:latin typeface="+mj-lt"/>
              </a:defRPr>
            </a:lvl1pPr>
          </a:lstStyle>
          <a:p>
            <a:pPr defTabSz="914394"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 defTabSz="914394"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508354" y="1572915"/>
            <a:ext cx="8322908" cy="4160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SG" dirty="0"/>
              <a:t>Insert your photo here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354" y="553385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0455A6"/>
                </a:solidFill>
              </a:defRPr>
            </a:lvl1pPr>
          </a:lstStyle>
          <a:p>
            <a:r>
              <a:rPr lang="en-US" dirty="0"/>
              <a:t>Title, Calibri, 32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070425389"/>
      </p:ext>
    </p:extLst>
  </p:cSld>
  <p:clrMapOvr>
    <a:masterClrMapping/>
  </p:clrMapOvr>
</p:sldLayout>
</file>

<file path=ppt/slideLayouts/slideLayout6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508354" y="1572915"/>
            <a:ext cx="8322908" cy="4160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SG" dirty="0" smtClean="0"/>
              <a:t>Insert your photo here</a:t>
            </a:r>
            <a:endParaRPr lang="en-SG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354" y="553385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41429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619365" y="1858645"/>
            <a:ext cx="3600000" cy="3600000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30667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6078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21389" y="1303282"/>
            <a:ext cx="5404780" cy="4256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AutoShape 2" descr="Image result for map pin icon white 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SG">
              <a:solidFill>
                <a:prstClr val="black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70" r="24386" b="1392"/>
          <a:stretch/>
        </p:blipFill>
        <p:spPr>
          <a:xfrm rot="16200000">
            <a:off x="809925" y="347808"/>
            <a:ext cx="110628" cy="173047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399354" y="278791"/>
            <a:ext cx="4398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spc="300" dirty="0" smtClean="0">
                <a:solidFill>
                  <a:srgbClr val="0455A6"/>
                </a:solidFill>
              </a:rPr>
              <a:t>Contact Us</a:t>
            </a:r>
            <a:endParaRPr lang="en-SG" sz="3600" spc="300" dirty="0">
              <a:solidFill>
                <a:srgbClr val="0455A6"/>
              </a:solidFill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1605934" y="2119252"/>
            <a:ext cx="4044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enquiry@odeconsulting.com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605934" y="3552764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+65 6323 8020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457771" y="1819824"/>
            <a:ext cx="968188" cy="968188"/>
            <a:chOff x="457771" y="1819824"/>
            <a:chExt cx="968188" cy="968188"/>
          </a:xfrm>
        </p:grpSpPr>
        <p:sp>
          <p:nvSpPr>
            <p:cNvPr id="17" name="Oval 16"/>
            <p:cNvSpPr/>
            <p:nvPr userDrawn="1"/>
          </p:nvSpPr>
          <p:spPr>
            <a:xfrm>
              <a:off x="457771" y="1819824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260" y="2090313"/>
              <a:ext cx="427211" cy="427211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 userDrawn="1"/>
        </p:nvGrpSpPr>
        <p:grpSpPr>
          <a:xfrm>
            <a:off x="457771" y="3245218"/>
            <a:ext cx="968188" cy="968188"/>
            <a:chOff x="457771" y="3245218"/>
            <a:chExt cx="968188" cy="968188"/>
          </a:xfrm>
        </p:grpSpPr>
        <p:sp>
          <p:nvSpPr>
            <p:cNvPr id="20" name="Oval 19"/>
            <p:cNvSpPr/>
            <p:nvPr userDrawn="1"/>
          </p:nvSpPr>
          <p:spPr>
            <a:xfrm>
              <a:off x="457771" y="3245218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085" y="3538532"/>
              <a:ext cx="381560" cy="381560"/>
            </a:xfrm>
            <a:prstGeom prst="rect">
              <a:avLst/>
            </a:prstGeom>
          </p:spPr>
        </p:pic>
      </p:grpSp>
      <p:sp>
        <p:nvSpPr>
          <p:cNvPr id="28" name="TextBox 27"/>
          <p:cNvSpPr txBox="1"/>
          <p:nvPr userDrawn="1"/>
        </p:nvSpPr>
        <p:spPr>
          <a:xfrm>
            <a:off x="6039801" y="749284"/>
            <a:ext cx="5286368" cy="523220"/>
          </a:xfrm>
          <a:prstGeom prst="rect">
            <a:avLst/>
          </a:prstGeom>
          <a:solidFill>
            <a:srgbClr val="00206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en-US" sz="1400" b="1" spc="300" dirty="0" smtClean="0">
                <a:solidFill>
                  <a:prstClr val="white"/>
                </a:solidFill>
              </a:rPr>
              <a:t>Address: </a:t>
            </a:r>
            <a:r>
              <a:rPr lang="en-US" sz="1400" spc="300" dirty="0" smtClean="0">
                <a:solidFill>
                  <a:prstClr val="white"/>
                </a:solidFill>
              </a:rPr>
              <a:t>70 Shenton Way, EON Shenton </a:t>
            </a:r>
            <a:br>
              <a:rPr lang="en-US" sz="1400" spc="300" dirty="0" smtClean="0">
                <a:solidFill>
                  <a:prstClr val="white"/>
                </a:solidFill>
              </a:rPr>
            </a:br>
            <a:r>
              <a:rPr lang="en-US" sz="1400" spc="300" dirty="0" smtClean="0">
                <a:solidFill>
                  <a:prstClr val="white"/>
                </a:solidFill>
              </a:rPr>
              <a:t>#09-08 S(079118)</a:t>
            </a: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979" y="4057761"/>
            <a:ext cx="2147593" cy="2147593"/>
          </a:xfrm>
          <a:prstGeom prst="rect">
            <a:avLst/>
          </a:prstGeom>
          <a:ln w="57150">
            <a:noFill/>
          </a:ln>
          <a:effectLst>
            <a:outerShdw blurRad="50800" dist="38100" dir="5400000" algn="t" rotWithShape="0">
              <a:srgbClr val="3562A7">
                <a:alpha val="40000"/>
              </a:srgbClr>
            </a:outerShdw>
          </a:effectLst>
        </p:spPr>
      </p:pic>
      <p:sp>
        <p:nvSpPr>
          <p:cNvPr id="34" name="TextBox 33"/>
          <p:cNvSpPr txBox="1"/>
          <p:nvPr userDrawn="1"/>
        </p:nvSpPr>
        <p:spPr>
          <a:xfrm>
            <a:off x="1605934" y="4984272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www.odeconsulting.com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57771" y="4676726"/>
            <a:ext cx="968188" cy="968188"/>
            <a:chOff x="457771" y="4676726"/>
            <a:chExt cx="968188" cy="968188"/>
          </a:xfrm>
        </p:grpSpPr>
        <p:sp>
          <p:nvSpPr>
            <p:cNvPr id="33" name="Oval 32"/>
            <p:cNvSpPr/>
            <p:nvPr userDrawn="1"/>
          </p:nvSpPr>
          <p:spPr>
            <a:xfrm>
              <a:off x="457771" y="4676726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37" name="Picture 36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319" y="4907274"/>
              <a:ext cx="507093" cy="507093"/>
            </a:xfrm>
            <a:prstGeom prst="rect">
              <a:avLst/>
            </a:prstGeom>
          </p:spPr>
        </p:pic>
      </p:grpSp>
      <p:sp>
        <p:nvSpPr>
          <p:cNvPr id="38" name="TextBox 37"/>
          <p:cNvSpPr txBox="1"/>
          <p:nvPr userDrawn="1"/>
        </p:nvSpPr>
        <p:spPr>
          <a:xfrm>
            <a:off x="1605934" y="5436581"/>
            <a:ext cx="2971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i="1" spc="300" dirty="0" smtClean="0">
                <a:solidFill>
                  <a:srgbClr val="3562A7"/>
                </a:solidFill>
              </a:rPr>
              <a:t>Scan the QR code to visit our website</a:t>
            </a:r>
          </a:p>
        </p:txBody>
      </p:sp>
      <p:sp>
        <p:nvSpPr>
          <p:cNvPr id="39" name="Right Arrow 38"/>
          <p:cNvSpPr/>
          <p:nvPr userDrawn="1"/>
        </p:nvSpPr>
        <p:spPr>
          <a:xfrm>
            <a:off x="3834581" y="5792880"/>
            <a:ext cx="1177044" cy="20881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391" y="4793924"/>
            <a:ext cx="380695" cy="380695"/>
          </a:xfrm>
          <a:prstGeom prst="rect">
            <a:avLst/>
          </a:prstGeom>
        </p:spPr>
      </p:pic>
      <p:sp>
        <p:nvSpPr>
          <p:cNvPr id="35" name="TextBox 34"/>
          <p:cNvSpPr txBox="1"/>
          <p:nvPr userDrawn="1"/>
        </p:nvSpPr>
        <p:spPr>
          <a:xfrm>
            <a:off x="8409366" y="5131557"/>
            <a:ext cx="1739835" cy="268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100" b="1" dirty="0" smtClean="0">
                <a:solidFill>
                  <a:srgbClr val="0455A6"/>
                </a:solidFill>
              </a:rPr>
              <a:t>ODE Consulting®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103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0" y="6321145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43658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6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71493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3472" y="63211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1582925" y="6329363"/>
            <a:ext cx="6656387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+mj-lt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lacial Indifference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lacial Indifference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dirty="0" smtClean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Slide Number Placeholder 2"/>
          <p:cNvSpPr txBox="1">
            <a:spLocks/>
          </p:cNvSpPr>
          <p:nvPr userDrawn="1"/>
        </p:nvSpPr>
        <p:spPr>
          <a:xfrm>
            <a:off x="11277600" y="6462814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0501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27000"/>
            </a:blip>
            <a:srcRect/>
            <a:stretch>
              <a:fillRect l="-50894" r="-1051" b="-59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031695"/>
            <a:ext cx="10515600" cy="80028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2407920"/>
            <a:ext cx="10515600" cy="3383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  <a:lvl2pPr marL="685800" indent="-228600" algn="ctr">
              <a:buSzPct val="70000"/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371600" indent="-457200" algn="ctr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endParaRPr lang="en-US" dirty="0" smtClean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76800" y="2083443"/>
            <a:ext cx="243840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985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 rot="5400000">
            <a:off x="1275243" y="3041542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80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 userDrawn="1"/>
        </p:nvSpPr>
        <p:spPr>
          <a:xfrm rot="5400000">
            <a:off x="513742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34" name="Rounded Rectangle 33"/>
          <p:cNvSpPr/>
          <p:nvPr userDrawn="1"/>
        </p:nvSpPr>
        <p:spPr>
          <a:xfrm rot="5400000">
            <a:off x="886360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057275" y="3603625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919457" y="3600713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2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645636" y="3600712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3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7584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00287"/>
          </a:xfrm>
        </p:spPr>
        <p:txBody>
          <a:bodyPr>
            <a:normAutofit/>
          </a:bodyPr>
          <a:lstStyle>
            <a:lvl1pPr algn="ctr"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2" name="Rounded Rectangle 1"/>
          <p:cNvSpPr/>
          <p:nvPr userDrawn="1"/>
        </p:nvSpPr>
        <p:spPr>
          <a:xfrm>
            <a:off x="83820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 userDrawn="1"/>
        </p:nvSpPr>
        <p:spPr>
          <a:xfrm>
            <a:off x="449326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814832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 userDrawn="1"/>
        </p:nvSpPr>
        <p:spPr>
          <a:xfrm>
            <a:off x="113792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1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479298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0" name="Rounded Rectangle 19"/>
          <p:cNvSpPr/>
          <p:nvPr userDrawn="1"/>
        </p:nvSpPr>
        <p:spPr>
          <a:xfrm>
            <a:off x="844804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 userDrawn="1"/>
        </p:nvSpPr>
        <p:spPr>
          <a:xfrm flipV="1">
            <a:off x="113792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4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22" name="Rounded Rectangle 21"/>
          <p:cNvSpPr/>
          <p:nvPr userDrawn="1"/>
        </p:nvSpPr>
        <p:spPr>
          <a:xfrm flipV="1">
            <a:off x="479298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3" name="Rounded Rectangle 22"/>
          <p:cNvSpPr/>
          <p:nvPr userDrawn="1"/>
        </p:nvSpPr>
        <p:spPr>
          <a:xfrm flipV="1">
            <a:off x="844804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82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37919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792981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448041" y="4815523"/>
            <a:ext cx="2606039" cy="5080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138238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804569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8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470900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2217420" y="5577205"/>
            <a:ext cx="447040" cy="91757"/>
            <a:chOff x="2217420" y="5628323"/>
            <a:chExt cx="447040" cy="91757"/>
          </a:xfrm>
        </p:grpSpPr>
        <p:sp>
          <p:nvSpPr>
            <p:cNvPr id="29" name="Oval 28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0" name="Oval 29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1" name="Oval 30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5872480" y="5577205"/>
            <a:ext cx="447040" cy="91757"/>
            <a:chOff x="2217420" y="5628323"/>
            <a:chExt cx="447040" cy="91757"/>
          </a:xfrm>
        </p:grpSpPr>
        <p:sp>
          <p:nvSpPr>
            <p:cNvPr id="37" name="Oval 36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8" name="Oval 37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9" name="Oval 38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40" name="Group 39"/>
          <p:cNvGrpSpPr/>
          <p:nvPr userDrawn="1"/>
        </p:nvGrpSpPr>
        <p:grpSpPr>
          <a:xfrm>
            <a:off x="9527540" y="5577205"/>
            <a:ext cx="447040" cy="91757"/>
            <a:chOff x="2217420" y="5628323"/>
            <a:chExt cx="447040" cy="91757"/>
          </a:xfrm>
        </p:grpSpPr>
        <p:sp>
          <p:nvSpPr>
            <p:cNvPr id="41" name="Oval 40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3" name="Oval 42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sp>
        <p:nvSpPr>
          <p:cNvPr id="32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4755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700463" y="1371600"/>
            <a:ext cx="4257675" cy="4257675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445994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69309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 rot="5400000">
            <a:off x="1275243" y="3041542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80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ounded Rectangle 10"/>
          <p:cNvSpPr/>
          <p:nvPr userDrawn="1"/>
        </p:nvSpPr>
        <p:spPr>
          <a:xfrm rot="5400000">
            <a:off x="513742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1" y="5287"/>
            <a:ext cx="627529" cy="594170"/>
          </a:xfrm>
          <a:prstGeom prst="rect">
            <a:avLst/>
          </a:prstGeom>
        </p:spPr>
      </p:pic>
      <p:sp>
        <p:nvSpPr>
          <p:cNvPr id="4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1" y="6321146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 defTabSz="914394"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 defTabSz="914394"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34" name="Rounded Rectangle 33"/>
          <p:cNvSpPr/>
          <p:nvPr userDrawn="1"/>
        </p:nvSpPr>
        <p:spPr>
          <a:xfrm rot="5400000">
            <a:off x="886360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057275" y="3603626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919458" y="3600714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2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645636" y="3600713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7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0455A6"/>
                </a:solidFill>
              </a:defRPr>
            </a:lvl1pPr>
          </a:lstStyle>
          <a:p>
            <a:r>
              <a:rPr lang="en-US" dirty="0"/>
              <a:t>Title, Calibri, 32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556537302"/>
      </p:ext>
    </p:extLst>
  </p:cSld>
  <p:clrMapOvr>
    <a:masterClrMapping/>
  </p:clrMapOvr>
</p:sldLayout>
</file>

<file path=ppt/slideLayouts/slideLayout6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505743"/>
            <a:ext cx="356815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7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43400" y="3137436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8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8139954" y="1566703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0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343400" y="1531743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1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141495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2563879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3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3309321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3310862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 hasCustomPrompt="1"/>
          </p:nvPr>
        </p:nvSpPr>
        <p:spPr>
          <a:xfrm>
            <a:off x="6199542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6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201083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 hasCustomPrompt="1"/>
          </p:nvPr>
        </p:nvSpPr>
        <p:spPr>
          <a:xfrm>
            <a:off x="9089763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9091304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9" name="Slide Number Placeholder 2"/>
          <p:cNvSpPr>
            <a:spLocks noGrp="1"/>
          </p:cNvSpPr>
          <p:nvPr>
            <p:ph type="sldNum" sz="quarter" idx="2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1717672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997824" y="365125"/>
            <a:ext cx="6355975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97824" y="1855694"/>
            <a:ext cx="6355976" cy="41691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26616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118509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6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SG" dirty="0"/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508000" y="1447800"/>
            <a:ext cx="10972800" cy="4724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763116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6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279895-DFFF-4EBF-9F22-3A021849A8D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9604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713393718"/>
      </p:ext>
    </p:extLst>
  </p:cSld>
  <p:clrMapOvr>
    <a:masterClrMapping/>
  </p:clrMapOvr>
</p:sldLayout>
</file>

<file path=ppt/slideLayouts/slideLayout6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8C15E88C-03D4-4DB3-A294-01AFD0238E6A}"/>
              </a:ext>
            </a:extLst>
          </p:cNvPr>
          <p:cNvGrpSpPr/>
          <p:nvPr/>
        </p:nvGrpSpPr>
        <p:grpSpPr>
          <a:xfrm>
            <a:off x="0" y="0"/>
            <a:ext cx="12201285" cy="3125387"/>
            <a:chOff x="0" y="0"/>
            <a:chExt cx="9150964" cy="2344040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6441D088-2608-489A-AFA7-12FB857C3D4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81" t="90" r="-1"/>
            <a:stretch/>
          </p:blipFill>
          <p:spPr>
            <a:xfrm>
              <a:off x="0" y="0"/>
              <a:ext cx="9150964" cy="1982539"/>
            </a:xfrm>
            <a:prstGeom prst="rect">
              <a:avLst/>
            </a:prstGeom>
          </p:spPr>
        </p:pic>
        <p:pic>
          <p:nvPicPr>
            <p:cNvPr id="36" name="Supergraphic 35">
              <a:extLst>
                <a:ext uri="{FF2B5EF4-FFF2-40B4-BE49-F238E27FC236}">
                  <a16:creationId xmlns:a16="http://schemas.microsoft.com/office/drawing/2014/main" id="{38ED6516-54EA-40DC-A3B9-12F312D5B7F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l="8161"/>
            <a:stretch/>
          </p:blipFill>
          <p:spPr>
            <a:xfrm>
              <a:off x="0" y="356654"/>
              <a:ext cx="5558576" cy="1987386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6936192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9" y="1024120"/>
            <a:ext cx="6920663" cy="205184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sz="1333" b="0">
                <a:latin typeface="Arial Black" panose="020B0A04020102020204" pitchFamily="34" charset="0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F33FAE9-5A77-4546-9E4F-8DB4789353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61505716"/>
      </p:ext>
    </p:extLst>
  </p:cSld>
  <p:clrMapOvr>
    <a:masterClrMapping/>
  </p:clrMapOvr>
</p:sldLayout>
</file>

<file path=ppt/slideLayouts/slideLayout6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6A84288-523C-468C-903D-37AE1A1DB582}"/>
              </a:ext>
            </a:extLst>
          </p:cNvPr>
          <p:cNvGrpSpPr/>
          <p:nvPr/>
        </p:nvGrpSpPr>
        <p:grpSpPr>
          <a:xfrm>
            <a:off x="1" y="3174"/>
            <a:ext cx="12192001" cy="3951183"/>
            <a:chOff x="0" y="2380"/>
            <a:chExt cx="9144001" cy="2963387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E775A16-290E-41A2-8A43-A04985C835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51" t="45547" r="39"/>
            <a:stretch/>
          </p:blipFill>
          <p:spPr>
            <a:xfrm>
              <a:off x="0" y="2380"/>
              <a:ext cx="9144000" cy="1984353"/>
            </a:xfrm>
            <a:prstGeom prst="rect">
              <a:avLst/>
            </a:prstGeom>
          </p:spPr>
        </p:pic>
        <p:pic>
          <p:nvPicPr>
            <p:cNvPr id="7" name="Supergraphic 6">
              <a:extLst>
                <a:ext uri="{FF2B5EF4-FFF2-40B4-BE49-F238E27FC236}">
                  <a16:creationId xmlns:a16="http://schemas.microsoft.com/office/drawing/2014/main" id="{A14DCB7B-2752-4E29-ABF6-7E00DCFE60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r="13965"/>
            <a:stretch/>
          </p:blipFill>
          <p:spPr>
            <a:xfrm>
              <a:off x="4038601" y="553853"/>
              <a:ext cx="5105400" cy="2411914"/>
            </a:xfrm>
            <a:prstGeom prst="rect">
              <a:avLst/>
            </a:prstGeom>
          </p:spPr>
        </p:pic>
        <p:pic>
          <p:nvPicPr>
            <p:cNvPr id="14" name="Frasers logo">
              <a:extLst>
                <a:ext uri="{FF2B5EF4-FFF2-40B4-BE49-F238E27FC236}">
                  <a16:creationId xmlns:a16="http://schemas.microsoft.com/office/drawing/2014/main" id="{22698AC3-2C23-4095-8A0D-4407CE65CC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70" y="1024121"/>
            <a:ext cx="692066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55181"/>
            <a:ext cx="6936191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8A9CB77-6A21-4007-A3A2-8B8C08DD90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743438461"/>
      </p:ext>
    </p:extLst>
  </p:cSld>
  <p:clrMapOvr>
    <a:masterClrMapping/>
  </p:clrMapOvr>
</p:sldLayout>
</file>

<file path=ppt/slideLayouts/slideLayout6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2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5ACB32D6-37F4-453D-9699-66028AE9508E}"/>
              </a:ext>
            </a:extLst>
          </p:cNvPr>
          <p:cNvGrpSpPr/>
          <p:nvPr/>
        </p:nvGrpSpPr>
        <p:grpSpPr>
          <a:xfrm>
            <a:off x="2595295" y="0"/>
            <a:ext cx="9596707" cy="6858000"/>
            <a:chOff x="1946471" y="0"/>
            <a:chExt cx="7197530" cy="5143500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8CCA5E0E-2F50-4B19-861A-B0979A5ACB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r="4097"/>
            <a:stretch/>
          </p:blipFill>
          <p:spPr>
            <a:xfrm>
              <a:off x="1946471" y="0"/>
              <a:ext cx="7197530" cy="5143500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5CEA7398-3960-401A-AF22-E24D249FF9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rcRect t="5774"/>
            <a:stretch/>
          </p:blipFill>
          <p:spPr>
            <a:xfrm>
              <a:off x="3397398" y="0"/>
              <a:ext cx="3101151" cy="4200526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srgbClr val="ED1C24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srgbClr val="ED1C24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11820" y="5994889"/>
            <a:ext cx="464574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5CA4945-3158-423A-A5F4-860969E5A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1820" y="4975837"/>
            <a:ext cx="4645747" cy="886396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AEFF863-D6C3-4BAA-9D46-9066F17DD3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484210713"/>
      </p:ext>
    </p:extLst>
  </p:cSld>
  <p:clrMapOvr>
    <a:masterClrMapping/>
  </p:clrMapOvr>
</p:sldLayout>
</file>

<file path=ppt/slideLayouts/slideLayout6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3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8337598-321F-451C-BF10-1EC48F825F8B}"/>
              </a:ext>
            </a:extLst>
          </p:cNvPr>
          <p:cNvGrpSpPr/>
          <p:nvPr/>
        </p:nvGrpSpPr>
        <p:grpSpPr>
          <a:xfrm>
            <a:off x="-3" y="2600666"/>
            <a:ext cx="12192003" cy="4260527"/>
            <a:chOff x="-2" y="1950499"/>
            <a:chExt cx="9144002" cy="3195395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AD51654-0AA4-4275-89E5-F65D83D31A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r="9861"/>
            <a:stretch/>
          </p:blipFill>
          <p:spPr>
            <a:xfrm>
              <a:off x="3374379" y="1950499"/>
              <a:ext cx="5769621" cy="246086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5DCE1DF-6B93-4E74-9805-860609A3A7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5564190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7816645" y="0"/>
            <a:ext cx="4375355" cy="6858000"/>
          </a:xfrm>
          <a:prstGeom prst="rect">
            <a:avLst/>
          </a:prstGeom>
          <a:blipFill>
            <a:blip r:embed="rId2"/>
            <a:stretch>
              <a:fillRect l="-57786" t="-57786" r="-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03381" y="1822592"/>
            <a:ext cx="3491566" cy="1239557"/>
          </a:xfrm>
        </p:spPr>
        <p:txBody>
          <a:bodyPr>
            <a:normAutofit/>
          </a:bodyPr>
          <a:lstStyle>
            <a:lvl1pPr>
              <a:defRPr sz="3200" b="1" spc="300" baseline="0">
                <a:solidFill>
                  <a:schemeClr val="bg1"/>
                </a:solidFill>
              </a:defRPr>
            </a:lvl1pPr>
          </a:lstStyle>
          <a:p>
            <a:r>
              <a:rPr lang="en-SG" dirty="0"/>
              <a:t>Insert title here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8303381" y="3361765"/>
            <a:ext cx="3491566" cy="1120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subtitle text body here (if any) Calibri, 20</a:t>
            </a:r>
            <a:endParaRPr lang="en-SG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1" y="6321146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bg1"/>
                </a:solidFill>
                <a:latin typeface="+mj-lt"/>
              </a:defRPr>
            </a:lvl1pPr>
          </a:lstStyle>
          <a:p>
            <a:pPr defTabSz="914394"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 defTabSz="914394"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1" y="1237130"/>
            <a:ext cx="658139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795" indent="-228598">
              <a:buSzPct val="70000"/>
              <a:buFont typeface="Courier New" panose="02070309020205020404" pitchFamily="49" charset="0"/>
              <a:buChar char="o"/>
              <a:defRPr sz="2000"/>
            </a:lvl2pPr>
            <a:lvl3pPr marL="1371591" indent="-457197">
              <a:buFont typeface="+mj-lt"/>
              <a:buAutoNum type="alphaLcPeriod"/>
              <a:defRPr sz="1800" baseline="0"/>
            </a:lvl3pPr>
            <a:lvl4pPr marL="1600190" indent="-228598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387" indent="-228598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/>
              <a:t>Calibri, 22</a:t>
            </a:r>
          </a:p>
          <a:p>
            <a:pPr lvl="1"/>
            <a:r>
              <a:rPr lang="en-US" dirty="0"/>
              <a:t>Calibri, 20</a:t>
            </a:r>
          </a:p>
          <a:p>
            <a:pPr lvl="2"/>
            <a:r>
              <a:rPr lang="en-US" dirty="0"/>
              <a:t>Calibri, 18</a:t>
            </a:r>
          </a:p>
        </p:txBody>
      </p:sp>
    </p:spTree>
    <p:extLst>
      <p:ext uri="{BB962C8B-B14F-4D97-AF65-F5344CB8AC3E}">
        <p14:creationId xmlns:p14="http://schemas.microsoft.com/office/powerpoint/2010/main" val="3986449561"/>
      </p:ext>
    </p:extLst>
  </p:cSld>
  <p:clrMapOvr>
    <a:masterClrMapping/>
  </p:clrMapOvr>
</p:sldLayout>
</file>

<file path=ppt/slideLayouts/slideLayout6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4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3064C296-B90E-4762-82F5-0D6D7FB2B880}"/>
              </a:ext>
            </a:extLst>
          </p:cNvPr>
          <p:cNvGrpSpPr/>
          <p:nvPr/>
        </p:nvGrpSpPr>
        <p:grpSpPr>
          <a:xfrm>
            <a:off x="-2" y="2784728"/>
            <a:ext cx="12192004" cy="4076465"/>
            <a:chOff x="-2" y="2088545"/>
            <a:chExt cx="9144003" cy="3057349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DB12760D-26C5-459A-98CF-A856A96E3B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r="8717"/>
            <a:stretch/>
          </p:blipFill>
          <p:spPr>
            <a:xfrm>
              <a:off x="3882905" y="2088545"/>
              <a:ext cx="5261096" cy="199912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CCD481D-9B74-46B8-9F56-998633D332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11157806"/>
      </p:ext>
    </p:extLst>
  </p:cSld>
  <p:clrMapOvr>
    <a:masterClrMapping/>
  </p:clrMapOvr>
</p:sldLayout>
</file>

<file path=ppt/slideLayouts/slideLayout6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489061"/>
            <a:ext cx="11320523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958001"/>
            <a:ext cx="11320523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b="0" dirty="0">
                <a:latin typeface="Arial Black" panose="020B0A04020102020204" pitchFamily="34" charset="0"/>
              </a:defRPr>
            </a:lvl1pPr>
          </a:lstStyle>
          <a:p>
            <a:pPr marL="191995" lvl="0" indent="-191995"/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2081538"/>
      </p:ext>
    </p:extLst>
  </p:cSld>
  <p:clrMapOvr>
    <a:masterClrMapping/>
  </p:clrMapOvr>
</p:sldLayout>
</file>

<file path=ppt/slideLayouts/slideLayout6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7" y="1267884"/>
            <a:ext cx="115038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E26B09-3B8C-4D1D-B688-D9601153D5F2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167771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06745"/>
            <a:ext cx="11425765" cy="557220"/>
          </a:xfrm>
        </p:spPr>
        <p:txBody>
          <a:bodyPr anchor="t" anchorCtr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503809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7028158"/>
      </p:ext>
    </p:extLst>
  </p:cSld>
  <p:clrMapOvr>
    <a:masterClrMapping/>
  </p:clrMapOvr>
</p:sldLayout>
</file>

<file path=ppt/slideLayouts/slideLayout6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ubtitle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702526"/>
            <a:ext cx="11409663" cy="369332"/>
          </a:xfrm>
        </p:spPr>
        <p:txBody>
          <a:bodyPr wrap="square" anchor="t" anchorCtr="0">
            <a:sp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4877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031EBBB4-82F7-4722-8871-FD14FF172B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407073"/>
            <a:ext cx="1140966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AU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53153594"/>
      </p:ext>
    </p:extLst>
  </p:cSld>
  <p:clrMapOvr>
    <a:masterClrMapping/>
  </p:clrMapOvr>
</p:sldLayout>
</file>

<file path=ppt/slideLayouts/slideLayout6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99">
            <a:extLst>
              <a:ext uri="{FF2B5EF4-FFF2-40B4-BE49-F238E27FC236}">
                <a16:creationId xmlns:a16="http://schemas.microsoft.com/office/drawing/2014/main" id="{5EDBAA30-1966-409D-A434-B2D7D27E2B97}"/>
              </a:ext>
            </a:extLst>
          </p:cNvPr>
          <p:cNvSpPr/>
          <p:nvPr/>
        </p:nvSpPr>
        <p:spPr>
          <a:xfrm>
            <a:off x="0" y="1286602"/>
            <a:ext cx="7870480" cy="49416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solidFill>
                <a:prstClr val="white"/>
              </a:solidFill>
            </a:endParaRPr>
          </a:p>
        </p:txBody>
      </p:sp>
      <p:pic>
        <p:nvPicPr>
          <p:cNvPr id="218" name="Graphic 217">
            <a:extLst>
              <a:ext uri="{FF2B5EF4-FFF2-40B4-BE49-F238E27FC236}">
                <a16:creationId xmlns:a16="http://schemas.microsoft.com/office/drawing/2014/main" id="{DA4B2B93-F7C6-4270-AA27-8D8512240D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33553"/>
          <a:stretch/>
        </p:blipFill>
        <p:spPr>
          <a:xfrm>
            <a:off x="-1" y="1331535"/>
            <a:ext cx="7472553" cy="517393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95340" y="3360580"/>
            <a:ext cx="3581197" cy="14643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6" name="Text Placeholder 16">
            <a:extLst>
              <a:ext uri="{FF2B5EF4-FFF2-40B4-BE49-F238E27FC236}">
                <a16:creationId xmlns:a16="http://schemas.microsoft.com/office/drawing/2014/main" id="{9F7DFDA2-E227-48C5-95C2-03C76A33A9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6021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5937C0C9-867E-4F9B-AE91-3494C718DE7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itle 1">
            <a:extLst>
              <a:ext uri="{FF2B5EF4-FFF2-40B4-BE49-F238E27FC236}">
                <a16:creationId xmlns:a16="http://schemas.microsoft.com/office/drawing/2014/main" id="{B52AF69C-500C-40F8-A28E-2B2CAAFC6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1" name="Text Placeholder 18">
            <a:extLst>
              <a:ext uri="{FF2B5EF4-FFF2-40B4-BE49-F238E27FC236}">
                <a16:creationId xmlns:a16="http://schemas.microsoft.com/office/drawing/2014/main" id="{B144788F-0211-477C-9B74-58F420928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0D76F93-3CB8-4044-9EC9-675391713D40}"/>
              </a:ext>
            </a:extLst>
          </p:cNvPr>
          <p:cNvGrpSpPr/>
          <p:nvPr/>
        </p:nvGrpSpPr>
        <p:grpSpPr>
          <a:xfrm>
            <a:off x="373482" y="5302629"/>
            <a:ext cx="1745468" cy="820738"/>
            <a:chOff x="2419492" y="3413386"/>
            <a:chExt cx="846335" cy="915735"/>
          </a:xfrm>
        </p:grpSpPr>
        <p:sp>
          <p:nvSpPr>
            <p:cNvPr id="105" name="TextBox 41">
              <a:extLst>
                <a:ext uri="{FF2B5EF4-FFF2-40B4-BE49-F238E27FC236}">
                  <a16:creationId xmlns:a16="http://schemas.microsoft.com/office/drawing/2014/main" id="{415E3E57-46A3-4D3C-AFCC-4C903EA0B5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8070" y="3413386"/>
              <a:ext cx="757757" cy="91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Residential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Commercial / Business Parks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Industrial &amp; Logistics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Hospitality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Retail</a:t>
              </a:r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BF94F5A-E719-4496-AF9F-234340D24ED3}"/>
                </a:ext>
              </a:extLst>
            </p:cNvPr>
            <p:cNvSpPr/>
            <p:nvPr/>
          </p:nvSpPr>
          <p:spPr bwMode="auto">
            <a:xfrm>
              <a:off x="2419492" y="3439675"/>
              <a:ext cx="44221" cy="101756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ABD0D790-45DD-4933-A860-63401E43FC16}"/>
                </a:ext>
              </a:extLst>
            </p:cNvPr>
            <p:cNvSpPr/>
            <p:nvPr/>
          </p:nvSpPr>
          <p:spPr bwMode="auto">
            <a:xfrm>
              <a:off x="2419492" y="3627766"/>
              <a:ext cx="44221" cy="101756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B5AAACF1-5F74-416C-8AA2-3E9C814BA79E}"/>
                </a:ext>
              </a:extLst>
            </p:cNvPr>
            <p:cNvSpPr/>
            <p:nvPr/>
          </p:nvSpPr>
          <p:spPr bwMode="auto">
            <a:xfrm>
              <a:off x="2419492" y="3815857"/>
              <a:ext cx="44221" cy="101756"/>
            </a:xfrm>
            <a:prstGeom prst="ellipse">
              <a:avLst/>
            </a:prstGeom>
            <a:solidFill>
              <a:schemeClr val="accent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BE1A761-3894-47DC-9973-C93F95672E6D}"/>
                </a:ext>
              </a:extLst>
            </p:cNvPr>
            <p:cNvSpPr/>
            <p:nvPr/>
          </p:nvSpPr>
          <p:spPr bwMode="auto">
            <a:xfrm>
              <a:off x="2419492" y="4009109"/>
              <a:ext cx="44221" cy="101756"/>
            </a:xfrm>
            <a:prstGeom prst="ellipse">
              <a:avLst/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 dirty="0">
                <a:solidFill>
                  <a:prstClr val="black"/>
                </a:solidFill>
              </a:endParaRP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501D7F4A-BACD-4B70-B62F-8296442B2CED}"/>
                </a:ext>
              </a:extLst>
            </p:cNvPr>
            <p:cNvSpPr/>
            <p:nvPr/>
          </p:nvSpPr>
          <p:spPr bwMode="auto">
            <a:xfrm>
              <a:off x="2419492" y="4205513"/>
              <a:ext cx="44221" cy="101756"/>
            </a:xfrm>
            <a:prstGeom prst="ellipse">
              <a:avLst/>
            </a:prstGeom>
            <a:solidFill>
              <a:srgbClr val="FF7F4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56603E6-EF90-4924-83A6-481582C34D50}"/>
              </a:ext>
            </a:extLst>
          </p:cNvPr>
          <p:cNvGrpSpPr/>
          <p:nvPr/>
        </p:nvGrpSpPr>
        <p:grpSpPr>
          <a:xfrm>
            <a:off x="981722" y="2370188"/>
            <a:ext cx="5409397" cy="3099726"/>
            <a:chOff x="821622" y="1745281"/>
            <a:chExt cx="4057048" cy="2324794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2F59246A-77D7-452C-9AA2-884CF3418CB3}"/>
                </a:ext>
              </a:extLst>
            </p:cNvPr>
            <p:cNvGrpSpPr/>
            <p:nvPr/>
          </p:nvGrpSpPr>
          <p:grpSpPr>
            <a:xfrm>
              <a:off x="4187047" y="3848079"/>
              <a:ext cx="394339" cy="221996"/>
              <a:chOff x="7928753" y="2037582"/>
              <a:chExt cx="394339" cy="221996"/>
            </a:xfrm>
          </p:grpSpPr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76CD4611-38D7-4664-93B2-C697F0063D8D}"/>
                  </a:ext>
                </a:extLst>
              </p:cNvPr>
              <p:cNvSpPr/>
              <p:nvPr/>
            </p:nvSpPr>
            <p:spPr bwMode="auto">
              <a:xfrm>
                <a:off x="7928753" y="2037582"/>
                <a:ext cx="394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Australia</a:t>
                </a:r>
              </a:p>
            </p:txBody>
          </p:sp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55016568-43E9-4B08-93C1-8BE2D27CEFBB}"/>
                  </a:ext>
                </a:extLst>
              </p:cNvPr>
              <p:cNvGrpSpPr/>
              <p:nvPr/>
            </p:nvGrpSpPr>
            <p:grpSpPr>
              <a:xfrm>
                <a:off x="7960853" y="2194446"/>
                <a:ext cx="330137" cy="65132"/>
                <a:chOff x="3961613" y="4186268"/>
                <a:chExt cx="273710" cy="54000"/>
              </a:xfrm>
            </p:grpSpPr>
            <p:sp>
              <p:nvSpPr>
                <p:cNvPr id="213" name="Oval 212">
                  <a:extLst>
                    <a:ext uri="{FF2B5EF4-FFF2-40B4-BE49-F238E27FC236}">
                      <a16:creationId xmlns:a16="http://schemas.microsoft.com/office/drawing/2014/main" id="{C4293C9D-A8B7-4881-A2EA-82ABC20FA3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4" name="Oval 213">
                  <a:extLst>
                    <a:ext uri="{FF2B5EF4-FFF2-40B4-BE49-F238E27FC236}">
                      <a16:creationId xmlns:a16="http://schemas.microsoft.com/office/drawing/2014/main" id="{D22D0234-FBF3-40A6-B286-E2E0B791EB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5" name="Oval 214">
                  <a:extLst>
                    <a:ext uri="{FF2B5EF4-FFF2-40B4-BE49-F238E27FC236}">
                      <a16:creationId xmlns:a16="http://schemas.microsoft.com/office/drawing/2014/main" id="{D76E4CE8-EB99-4A08-BF4C-E9401D9614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6" name="Oval 215">
                  <a:extLst>
                    <a:ext uri="{FF2B5EF4-FFF2-40B4-BE49-F238E27FC236}">
                      <a16:creationId xmlns:a16="http://schemas.microsoft.com/office/drawing/2014/main" id="{40BC8DBA-3AEC-443B-8C8C-43AB08B9D7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7" name="Oval 216">
                  <a:extLst>
                    <a:ext uri="{FF2B5EF4-FFF2-40B4-BE49-F238E27FC236}">
                      <a16:creationId xmlns:a16="http://schemas.microsoft.com/office/drawing/2014/main" id="{88885045-DD41-4E32-9DAB-A4A744FE811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8B1C2D96-E662-4AB4-901F-2E0916457B59}"/>
                </a:ext>
              </a:extLst>
            </p:cNvPr>
            <p:cNvGrpSpPr/>
            <p:nvPr/>
          </p:nvGrpSpPr>
          <p:grpSpPr>
            <a:xfrm>
              <a:off x="3775252" y="3474735"/>
              <a:ext cx="393136" cy="177771"/>
              <a:chOff x="7271871" y="1394500"/>
              <a:chExt cx="393136" cy="177771"/>
            </a:xfrm>
          </p:grpSpPr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E524DA48-423D-4409-9679-2FCB45BC06D2}"/>
                  </a:ext>
                </a:extLst>
              </p:cNvPr>
              <p:cNvSpPr/>
              <p:nvPr/>
            </p:nvSpPr>
            <p:spPr bwMode="auto">
              <a:xfrm>
                <a:off x="7271871" y="1464597"/>
                <a:ext cx="39313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Indonesia</a:t>
                </a:r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FFEFCA8C-9022-438E-BB06-C9216CD178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72547" y="1394500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427F6FA6-11EE-472C-A579-7996754D1BD8}"/>
                </a:ext>
              </a:extLst>
            </p:cNvPr>
            <p:cNvGrpSpPr/>
            <p:nvPr/>
          </p:nvGrpSpPr>
          <p:grpSpPr>
            <a:xfrm>
              <a:off x="3621419" y="3328513"/>
              <a:ext cx="721119" cy="107674"/>
              <a:chOff x="7403331" y="1139322"/>
              <a:chExt cx="721119" cy="107674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D2ED7A9A-27D3-4D47-B559-F495C800D56E}"/>
                  </a:ext>
                </a:extLst>
              </p:cNvPr>
              <p:cNvSpPr/>
              <p:nvPr/>
            </p:nvSpPr>
            <p:spPr bwMode="auto">
              <a:xfrm>
                <a:off x="7710875" y="1139322"/>
                <a:ext cx="41357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Singapore</a:t>
                </a:r>
              </a:p>
            </p:txBody>
          </p: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FB649A49-DA4E-47CF-9568-36420D106984}"/>
                  </a:ext>
                </a:extLst>
              </p:cNvPr>
              <p:cNvGrpSpPr/>
              <p:nvPr/>
            </p:nvGrpSpPr>
            <p:grpSpPr>
              <a:xfrm>
                <a:off x="7403331" y="1156102"/>
                <a:ext cx="266510" cy="65132"/>
                <a:chOff x="3680259" y="3430130"/>
                <a:chExt cx="220958" cy="54000"/>
              </a:xfrm>
            </p:grpSpPr>
            <p:sp>
              <p:nvSpPr>
                <p:cNvPr id="205" name="Oval 204">
                  <a:extLst>
                    <a:ext uri="{FF2B5EF4-FFF2-40B4-BE49-F238E27FC236}">
                      <a16:creationId xmlns:a16="http://schemas.microsoft.com/office/drawing/2014/main" id="{B1A33D23-D332-46D1-A0A4-9C2EBBAD477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5187" y="3430130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6" name="Oval 205">
                  <a:extLst>
                    <a:ext uri="{FF2B5EF4-FFF2-40B4-BE49-F238E27FC236}">
                      <a16:creationId xmlns:a16="http://schemas.microsoft.com/office/drawing/2014/main" id="{1D29F7D9-64F2-48C6-9C68-FD74C144188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7" name="Oval 206">
                  <a:extLst>
                    <a:ext uri="{FF2B5EF4-FFF2-40B4-BE49-F238E27FC236}">
                      <a16:creationId xmlns:a16="http://schemas.microsoft.com/office/drawing/2014/main" id="{0A618BD5-780F-434F-8BC0-4DF0DA85A6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92291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8" name="Oval 207">
                  <a:extLst>
                    <a:ext uri="{FF2B5EF4-FFF2-40B4-BE49-F238E27FC236}">
                      <a16:creationId xmlns:a16="http://schemas.microsoft.com/office/drawing/2014/main" id="{CD301EE0-7CAA-4338-9E07-67B6A9A123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47217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68FABD63-718C-4135-BE78-B08C23BF62E4}"/>
                </a:ext>
              </a:extLst>
            </p:cNvPr>
            <p:cNvGrpSpPr/>
            <p:nvPr/>
          </p:nvGrpSpPr>
          <p:grpSpPr>
            <a:xfrm>
              <a:off x="3105554" y="3199961"/>
              <a:ext cx="593265" cy="107674"/>
              <a:chOff x="6815465" y="980731"/>
              <a:chExt cx="593265" cy="107674"/>
            </a:xfrm>
          </p:grpSpPr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6F47B08D-A74A-487F-8050-ADF3D88D5C76}"/>
                  </a:ext>
                </a:extLst>
              </p:cNvPr>
              <p:cNvSpPr/>
              <p:nvPr/>
            </p:nvSpPr>
            <p:spPr bwMode="auto">
              <a:xfrm>
                <a:off x="6815465" y="980731"/>
                <a:ext cx="35586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Malaysia</a:t>
                </a:r>
              </a:p>
            </p:txBody>
          </p:sp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319ACEB5-28E2-4A29-BEF5-47A614876049}"/>
                  </a:ext>
                </a:extLst>
              </p:cNvPr>
              <p:cNvGrpSpPr/>
              <p:nvPr/>
            </p:nvGrpSpPr>
            <p:grpSpPr>
              <a:xfrm>
                <a:off x="7214688" y="1007265"/>
                <a:ext cx="194042" cy="65132"/>
                <a:chOff x="3680259" y="3430130"/>
                <a:chExt cx="160876" cy="54000"/>
              </a:xfrm>
            </p:grpSpPr>
            <p:sp>
              <p:nvSpPr>
                <p:cNvPr id="200" name="Oval 199">
                  <a:extLst>
                    <a:ext uri="{FF2B5EF4-FFF2-40B4-BE49-F238E27FC236}">
                      <a16:creationId xmlns:a16="http://schemas.microsoft.com/office/drawing/2014/main" id="{F5ACB297-66C4-4C02-A31C-8FB30E09A3B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1" name="Oval 200">
                  <a:extLst>
                    <a:ext uri="{FF2B5EF4-FFF2-40B4-BE49-F238E27FC236}">
                      <a16:creationId xmlns:a16="http://schemas.microsoft.com/office/drawing/2014/main" id="{B2EBFD43-E5C4-48A1-9A6E-F97D0D91EF7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2212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2" name="Oval 201">
                  <a:extLst>
                    <a:ext uri="{FF2B5EF4-FFF2-40B4-BE49-F238E27FC236}">
                      <a16:creationId xmlns:a16="http://schemas.microsoft.com/office/drawing/2014/main" id="{4C9E2F54-2E6C-4CB4-85C1-A618791443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87135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DC9DEECE-6BCC-4FD5-84FF-8B21BEF1F70C}"/>
                </a:ext>
              </a:extLst>
            </p:cNvPr>
            <p:cNvGrpSpPr/>
            <p:nvPr/>
          </p:nvGrpSpPr>
          <p:grpSpPr>
            <a:xfrm>
              <a:off x="4183061" y="2321258"/>
              <a:ext cx="620211" cy="88480"/>
              <a:chOff x="7856310" y="192759"/>
              <a:chExt cx="620211" cy="88480"/>
            </a:xfrm>
          </p:grpSpPr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F23DFC57-E65E-4272-9F83-1746D15E0F1B}"/>
                  </a:ext>
                </a:extLst>
              </p:cNvPr>
              <p:cNvSpPr/>
              <p:nvPr/>
            </p:nvSpPr>
            <p:spPr bwMode="auto">
              <a:xfrm>
                <a:off x="7972777" y="195109"/>
                <a:ext cx="503744" cy="86130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South Korea</a:t>
                </a:r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30343DDE-AC7A-4493-93DB-281FFB2A6D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56310" y="19275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B8FEF01E-B62C-4D08-AB9F-5E466760037C}"/>
                </a:ext>
              </a:extLst>
            </p:cNvPr>
            <p:cNvGrpSpPr/>
            <p:nvPr/>
          </p:nvGrpSpPr>
          <p:grpSpPr>
            <a:xfrm>
              <a:off x="4523102" y="2193944"/>
              <a:ext cx="355568" cy="107674"/>
              <a:chOff x="7962681" y="43208"/>
              <a:chExt cx="355568" cy="107674"/>
            </a:xfrm>
          </p:grpSpPr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E38477BF-022E-45F8-AB7E-7D918A3536FB}"/>
                  </a:ext>
                </a:extLst>
              </p:cNvPr>
              <p:cNvSpPr/>
              <p:nvPr/>
            </p:nvSpPr>
            <p:spPr bwMode="auto">
              <a:xfrm>
                <a:off x="8071787" y="43208"/>
                <a:ext cx="24646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Japan</a:t>
                </a:r>
              </a:p>
            </p:txBody>
          </p:sp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id="{A61EDE5C-1117-436B-8DBF-B186731904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62681" y="6248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3D756E39-027A-4282-B3DB-4EA102690567}"/>
                </a:ext>
              </a:extLst>
            </p:cNvPr>
            <p:cNvGrpSpPr/>
            <p:nvPr/>
          </p:nvGrpSpPr>
          <p:grpSpPr>
            <a:xfrm>
              <a:off x="3151161" y="2951109"/>
              <a:ext cx="724642" cy="107674"/>
              <a:chOff x="6678689" y="751823"/>
              <a:chExt cx="724642" cy="107674"/>
            </a:xfrm>
          </p:grpSpPr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910D434A-FFD8-4B5B-8255-B33F911013FA}"/>
                  </a:ext>
                </a:extLst>
              </p:cNvPr>
              <p:cNvSpPr/>
              <p:nvPr/>
            </p:nvSpPr>
            <p:spPr bwMode="auto">
              <a:xfrm>
                <a:off x="6678689" y="751823"/>
                <a:ext cx="34865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Thailand</a:t>
                </a:r>
              </a:p>
            </p:txBody>
          </p:sp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9B346F65-851C-4F82-B6CA-1185D10FD61B}"/>
                  </a:ext>
                </a:extLst>
              </p:cNvPr>
              <p:cNvGrpSpPr/>
              <p:nvPr/>
            </p:nvGrpSpPr>
            <p:grpSpPr>
              <a:xfrm>
                <a:off x="7073194" y="784736"/>
                <a:ext cx="330137" cy="65132"/>
                <a:chOff x="3961613" y="4186268"/>
                <a:chExt cx="273710" cy="54000"/>
              </a:xfrm>
            </p:grpSpPr>
            <p:sp>
              <p:nvSpPr>
                <p:cNvPr id="189" name="Oval 188">
                  <a:extLst>
                    <a:ext uri="{FF2B5EF4-FFF2-40B4-BE49-F238E27FC236}">
                      <a16:creationId xmlns:a16="http://schemas.microsoft.com/office/drawing/2014/main" id="{B5E98587-09EC-469C-9AE9-3C7AC5DC9D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0" name="Oval 189">
                  <a:extLst>
                    <a:ext uri="{FF2B5EF4-FFF2-40B4-BE49-F238E27FC236}">
                      <a16:creationId xmlns:a16="http://schemas.microsoft.com/office/drawing/2014/main" id="{C1F79BC8-AEFC-474B-802B-B4EA9639813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1" name="Oval 190">
                  <a:extLst>
                    <a:ext uri="{FF2B5EF4-FFF2-40B4-BE49-F238E27FC236}">
                      <a16:creationId xmlns:a16="http://schemas.microsoft.com/office/drawing/2014/main" id="{E6775623-E6AC-4867-BD58-BA55AFB53B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2" name="Oval 191">
                  <a:extLst>
                    <a:ext uri="{FF2B5EF4-FFF2-40B4-BE49-F238E27FC236}">
                      <a16:creationId xmlns:a16="http://schemas.microsoft.com/office/drawing/2014/main" id="{DFC4EEBD-3CB2-4505-A674-323DD022A6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3" name="Oval 192">
                  <a:extLst>
                    <a:ext uri="{FF2B5EF4-FFF2-40B4-BE49-F238E27FC236}">
                      <a16:creationId xmlns:a16="http://schemas.microsoft.com/office/drawing/2014/main" id="{4F1300D2-4FED-4BCA-AC4E-EE3D85965A3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E47FD3D7-9C5F-47A7-BF6E-CEAA851B7E30}"/>
                </a:ext>
              </a:extLst>
            </p:cNvPr>
            <p:cNvGrpSpPr/>
            <p:nvPr/>
          </p:nvGrpSpPr>
          <p:grpSpPr>
            <a:xfrm>
              <a:off x="2520701" y="2609274"/>
              <a:ext cx="276527" cy="107674"/>
              <a:chOff x="6172681" y="402472"/>
              <a:chExt cx="276527" cy="107674"/>
            </a:xfrm>
          </p:grpSpPr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E4BDC01B-5F77-4248-9B86-AA882A24DE2D}"/>
                  </a:ext>
                </a:extLst>
              </p:cNvPr>
              <p:cNvSpPr/>
              <p:nvPr/>
            </p:nvSpPr>
            <p:spPr bwMode="auto">
              <a:xfrm>
                <a:off x="6264061" y="402472"/>
                <a:ext cx="18514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UAE</a:t>
                </a:r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D2E84963-8831-4683-9633-3BE625EE2E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72681" y="418585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F63FF920-D0FA-4C1C-A248-CB082C935E3F}"/>
                </a:ext>
              </a:extLst>
            </p:cNvPr>
            <p:cNvGrpSpPr/>
            <p:nvPr/>
          </p:nvGrpSpPr>
          <p:grpSpPr>
            <a:xfrm>
              <a:off x="2149774" y="2564597"/>
              <a:ext cx="324126" cy="107674"/>
              <a:chOff x="5783097" y="294352"/>
              <a:chExt cx="324126" cy="107674"/>
            </a:xfrm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73D1F7AC-6A61-4F49-A6CD-AD22AB1BF9EF}"/>
                  </a:ext>
                </a:extLst>
              </p:cNvPr>
              <p:cNvSpPr/>
              <p:nvPr/>
            </p:nvSpPr>
            <p:spPr bwMode="auto">
              <a:xfrm>
                <a:off x="5783097" y="294352"/>
                <a:ext cx="22602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Qatar</a:t>
                </a:r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216D850A-D679-4D8A-B8A6-390D9917BA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42091" y="31895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040EC2E7-CE75-4A78-9190-5BDBF5645F76}"/>
                </a:ext>
              </a:extLst>
            </p:cNvPr>
            <p:cNvGrpSpPr/>
            <p:nvPr/>
          </p:nvGrpSpPr>
          <p:grpSpPr>
            <a:xfrm>
              <a:off x="2392906" y="2482049"/>
              <a:ext cx="427327" cy="107674"/>
              <a:chOff x="6015103" y="197183"/>
              <a:chExt cx="427327" cy="107674"/>
            </a:xfrm>
          </p:grpSpPr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75FFB7B8-2F76-4DB4-8DEF-E4A5090A5E25}"/>
                  </a:ext>
                </a:extLst>
              </p:cNvPr>
              <p:cNvSpPr/>
              <p:nvPr/>
            </p:nvSpPr>
            <p:spPr bwMode="auto">
              <a:xfrm>
                <a:off x="6129844" y="197183"/>
                <a:ext cx="31258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Bahrain</a:t>
                </a:r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43FD3B1C-DACB-4FCB-B366-570AB09215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15103" y="21847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B81B2D9C-4C5D-4DEF-8F4C-A70EE9CF9494}"/>
                </a:ext>
              </a:extLst>
            </p:cNvPr>
            <p:cNvGrpSpPr/>
            <p:nvPr/>
          </p:nvGrpSpPr>
          <p:grpSpPr>
            <a:xfrm>
              <a:off x="1966099" y="2086345"/>
              <a:ext cx="373447" cy="107674"/>
              <a:chOff x="5662200" y="-254452"/>
              <a:chExt cx="373447" cy="107674"/>
            </a:xfrm>
          </p:grpSpPr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0D671B2D-D58E-45A3-B88E-57E143D2D6EE}"/>
                  </a:ext>
                </a:extLst>
              </p:cNvPr>
              <p:cNvSpPr/>
              <p:nvPr/>
            </p:nvSpPr>
            <p:spPr bwMode="auto">
              <a:xfrm>
                <a:off x="5760331" y="-254452"/>
                <a:ext cx="27531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Turkey</a:t>
                </a:r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4B36B9F4-49AB-4D72-AA6E-35AE25F134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662200" y="-227908"/>
                <a:ext cx="64800" cy="64800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5EDBED69-3165-427E-A66E-519D087102CE}"/>
                </a:ext>
              </a:extLst>
            </p:cNvPr>
            <p:cNvGrpSpPr/>
            <p:nvPr/>
          </p:nvGrpSpPr>
          <p:grpSpPr>
            <a:xfrm>
              <a:off x="3077322" y="2346117"/>
              <a:ext cx="301080" cy="107674"/>
              <a:chOff x="6899146" y="515370"/>
              <a:chExt cx="301080" cy="107674"/>
            </a:xfrm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2C55BC70-968D-4C78-B0F2-0ADA8AE5C382}"/>
                  </a:ext>
                </a:extLst>
              </p:cNvPr>
              <p:cNvSpPr/>
              <p:nvPr/>
            </p:nvSpPr>
            <p:spPr bwMode="auto">
              <a:xfrm>
                <a:off x="7003057" y="515370"/>
                <a:ext cx="19716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India</a:t>
                </a:r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6758FE29-CDA8-4576-8E42-781FE1F198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899146" y="54718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44963F09-623B-4A41-A419-6988D0F77120}"/>
                </a:ext>
              </a:extLst>
            </p:cNvPr>
            <p:cNvGrpSpPr/>
            <p:nvPr/>
          </p:nvGrpSpPr>
          <p:grpSpPr>
            <a:xfrm>
              <a:off x="1066858" y="3068200"/>
              <a:ext cx="388682" cy="107674"/>
              <a:chOff x="4525888" y="618672"/>
              <a:chExt cx="388682" cy="107674"/>
            </a:xfrm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138DCF06-5548-4098-822E-B4FD5151A804}"/>
                  </a:ext>
                </a:extLst>
              </p:cNvPr>
              <p:cNvSpPr/>
              <p:nvPr/>
            </p:nvSpPr>
            <p:spPr bwMode="auto">
              <a:xfrm>
                <a:off x="4525888" y="618672"/>
                <a:ext cx="287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Nigeria</a:t>
                </a:r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80612317-43D1-4E5D-AA05-4AB2450035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49438" y="640673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DA302428-F528-4466-A49C-D81D60D2C7A0}"/>
                </a:ext>
              </a:extLst>
            </p:cNvPr>
            <p:cNvGrpSpPr/>
            <p:nvPr/>
          </p:nvGrpSpPr>
          <p:grpSpPr>
            <a:xfrm>
              <a:off x="891803" y="2122236"/>
              <a:ext cx="326077" cy="107674"/>
              <a:chOff x="4647980" y="-263150"/>
              <a:chExt cx="326077" cy="107674"/>
            </a:xfrm>
          </p:grpSpPr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194C85F3-12EF-49DD-9530-F1921A5DFC5B}"/>
                  </a:ext>
                </a:extLst>
              </p:cNvPr>
              <p:cNvSpPr/>
              <p:nvPr/>
            </p:nvSpPr>
            <p:spPr bwMode="auto">
              <a:xfrm>
                <a:off x="4647980" y="-263150"/>
                <a:ext cx="23203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Spain</a:t>
                </a:r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F4BBE173-0658-4CFF-AA57-5497B0E018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08925" y="-238834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1EE7ABAA-0E5A-426E-8EC5-5DA2AC864D2F}"/>
                </a:ext>
              </a:extLst>
            </p:cNvPr>
            <p:cNvGrpSpPr/>
            <p:nvPr/>
          </p:nvGrpSpPr>
          <p:grpSpPr>
            <a:xfrm>
              <a:off x="973425" y="1951168"/>
              <a:ext cx="380873" cy="107674"/>
              <a:chOff x="4904239" y="-456229"/>
              <a:chExt cx="380873" cy="107674"/>
            </a:xfrm>
          </p:grpSpPr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8B964F48-112A-4986-9269-C9BD7301481E}"/>
                  </a:ext>
                </a:extLst>
              </p:cNvPr>
              <p:cNvSpPr/>
              <p:nvPr/>
            </p:nvSpPr>
            <p:spPr bwMode="auto">
              <a:xfrm>
                <a:off x="4904239" y="-456229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France</a:t>
                </a:r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0027D7CF-9F2C-4C94-9B0D-9D27C95B57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19980" y="-43164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67ADF3CF-BEF1-4D77-BDF2-B6FCD06C9479}"/>
                </a:ext>
              </a:extLst>
            </p:cNvPr>
            <p:cNvGrpSpPr/>
            <p:nvPr/>
          </p:nvGrpSpPr>
          <p:grpSpPr>
            <a:xfrm>
              <a:off x="911146" y="1745281"/>
              <a:ext cx="373030" cy="107674"/>
              <a:chOff x="4881786" y="-656239"/>
              <a:chExt cx="373030" cy="107674"/>
            </a:xfrm>
          </p:grpSpPr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AC5E2636-ED16-4D98-A47C-B783CE78E4F5}"/>
                  </a:ext>
                </a:extLst>
              </p:cNvPr>
              <p:cNvSpPr/>
              <p:nvPr/>
            </p:nvSpPr>
            <p:spPr bwMode="auto">
              <a:xfrm>
                <a:off x="4881786" y="-656239"/>
                <a:ext cx="12503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UK</a:t>
                </a:r>
              </a:p>
            </p:txBody>
          </p: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43FF0D84-756E-4BDC-8AEB-DF6B3C47EA9E}"/>
                  </a:ext>
                </a:extLst>
              </p:cNvPr>
              <p:cNvGrpSpPr/>
              <p:nvPr/>
            </p:nvGrpSpPr>
            <p:grpSpPr>
              <a:xfrm>
                <a:off x="5044089" y="-640655"/>
                <a:ext cx="210727" cy="65132"/>
                <a:chOff x="3961613" y="4186268"/>
                <a:chExt cx="174710" cy="54000"/>
              </a:xfrm>
            </p:grpSpPr>
            <p:sp>
              <p:nvSpPr>
                <p:cNvPr id="168" name="Oval 167">
                  <a:extLst>
                    <a:ext uri="{FF2B5EF4-FFF2-40B4-BE49-F238E27FC236}">
                      <a16:creationId xmlns:a16="http://schemas.microsoft.com/office/drawing/2014/main" id="{9EB29569-EC88-4152-9E56-11F8206E86A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3F0A280B-4FD5-4E2E-9E6C-DF0DBF0537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70" name="Oval 169">
                  <a:extLst>
                    <a:ext uri="{FF2B5EF4-FFF2-40B4-BE49-F238E27FC236}">
                      <a16:creationId xmlns:a16="http://schemas.microsoft.com/office/drawing/2014/main" id="{5ABA8A4C-85BB-406F-A8A8-80DD21F059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82323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935F5DAE-FFC1-4E72-85B2-E5C4CD781188}"/>
                </a:ext>
              </a:extLst>
            </p:cNvPr>
            <p:cNvGrpSpPr/>
            <p:nvPr/>
          </p:nvGrpSpPr>
          <p:grpSpPr>
            <a:xfrm>
              <a:off x="821622" y="1853017"/>
              <a:ext cx="633918" cy="107674"/>
              <a:chOff x="4698327" y="-550237"/>
              <a:chExt cx="633918" cy="107674"/>
            </a:xfrm>
          </p:grpSpPr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B8BC378-4946-43BD-BDBD-E4232CF403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67113" y="-531906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F47ACCDC-F900-4202-B7C8-BAEF06214B96}"/>
                  </a:ext>
                </a:extLst>
              </p:cNvPr>
              <p:cNvSpPr/>
              <p:nvPr/>
            </p:nvSpPr>
            <p:spPr bwMode="auto">
              <a:xfrm>
                <a:off x="4698327" y="-550237"/>
                <a:ext cx="543418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Netherlands</a:t>
                </a: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BDBE83AA-F455-498E-81DD-B7D8EFBC3BA9}"/>
                </a:ext>
              </a:extLst>
            </p:cNvPr>
            <p:cNvGrpSpPr/>
            <p:nvPr/>
          </p:nvGrpSpPr>
          <p:grpSpPr>
            <a:xfrm>
              <a:off x="1448754" y="1765301"/>
              <a:ext cx="544050" cy="107674"/>
              <a:chOff x="5374777" y="-556757"/>
              <a:chExt cx="544050" cy="107674"/>
            </a:xfrm>
          </p:grpSpPr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16315E39-62CC-4474-863B-19CD89E77DB6}"/>
                  </a:ext>
                </a:extLst>
              </p:cNvPr>
              <p:cNvSpPr/>
              <p:nvPr/>
            </p:nvSpPr>
            <p:spPr bwMode="auto">
              <a:xfrm>
                <a:off x="5548533" y="-556757"/>
                <a:ext cx="37029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Germany</a:t>
                </a:r>
              </a:p>
            </p:txBody>
          </p: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9006438E-6EAE-4C6C-820E-60CC4AD39C15}"/>
                  </a:ext>
                </a:extLst>
              </p:cNvPr>
              <p:cNvGrpSpPr/>
              <p:nvPr/>
            </p:nvGrpSpPr>
            <p:grpSpPr>
              <a:xfrm>
                <a:off x="5374777" y="-535517"/>
                <a:ext cx="131384" cy="65132"/>
                <a:chOff x="4071469" y="4186268"/>
                <a:chExt cx="108928" cy="54000"/>
              </a:xfrm>
            </p:grpSpPr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8B8F3974-8D85-4AAE-8473-1F4CB87825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3" name="Oval 162">
                  <a:extLst>
                    <a:ext uri="{FF2B5EF4-FFF2-40B4-BE49-F238E27FC236}">
                      <a16:creationId xmlns:a16="http://schemas.microsoft.com/office/drawing/2014/main" id="{360CA1FE-2ED7-48CD-A126-C7A1A74DB4E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E7768120-5A07-411C-BD4C-E30B7D27E740}"/>
                </a:ext>
              </a:extLst>
            </p:cNvPr>
            <p:cNvGrpSpPr/>
            <p:nvPr/>
          </p:nvGrpSpPr>
          <p:grpSpPr>
            <a:xfrm>
              <a:off x="1549131" y="1995326"/>
              <a:ext cx="382474" cy="107674"/>
              <a:chOff x="5345180" y="-430320"/>
              <a:chExt cx="382474" cy="107674"/>
            </a:xfrm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58269B82-90CB-4954-A017-AC546DC35F4A}"/>
                  </a:ext>
                </a:extLst>
              </p:cNvPr>
              <p:cNvSpPr/>
              <p:nvPr/>
            </p:nvSpPr>
            <p:spPr bwMode="auto">
              <a:xfrm>
                <a:off x="5446327" y="-430320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Austria</a:t>
                </a:r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3775349D-1EDD-43C0-86EB-59A158B409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345180" y="-409572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9EC222CB-EB5E-48A1-8135-171B9CEABD3D}"/>
                </a:ext>
              </a:extLst>
            </p:cNvPr>
            <p:cNvGrpSpPr/>
            <p:nvPr/>
          </p:nvGrpSpPr>
          <p:grpSpPr>
            <a:xfrm>
              <a:off x="1455540" y="1915429"/>
              <a:ext cx="611958" cy="107674"/>
              <a:chOff x="5134159" y="-349121"/>
              <a:chExt cx="611958" cy="107674"/>
            </a:xfrm>
          </p:grpSpPr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31F1B1FE-38B6-445F-8FC8-9FE2E345483E}"/>
                  </a:ext>
                </a:extLst>
              </p:cNvPr>
              <p:cNvSpPr/>
              <p:nvPr/>
            </p:nvSpPr>
            <p:spPr bwMode="auto">
              <a:xfrm>
                <a:off x="5278440" y="-349121"/>
                <a:ext cx="46767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Switzerland</a:t>
                </a:r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9EF72797-C557-49F9-A018-30639E6005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34159" y="-332652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ABCAF638-304E-4BF9-9FA9-F010C65E75A5}"/>
                </a:ext>
              </a:extLst>
            </p:cNvPr>
            <p:cNvGrpSpPr/>
            <p:nvPr/>
          </p:nvGrpSpPr>
          <p:grpSpPr>
            <a:xfrm>
              <a:off x="3706860" y="2828663"/>
              <a:ext cx="561776" cy="107674"/>
              <a:chOff x="7519638" y="687135"/>
              <a:chExt cx="561776" cy="107674"/>
            </a:xfrm>
          </p:grpSpPr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4C3E60F5-4237-4377-902D-446AB9AE4270}"/>
                  </a:ext>
                </a:extLst>
              </p:cNvPr>
              <p:cNvSpPr/>
              <p:nvPr/>
            </p:nvSpPr>
            <p:spPr bwMode="auto">
              <a:xfrm>
                <a:off x="7749592" y="687135"/>
                <a:ext cx="33182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Vietnam</a:t>
                </a:r>
              </a:p>
            </p:txBody>
          </p: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C319ACEE-B80F-45BE-81E4-6279CA8FF35F}"/>
                  </a:ext>
                </a:extLst>
              </p:cNvPr>
              <p:cNvGrpSpPr/>
              <p:nvPr/>
            </p:nvGrpSpPr>
            <p:grpSpPr>
              <a:xfrm>
                <a:off x="7519638" y="708430"/>
                <a:ext cx="200261" cy="65132"/>
                <a:chOff x="3961613" y="4186268"/>
                <a:chExt cx="166032" cy="54000"/>
              </a:xfrm>
            </p:grpSpPr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9EEC94AA-1969-4FCD-BBE5-ECD6F3FA6B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AA2618F3-8003-4981-A2D4-F1655EE0870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B4514BEA-B73D-4641-B25D-BC007239B84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3645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FDA59173-9A94-47ED-8720-34A320303A54}"/>
                </a:ext>
              </a:extLst>
            </p:cNvPr>
            <p:cNvGrpSpPr/>
            <p:nvPr/>
          </p:nvGrpSpPr>
          <p:grpSpPr>
            <a:xfrm>
              <a:off x="1702158" y="2449679"/>
              <a:ext cx="634236" cy="107674"/>
              <a:chOff x="5361787" y="110756"/>
              <a:chExt cx="634236" cy="107674"/>
            </a:xfrm>
          </p:grpSpPr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0160B0D7-0D7C-4AD0-9EB4-65D365A62C7C}"/>
                  </a:ext>
                </a:extLst>
              </p:cNvPr>
              <p:cNvSpPr/>
              <p:nvPr/>
            </p:nvSpPr>
            <p:spPr bwMode="auto">
              <a:xfrm>
                <a:off x="5361787" y="110756"/>
                <a:ext cx="51937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Saudi Arabia</a:t>
                </a:r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DDF03EEA-A97A-48C4-A57B-6E60F16394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0891" y="13747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7AFD3846-B4C7-41E6-8F6F-6B26AF482187}"/>
                </a:ext>
              </a:extLst>
            </p:cNvPr>
            <p:cNvGrpSpPr/>
            <p:nvPr/>
          </p:nvGrpSpPr>
          <p:grpSpPr>
            <a:xfrm>
              <a:off x="2264504" y="2714862"/>
              <a:ext cx="344907" cy="107674"/>
              <a:chOff x="5860340" y="550092"/>
              <a:chExt cx="344907" cy="107674"/>
            </a:xfrm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DD08528E-A9EA-4431-9017-493521AFCA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40115" y="564831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1FEFC92E-B764-4370-8D39-BD864F534E14}"/>
                  </a:ext>
                </a:extLst>
              </p:cNvPr>
              <p:cNvSpPr/>
              <p:nvPr/>
            </p:nvSpPr>
            <p:spPr bwMode="auto">
              <a:xfrm>
                <a:off x="5860340" y="550092"/>
                <a:ext cx="245260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Oman</a:t>
                </a: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9EB01FB0-B028-4704-B875-C20F01DB9943}"/>
                </a:ext>
              </a:extLst>
            </p:cNvPr>
            <p:cNvGrpSpPr/>
            <p:nvPr/>
          </p:nvGrpSpPr>
          <p:grpSpPr>
            <a:xfrm>
              <a:off x="3733924" y="2077725"/>
              <a:ext cx="263888" cy="217578"/>
              <a:chOff x="7323604" y="-31142"/>
              <a:chExt cx="263888" cy="217578"/>
            </a:xfrm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24BA6133-6252-43F5-81BF-41F1E9B79667}"/>
                  </a:ext>
                </a:extLst>
              </p:cNvPr>
              <p:cNvSpPr/>
              <p:nvPr/>
            </p:nvSpPr>
            <p:spPr bwMode="auto">
              <a:xfrm>
                <a:off x="7337822" y="-31142"/>
                <a:ext cx="23684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China</a:t>
                </a:r>
              </a:p>
            </p:txBody>
          </p:sp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17EA11A2-DDF6-4836-B2BD-08234ACE05BB}"/>
                  </a:ext>
                </a:extLst>
              </p:cNvPr>
              <p:cNvGrpSpPr/>
              <p:nvPr/>
            </p:nvGrpSpPr>
            <p:grpSpPr>
              <a:xfrm>
                <a:off x="7323604" y="121304"/>
                <a:ext cx="263888" cy="65132"/>
                <a:chOff x="3961613" y="4186268"/>
                <a:chExt cx="218784" cy="54000"/>
              </a:xfrm>
            </p:grpSpPr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6E3E56C9-EED5-42FA-9CE2-2F923E3F0C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4" name="Oval 143">
                  <a:extLst>
                    <a:ext uri="{FF2B5EF4-FFF2-40B4-BE49-F238E27FC236}">
                      <a16:creationId xmlns:a16="http://schemas.microsoft.com/office/drawing/2014/main" id="{9A023BAA-2661-43C0-BF4B-283BCAAE9F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AC15D8FA-A63F-4DD3-A0A6-F90E0CCE90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6" name="Oval 145">
                  <a:extLst>
                    <a:ext uri="{FF2B5EF4-FFF2-40B4-BE49-F238E27FC236}">
                      <a16:creationId xmlns:a16="http://schemas.microsoft.com/office/drawing/2014/main" id="{6CBE408F-E927-4C6D-9017-54BB724EB4E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29BAB079-1734-4396-BCF5-AAB04031C628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8262922" y="1298389"/>
            <a:ext cx="3590481" cy="1839768"/>
          </a:xfrm>
          <a:solidFill>
            <a:schemeClr val="bg2"/>
          </a:solidFill>
        </p:spPr>
        <p:txBody>
          <a:bodyPr vert="horz" lIns="0" tIns="540000" rIns="0" bIns="0" rtlCol="0" anchor="ctr" anchorCtr="0">
            <a:noAutofit/>
          </a:bodyPr>
          <a:lstStyle>
            <a:lvl1pPr marL="0" indent="0" algn="ctr">
              <a:buNone/>
              <a:defRPr lang="en-AU">
                <a:latin typeface="Arial" panose="020B0604020202020204" pitchFamily="34" charset="0"/>
              </a:defRPr>
            </a:lvl1pPr>
          </a:lstStyle>
          <a:p>
            <a:pPr marL="191995" lvl="0" indent="-191995" algn="ctr"/>
            <a:r>
              <a:rPr lang="en-AU" dirty="0"/>
              <a:t>Highlight box</a:t>
            </a:r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6234F6BF-CE90-824E-BB2A-75200AC913B4}"/>
              </a:ext>
            </a:extLst>
          </p:cNvPr>
          <p:cNvSpPr>
            <a:spLocks noChangeAspect="1"/>
          </p:cNvSpPr>
          <p:nvPr/>
        </p:nvSpPr>
        <p:spPr>
          <a:xfrm>
            <a:off x="4734132" y="3843091"/>
            <a:ext cx="86843" cy="86843"/>
          </a:xfrm>
          <a:prstGeom prst="ellipse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0162243"/>
      </p:ext>
    </p:extLst>
  </p:cSld>
  <p:clrMapOvr>
    <a:masterClrMapping/>
  </p:clrMapOvr>
</p:sldLayout>
</file>

<file path=ppt/slideLayouts/slideLayout6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sset classes and RE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2314E80-FEC8-41FD-85C9-5C3A6A70F167}"/>
              </a:ext>
            </a:extLst>
          </p:cNvPr>
          <p:cNvSpPr/>
          <p:nvPr/>
        </p:nvSpPr>
        <p:spPr>
          <a:xfrm>
            <a:off x="334434" y="1725638"/>
            <a:ext cx="11523133" cy="382513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1348D93-B37A-4425-AD04-78CB4882F608}"/>
              </a:ext>
            </a:extLst>
          </p:cNvPr>
          <p:cNvSpPr/>
          <p:nvPr/>
        </p:nvSpPr>
        <p:spPr>
          <a:xfrm>
            <a:off x="4761714" y="5186845"/>
            <a:ext cx="2668575" cy="184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A0B8479-81A9-4C48-8B7E-D0346509C3EF}"/>
              </a:ext>
            </a:extLst>
          </p:cNvPr>
          <p:cNvSpPr/>
          <p:nvPr/>
        </p:nvSpPr>
        <p:spPr>
          <a:xfrm>
            <a:off x="900589" y="4948057"/>
            <a:ext cx="10390825" cy="1116959"/>
          </a:xfrm>
          <a:prstGeom prst="rect">
            <a:avLst/>
          </a:prstGeom>
          <a:solidFill>
            <a:schemeClr val="bg2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63CB9A3-4A2C-4F38-AD40-8D3D4510A9D3}"/>
              </a:ext>
            </a:extLst>
          </p:cNvPr>
          <p:cNvSpPr txBox="1"/>
          <p:nvPr/>
        </p:nvSpPr>
        <p:spPr>
          <a:xfrm>
            <a:off x="3421899" y="5084483"/>
            <a:ext cx="3257983" cy="246221"/>
          </a:xfrm>
          <a:prstGeom prst="rect">
            <a:avLst/>
          </a:prstGeom>
          <a:noFill/>
        </p:spPr>
        <p:txBody>
          <a:bodyPr wrap="none" lIns="96000" tIns="0" rIns="96000" bIns="0" rtlCol="0">
            <a:spAutoFit/>
          </a:bodyPr>
          <a:lstStyle/>
          <a:p>
            <a:pPr algn="ctr" defTabSz="609585">
              <a:defRPr/>
            </a:pPr>
            <a:r>
              <a:rPr lang="en-US" altLang="en-US" sz="1600" b="1" dirty="0">
                <a:solidFill>
                  <a:prstClr val="black"/>
                </a:solidFill>
              </a:rPr>
              <a:t>5 REITs</a:t>
            </a:r>
            <a:r>
              <a:rPr lang="en-US" altLang="en-US" sz="1600" dirty="0">
                <a:solidFill>
                  <a:prstClr val="black"/>
                </a:solidFill>
              </a:rPr>
              <a:t> across </a:t>
            </a:r>
            <a:r>
              <a:rPr lang="en-US" altLang="en-US" sz="1600" b="1" dirty="0">
                <a:solidFill>
                  <a:prstClr val="black"/>
                </a:solidFill>
              </a:rPr>
              <a:t>4 assets classes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05A81F1-3254-4AE5-BE0E-156BFD611240}"/>
              </a:ext>
            </a:extLst>
          </p:cNvPr>
          <p:cNvCxnSpPr/>
          <p:nvPr/>
        </p:nvCxnSpPr>
        <p:spPr>
          <a:xfrm flipV="1">
            <a:off x="9245600" y="4948057"/>
            <a:ext cx="0" cy="1116959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5AB0BB1-B968-44E2-95E0-449C8C7670A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7629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E5F0ECFC-CF01-46B9-862F-6BA884C4AE1F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75711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C75D6561-942E-4202-8EEC-04C24C4DD64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03793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0B35F484-B964-4D21-BF60-64693C8388D3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1875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69B67840-6B57-41D4-8B9E-7915896ED428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59957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30D324FA-B471-4E11-97B6-E106EE313B5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84574" y="1476159"/>
            <a:ext cx="3222852" cy="43272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>
            <a:spAutoFit/>
          </a:bodyPr>
          <a:lstStyle>
            <a:lvl1pPr marL="0" indent="0" algn="ctr">
              <a:buNone/>
              <a:defRPr lang="en-GB" sz="1867" spc="-2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191995" lvl="0" indent="-191995" algn="ctr" defTabSz="609585"/>
            <a:r>
              <a:rPr lang="en-US" smtClean="0"/>
              <a:t>Click to edit Master text styles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848A7EB9-DFBD-4765-AC08-81731455A8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B9301B7-F9B4-4C25-BF30-A806A0508544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0022FEA5-5CAD-48B8-A2F8-2FAA00E80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0" name="Text Placeholder 18">
            <a:extLst>
              <a:ext uri="{FF2B5EF4-FFF2-40B4-BE49-F238E27FC236}">
                <a16:creationId xmlns:a16="http://schemas.microsoft.com/office/drawing/2014/main" id="{289E1322-6D66-4D1A-9188-B53DA540BA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63B4E12-5E7B-466A-9A4E-C8B1A582853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898848" y="5018969"/>
            <a:ext cx="780663" cy="328231"/>
          </a:xfrm>
          <a:noFill/>
        </p:spPr>
        <p:txBody>
          <a:bodyPr wrap="none" lIns="0" tIns="0" rIns="0" bIns="0" anchor="t">
            <a:spAutoFit/>
          </a:bodyPr>
          <a:lstStyle>
            <a:lvl1pPr marL="0" indent="0">
              <a:buNone/>
              <a:defRPr lang="en-US" sz="2133" b="1" smtClean="0">
                <a:latin typeface="+mj-lt"/>
                <a:ea typeface="MS PGothic"/>
                <a:cs typeface="Arial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S$[•]b</a:t>
            </a:r>
            <a:endParaRPr lang="en-AU" dirty="0"/>
          </a:p>
        </p:txBody>
      </p:sp>
      <p:sp>
        <p:nvSpPr>
          <p:cNvPr id="65" name="Text Placeholder 5">
            <a:extLst>
              <a:ext uri="{FF2B5EF4-FFF2-40B4-BE49-F238E27FC236}">
                <a16:creationId xmlns:a16="http://schemas.microsoft.com/office/drawing/2014/main" id="{C1729B94-1CDA-4C72-ADEA-E2A5BE88271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01468" y="5404513"/>
            <a:ext cx="1575421" cy="205121"/>
          </a:xfrm>
          <a:noFill/>
        </p:spPr>
        <p:txBody>
          <a:bodyPr wrap="square" lIns="0" tIns="0" rIns="0" bIns="0" anchor="t">
            <a:spAutoFit/>
          </a:bodyPr>
          <a:lstStyle>
            <a:lvl1pPr marL="0" indent="0" algn="ctr">
              <a:buNone/>
              <a:defRPr lang="en-AU" sz="1333" kern="1200" spc="-20" dirty="0">
                <a:solidFill>
                  <a:schemeClr val="tx1"/>
                </a:solidFill>
                <a:latin typeface="+mn-lt"/>
                <a:ea typeface="MS PGothic"/>
                <a:cs typeface="Arial Black" panose="020B0604020202020204" pitchFamily="34" charset="0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[•]</a:t>
            </a:r>
            <a:endParaRPr lang="en-AU" dirty="0"/>
          </a:p>
        </p:txBody>
      </p:sp>
      <p:sp>
        <p:nvSpPr>
          <p:cNvPr id="10" name="Text Placeholder 118">
            <a:extLst>
              <a:ext uri="{FF2B5EF4-FFF2-40B4-BE49-F238E27FC236}">
                <a16:creationId xmlns:a16="http://schemas.microsoft.com/office/drawing/2014/main" id="{2AAA7A1C-A340-4FF1-A558-21E745B69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76295" y="4171217"/>
            <a:ext cx="2122805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9" name="Text Placeholder 118">
            <a:extLst>
              <a:ext uri="{FF2B5EF4-FFF2-40B4-BE49-F238E27FC236}">
                <a16:creationId xmlns:a16="http://schemas.microsoft.com/office/drawing/2014/main" id="{CBC3F1D9-3661-4FD9-9401-F63CA7FE2C8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754395" y="4171217"/>
            <a:ext cx="213270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0" name="Text Placeholder 118">
            <a:extLst>
              <a:ext uri="{FF2B5EF4-FFF2-40B4-BE49-F238E27FC236}">
                <a16:creationId xmlns:a16="http://schemas.microsoft.com/office/drawing/2014/main" id="{10EFCFA7-781C-4B88-B35D-84F7A856EF9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044689" y="4171217"/>
            <a:ext cx="2126848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1" name="Text Placeholder 118">
            <a:extLst>
              <a:ext uri="{FF2B5EF4-FFF2-40B4-BE49-F238E27FC236}">
                <a16:creationId xmlns:a16="http://schemas.microsoft.com/office/drawing/2014/main" id="{B4AF8C55-0F6F-4623-862F-F88AE89B267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321050" y="4171217"/>
            <a:ext cx="212552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2" name="Text Placeholder 118">
            <a:extLst>
              <a:ext uri="{FF2B5EF4-FFF2-40B4-BE49-F238E27FC236}">
                <a16:creationId xmlns:a16="http://schemas.microsoft.com/office/drawing/2014/main" id="{D33B323C-98E2-4C62-B69A-2C2EA9A5E4D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07651" y="4149499"/>
            <a:ext cx="2117451" cy="500139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pic>
        <p:nvPicPr>
          <p:cNvPr id="48" name="Picture 44">
            <a:extLst>
              <a:ext uri="{FF2B5EF4-FFF2-40B4-BE49-F238E27FC236}">
                <a16:creationId xmlns:a16="http://schemas.microsoft.com/office/drawing/2014/main" id="{4EFDA4D6-4741-49AC-93F9-98A012E5E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 bwMode="auto">
          <a:xfrm>
            <a:off x="6182382" y="5495950"/>
            <a:ext cx="1128741" cy="30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5">
            <a:extLst>
              <a:ext uri="{FF2B5EF4-FFF2-40B4-BE49-F238E27FC236}">
                <a16:creationId xmlns:a16="http://schemas.microsoft.com/office/drawing/2014/main" id="{94EF6EFC-D754-497B-8677-73473941E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/>
        </p:blipFill>
        <p:spPr bwMode="auto">
          <a:xfrm>
            <a:off x="4617992" y="5500015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7">
            <a:extLst>
              <a:ext uri="{FF2B5EF4-FFF2-40B4-BE49-F238E27FC236}">
                <a16:creationId xmlns:a16="http://schemas.microsoft.com/office/drawing/2014/main" id="{E642D8F6-2075-4283-B317-0CC21B2374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 bwMode="auto">
          <a:xfrm>
            <a:off x="1249061" y="5507027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44B74018-11CB-4799-940E-3984A576C9C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986615" y="5485857"/>
            <a:ext cx="846587" cy="327347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95E7DA29-6231-4AAB-9A0F-89D33916C9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742314" y="5498778"/>
            <a:ext cx="1271327" cy="31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491529"/>
      </p:ext>
    </p:extLst>
  </p:cSld>
  <p:clrMapOvr>
    <a:masterClrMapping/>
  </p:clrMapOvr>
</p:sldLayout>
</file>

<file path=ppt/slideLayouts/slideLayout6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49194" y="1596809"/>
            <a:ext cx="4808373" cy="42100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7C3D992-3EDC-4DA6-B49D-9859A750888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1596809"/>
            <a:ext cx="6766560" cy="4210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AFB1FF4F-2214-4FED-BA3A-3C2C37D502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DA55558-0DB0-4A4C-89B0-BE0EDE0AD407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E5AD37DD-7BEE-4348-81DA-5F1E6D368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3838ABF-9C90-4355-A358-5C96ECA47F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17331227"/>
      </p:ext>
    </p:extLst>
  </p:cSld>
  <p:clrMapOvr>
    <a:masterClrMapping/>
  </p:clrMapOvr>
</p:sldLayout>
</file>

<file path=ppt/slideLayouts/slideLayout6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63D87694-BFBC-406D-A720-C33572435F3E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5053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F0C5EA9-3BF7-4738-9EFA-E7D36D3E879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35053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2" name="Text Placeholder 118">
            <a:extLst>
              <a:ext uri="{FF2B5EF4-FFF2-40B4-BE49-F238E27FC236}">
                <a16:creationId xmlns:a16="http://schemas.microsoft.com/office/drawing/2014/main" id="{2FD1B914-91DB-4DC9-B0CC-60955F40087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053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3" name="Text Placeholder 118">
            <a:extLst>
              <a:ext uri="{FF2B5EF4-FFF2-40B4-BE49-F238E27FC236}">
                <a16:creationId xmlns:a16="http://schemas.microsoft.com/office/drawing/2014/main" id="{CDB98613-33B9-46E9-9999-99B26F1D979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5053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6D10A808-85F2-4206-8E24-077A1FE1754F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276510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CA870DCE-C088-42AD-A5EC-3801BA1347AC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276510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8" name="Text Placeholder 118">
            <a:extLst>
              <a:ext uri="{FF2B5EF4-FFF2-40B4-BE49-F238E27FC236}">
                <a16:creationId xmlns:a16="http://schemas.microsoft.com/office/drawing/2014/main" id="{165797EB-FEEF-47EF-8502-B72A8115377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276510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0" name="Text Placeholder 118">
            <a:extLst>
              <a:ext uri="{FF2B5EF4-FFF2-40B4-BE49-F238E27FC236}">
                <a16:creationId xmlns:a16="http://schemas.microsoft.com/office/drawing/2014/main" id="{8EB49760-03F6-4502-9544-B2D63410427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276510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550FAAC1-2CBF-4FA4-95C6-9E0E72562AC0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620248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F942DD5B-E49C-43EF-94BC-2182C44DE02D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620248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3" name="Text Placeholder 118">
            <a:extLst>
              <a:ext uri="{FF2B5EF4-FFF2-40B4-BE49-F238E27FC236}">
                <a16:creationId xmlns:a16="http://schemas.microsoft.com/office/drawing/2014/main" id="{610AA8F6-DEC8-47EF-83DA-D4263C06C24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20248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4" name="Text Placeholder 118">
            <a:extLst>
              <a:ext uri="{FF2B5EF4-FFF2-40B4-BE49-F238E27FC236}">
                <a16:creationId xmlns:a16="http://schemas.microsoft.com/office/drawing/2014/main" id="{8F135920-E78E-417A-8E9D-AF55AE3B804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20248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0088E2D3-D55E-4B0B-AB89-0DBAB3F9E207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9128459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3333ECB0-93E4-49DC-9F56-632D2FD361FE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9128459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7" name="Text Placeholder 118">
            <a:extLst>
              <a:ext uri="{FF2B5EF4-FFF2-40B4-BE49-F238E27FC236}">
                <a16:creationId xmlns:a16="http://schemas.microsoft.com/office/drawing/2014/main" id="{DB27BD4D-28DC-4AEF-8E25-AC3A7CECE82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128459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8" name="Text Placeholder 118">
            <a:extLst>
              <a:ext uri="{FF2B5EF4-FFF2-40B4-BE49-F238E27FC236}">
                <a16:creationId xmlns:a16="http://schemas.microsoft.com/office/drawing/2014/main" id="{36C2E9E7-24FC-4E85-9B95-031592E2F75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128459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A412B6CE-7B20-49DF-862B-AA172006F3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09E4129-D281-4E0C-8C7A-D614B14496BD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>
            <a:extLst>
              <a:ext uri="{FF2B5EF4-FFF2-40B4-BE49-F238E27FC236}">
                <a16:creationId xmlns:a16="http://schemas.microsoft.com/office/drawing/2014/main" id="{245E5802-6415-4231-8868-862514160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02C83258-A6C9-4D9A-A0BE-8460CDFF57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04249550"/>
      </p:ext>
    </p:extLst>
  </p:cSld>
  <p:clrMapOvr>
    <a:masterClrMapping/>
  </p:clrMapOvr>
</p:sldLayout>
</file>

<file path=ppt/slideLayouts/slideLayout6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7986" y="1596809"/>
            <a:ext cx="3929581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C16D6C69-6746-4030-A6CA-D2D7D01DB0C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3758" y="1596811"/>
            <a:ext cx="4307941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DB9FB400-2762-43CB-BBBA-CCA5AF2F4C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3757" y="4129911"/>
            <a:ext cx="186944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677B9744-3888-4297-B60E-F8474779CD0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742153" y="1596810"/>
            <a:ext cx="2924924" cy="42289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5402519B-6C59-4C7A-87FF-23750777EF5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332747" y="4129911"/>
            <a:ext cx="2328951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4FAEE446-BB6D-4939-8846-14E0581137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D6B6CEE-97CD-4872-BC14-C0DC3C1F8AAB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74ECCE9E-9D89-4C3D-8AC3-F701E3278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3FCD2C4B-BF44-4459-9FD1-F5DCAB95DC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5900968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 userDrawn="1"/>
        </p:nvSpPr>
        <p:spPr>
          <a:xfrm rot="20162002">
            <a:off x="8203902" y="2951312"/>
            <a:ext cx="5334001" cy="5334001"/>
          </a:xfrm>
          <a:prstGeom prst="ellipse">
            <a:avLst/>
          </a:prstGeom>
          <a:gradFill>
            <a:gsLst>
              <a:gs pos="100000">
                <a:schemeClr val="accent4"/>
              </a:gs>
              <a:gs pos="32000">
                <a:srgbClr val="0279C0"/>
              </a:gs>
              <a:gs pos="2000">
                <a:schemeClr val="accent1">
                  <a:lumMod val="75000"/>
                </a:schemeClr>
              </a:gs>
              <a:gs pos="68000">
                <a:schemeClr val="accent2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1" y="5287"/>
            <a:ext cx="627529" cy="594170"/>
          </a:xfrm>
          <a:prstGeom prst="rect">
            <a:avLst/>
          </a:prstGeom>
        </p:spPr>
      </p:pic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619366" y="1858645"/>
            <a:ext cx="3600000" cy="3600000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7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0455A6"/>
                </a:solidFill>
              </a:defRPr>
            </a:lvl1pPr>
          </a:lstStyle>
          <a:p>
            <a:r>
              <a:rPr lang="en-US" dirty="0"/>
              <a:t>Title, Calibri, 32</a:t>
            </a:r>
            <a:endParaRPr lang="en-SG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1" y="6321146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bg1"/>
                </a:solidFill>
                <a:latin typeface="+mj-lt"/>
              </a:defRPr>
            </a:lvl1pPr>
          </a:lstStyle>
          <a:p>
            <a:pPr defTabSz="914394"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 defTabSz="914394"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1" y="1237130"/>
            <a:ext cx="630667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795" indent="-228598">
              <a:buSzPct val="70000"/>
              <a:buFont typeface="Courier New" panose="02070309020205020404" pitchFamily="49" charset="0"/>
              <a:buChar char="o"/>
              <a:defRPr sz="2000"/>
            </a:lvl2pPr>
            <a:lvl3pPr marL="1371591" indent="-457197">
              <a:buFont typeface="+mj-lt"/>
              <a:buAutoNum type="alphaLcPeriod"/>
              <a:defRPr sz="1800" baseline="0"/>
            </a:lvl3pPr>
            <a:lvl4pPr marL="1600190" indent="-228598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387" indent="-228598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/>
              <a:t>Calibri, 22</a:t>
            </a:r>
          </a:p>
          <a:p>
            <a:pPr lvl="1"/>
            <a:r>
              <a:rPr lang="en-US" dirty="0"/>
              <a:t>Calibri, 20</a:t>
            </a:r>
          </a:p>
          <a:p>
            <a:pPr lvl="2"/>
            <a:r>
              <a:rPr lang="en-US" dirty="0"/>
              <a:t>Calibri, 18</a:t>
            </a:r>
          </a:p>
        </p:txBody>
      </p:sp>
    </p:spTree>
    <p:extLst>
      <p:ext uri="{BB962C8B-B14F-4D97-AF65-F5344CB8AC3E}">
        <p14:creationId xmlns:p14="http://schemas.microsoft.com/office/powerpoint/2010/main" val="2470842434"/>
      </p:ext>
    </p:extLst>
  </p:cSld>
  <p:clrMapOvr>
    <a:masterClrMapping/>
  </p:clrMapOvr>
</p:sldLayout>
</file>

<file path=ppt/slideLayouts/slideLayout6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8182" y="1606972"/>
            <a:ext cx="4054660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C3BB95A7-32EA-43AD-86BC-01E522CD29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2610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C2D62157-C00F-40C8-BE62-BF8F4FC8015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70914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ADC8E922-511B-4612-85D6-BED47CA9AC4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0914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4EDABAC8-3301-4BFB-B19C-2AFF95DEB38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3230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7D7773D1-B32B-43D8-AE7C-C6641A15E2C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5546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3BCBB88D-B843-4E62-813A-DBBBD7950D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08AB0-00AA-4107-9D97-08CD10212A2A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02AC979-5B2C-4F33-B647-BC7C479F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A4C77FD-E6B9-4C2A-9A05-1D00CFB247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82008074"/>
      </p:ext>
    </p:extLst>
  </p:cSld>
  <p:clrMapOvr>
    <a:masterClrMapping/>
  </p:clrMapOvr>
</p:sldLayout>
</file>

<file path=ppt/slideLayouts/slideLayout6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sid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BCC1821B-86E6-4064-BE58-723BDBDA10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3188" y="1444190"/>
            <a:ext cx="6655053" cy="43275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79F222-F030-4D07-A7E6-56EA58D2C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444189"/>
            <a:ext cx="4496881" cy="738664"/>
          </a:xfrm>
        </p:spPr>
        <p:txBody>
          <a:bodyPr wrap="square" anchor="b" anchorCtr="0">
            <a:sp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6F56361-CE01-46E4-A5B3-D3F94FD0CD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77C5E15A-8F57-4A35-86DF-60D487601B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90" y="2285003"/>
            <a:ext cx="4490588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84669335"/>
      </p:ext>
    </p:extLst>
  </p:cSld>
  <p:clrMapOvr>
    <a:masterClrMapping/>
  </p:clrMapOvr>
</p:sldLayout>
</file>

<file path=ppt/slideLayouts/slideLayout6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screen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9309CFE8-8D57-40B7-AAB0-183E8140F9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9FE78BF-F3D2-4AB9-A102-AE5FEFEDE4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b="10791"/>
          <a:stretch/>
        </p:blipFill>
        <p:spPr>
          <a:xfrm flipV="1">
            <a:off x="0" y="1"/>
            <a:ext cx="12192000" cy="140434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045C24-02FE-4318-95D3-B7AD00DC75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09C9D11E-47DA-48F3-9287-8DAE6DD04F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734E1928-8E39-412D-8549-824B678262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576865"/>
            <a:ext cx="4150468" cy="1448896"/>
          </a:xfrm>
          <a:solidFill>
            <a:schemeClr val="bg2">
              <a:alpha val="85000"/>
            </a:schemeClr>
          </a:solidFill>
        </p:spPr>
        <p:txBody>
          <a:bodyPr wrap="square"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720FCA-9297-4B96-AB32-2A6CB23A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7D5520E5-BD31-415B-85BE-BBA5018881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E13D265-C885-4591-B23D-C9F467333998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7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5317278"/>
      </p:ext>
    </p:extLst>
  </p:cSld>
  <p:clrMapOvr>
    <a:masterClrMapping/>
  </p:clrMapOvr>
</p:sldLayout>
</file>

<file path=ppt/slideLayouts/slideLayout6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screen image no 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E5559850-DADC-4AE7-ADAF-FF0F60D4C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300253"/>
            <a:ext cx="5131724" cy="1448896"/>
          </a:xfrm>
          <a:solidFill>
            <a:schemeClr val="bg2">
              <a:alpha val="85000"/>
            </a:schemeClr>
          </a:solidFill>
        </p:spPr>
        <p:txBody>
          <a:bodyPr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91A1A7E-A87E-455E-90C1-4F1A616DA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130A69F6-DCA0-45A6-B4E3-EFAA5F703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</p:spTree>
    <p:extLst>
      <p:ext uri="{BB962C8B-B14F-4D97-AF65-F5344CB8AC3E}">
        <p14:creationId xmlns:p14="http://schemas.microsoft.com/office/powerpoint/2010/main" val="118443858"/>
      </p:ext>
    </p:extLst>
  </p:cSld>
  <p:clrMapOvr>
    <a:masterClrMapping/>
  </p:clrMapOvr>
</p:sldLayout>
</file>

<file path=ppt/slideLayouts/slideLayout6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colou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434" y="1274134"/>
            <a:ext cx="11523133" cy="1231107"/>
          </a:xfrm>
        </p:spPr>
        <p:txBody>
          <a:bodyPr wrap="square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EF46AB-C08B-4C4F-A03C-9E96D7D9E1EF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16FB219F-36A2-4DE3-AD0D-06D5E20106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Example charts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CDBF5156-2C16-4850-835F-5BAF58C1CE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 err="1"/>
              <a:t>Multicoloured</a:t>
            </a:r>
            <a:endParaRPr lang="en-AU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4C1A78-F61A-4300-A882-08A5E21EF722}"/>
              </a:ext>
            </a:extLst>
          </p:cNvPr>
          <p:cNvSpPr/>
          <p:nvPr/>
        </p:nvSpPr>
        <p:spPr>
          <a:xfrm>
            <a:off x="12326974" y="2866085"/>
            <a:ext cx="1025484" cy="443312"/>
          </a:xfrm>
          <a:prstGeom prst="rect">
            <a:avLst/>
          </a:prstGeom>
          <a:solidFill>
            <a:srgbClr val="FF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Tangerine #FF7F41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51E4C5-F5C2-41BA-B3CF-224F68E78F47}"/>
              </a:ext>
            </a:extLst>
          </p:cNvPr>
          <p:cNvSpPr/>
          <p:nvPr/>
        </p:nvSpPr>
        <p:spPr>
          <a:xfrm>
            <a:off x="12326977" y="1720709"/>
            <a:ext cx="1025484" cy="443312"/>
          </a:xfrm>
          <a:prstGeom prst="rect">
            <a:avLst/>
          </a:prstGeom>
          <a:solidFill>
            <a:srgbClr val="52A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Sea Green #52AFA4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B18888-061A-4451-AF90-DD9B860E96B2}"/>
              </a:ext>
            </a:extLst>
          </p:cNvPr>
          <p:cNvSpPr/>
          <p:nvPr/>
        </p:nvSpPr>
        <p:spPr>
          <a:xfrm>
            <a:off x="12326977" y="575333"/>
            <a:ext cx="1025484" cy="443312"/>
          </a:xfrm>
          <a:prstGeom prst="rect">
            <a:avLst/>
          </a:prstGeom>
          <a:solidFill>
            <a:srgbClr val="007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Ocean Blue #0076A8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2E77F4-2B91-4A44-8BA5-1D6044F9EF22}"/>
              </a:ext>
            </a:extLst>
          </p:cNvPr>
          <p:cNvSpPr/>
          <p:nvPr/>
        </p:nvSpPr>
        <p:spPr>
          <a:xfrm>
            <a:off x="12326974" y="4584149"/>
            <a:ext cx="1025484" cy="443312"/>
          </a:xfrm>
          <a:prstGeom prst="rect">
            <a:avLst/>
          </a:prstGeom>
          <a:solidFill>
            <a:srgbClr val="DEBD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Lilac #DEBDDA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BA66EEF-E5A6-4370-A5D3-C360D3DA7CB8}"/>
              </a:ext>
            </a:extLst>
          </p:cNvPr>
          <p:cNvSpPr/>
          <p:nvPr/>
        </p:nvSpPr>
        <p:spPr>
          <a:xfrm>
            <a:off x="12326977" y="2645"/>
            <a:ext cx="1025484" cy="443312"/>
          </a:xfrm>
          <a:prstGeom prst="rect">
            <a:avLst/>
          </a:prstGeom>
          <a:solidFill>
            <a:srgbClr val="6332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Plum #633260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2C3BBB-1C2E-4F15-894D-BEF47CA065C3}"/>
              </a:ext>
            </a:extLst>
          </p:cNvPr>
          <p:cNvSpPr/>
          <p:nvPr/>
        </p:nvSpPr>
        <p:spPr>
          <a:xfrm>
            <a:off x="12326977" y="1148021"/>
            <a:ext cx="1025484" cy="443312"/>
          </a:xfrm>
          <a:prstGeom prst="rect">
            <a:avLst/>
          </a:prstGeom>
          <a:solidFill>
            <a:srgbClr val="E4AA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Butterscotch #E4AA17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55EE247-AD98-4AA5-9E25-BA256C499668}"/>
              </a:ext>
            </a:extLst>
          </p:cNvPr>
          <p:cNvSpPr/>
          <p:nvPr/>
        </p:nvSpPr>
        <p:spPr>
          <a:xfrm>
            <a:off x="12326975" y="2293397"/>
            <a:ext cx="1025484" cy="443312"/>
          </a:xfrm>
          <a:prstGeom prst="rect">
            <a:avLst/>
          </a:prstGeom>
          <a:solidFill>
            <a:srgbClr val="B5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Champagne #B59E7A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E8625AA-68B3-469A-9D3A-7F0D43EE76FD}"/>
              </a:ext>
            </a:extLst>
          </p:cNvPr>
          <p:cNvSpPr/>
          <p:nvPr/>
        </p:nvSpPr>
        <p:spPr>
          <a:xfrm>
            <a:off x="12326974" y="5156837"/>
            <a:ext cx="1025484" cy="443312"/>
          </a:xfrm>
          <a:prstGeom prst="rect">
            <a:avLst/>
          </a:prstGeom>
          <a:solidFill>
            <a:srgbClr val="436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Pine #43695B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5761130-AD59-4B04-A874-54D01F669B2F}"/>
              </a:ext>
            </a:extLst>
          </p:cNvPr>
          <p:cNvSpPr/>
          <p:nvPr/>
        </p:nvSpPr>
        <p:spPr>
          <a:xfrm>
            <a:off x="12326974" y="3438773"/>
            <a:ext cx="1025484" cy="443312"/>
          </a:xfrm>
          <a:prstGeom prst="rect">
            <a:avLst/>
          </a:prstGeom>
          <a:solidFill>
            <a:srgbClr val="4625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Burgundy #46252F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994CDE-9C21-4E02-A0A2-52949EDBC7D7}"/>
              </a:ext>
            </a:extLst>
          </p:cNvPr>
          <p:cNvSpPr/>
          <p:nvPr/>
        </p:nvSpPr>
        <p:spPr>
          <a:xfrm>
            <a:off x="12326974" y="4011461"/>
            <a:ext cx="1025484" cy="443312"/>
          </a:xfrm>
          <a:prstGeom prst="rect">
            <a:avLst/>
          </a:prstGeom>
          <a:solidFill>
            <a:srgbClr val="84C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Mint #84C661</a:t>
            </a:r>
          </a:p>
        </p:txBody>
      </p:sp>
    </p:spTree>
    <p:extLst>
      <p:ext uri="{BB962C8B-B14F-4D97-AF65-F5344CB8AC3E}">
        <p14:creationId xmlns:p14="http://schemas.microsoft.com/office/powerpoint/2010/main" val="4227829032"/>
      </p:ext>
    </p:extLst>
  </p:cSld>
  <p:clrMapOvr>
    <a:masterClrMapping/>
  </p:clrMapOvr>
</p:sldLayout>
</file>

<file path=ppt/slideLayouts/slideLayout6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76A3032-2C65-478E-921E-FB3DD497370F}"/>
              </a:ext>
            </a:extLst>
          </p:cNvPr>
          <p:cNvGrpSpPr/>
          <p:nvPr/>
        </p:nvGrpSpPr>
        <p:grpSpPr>
          <a:xfrm>
            <a:off x="-1" y="0"/>
            <a:ext cx="12201287" cy="6858000"/>
            <a:chOff x="-1" y="0"/>
            <a:chExt cx="9150965" cy="5143500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7373235-3773-4C6E-B7BB-7D9383E6000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r="15033" b="39271"/>
            <a:stretch/>
          </p:blipFill>
          <p:spPr>
            <a:xfrm>
              <a:off x="-1" y="4259358"/>
              <a:ext cx="9150965" cy="884142"/>
            </a:xfrm>
            <a:prstGeom prst="rect">
              <a:avLst/>
            </a:prstGeom>
          </p:spPr>
        </p:pic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C15E88C-03D4-4DB3-A294-01AFD0238E6A}"/>
                </a:ext>
              </a:extLst>
            </p:cNvPr>
            <p:cNvGrpSpPr/>
            <p:nvPr userDrawn="1"/>
          </p:nvGrpSpPr>
          <p:grpSpPr>
            <a:xfrm>
              <a:off x="0" y="0"/>
              <a:ext cx="9150964" cy="2344040"/>
              <a:chOff x="0" y="0"/>
              <a:chExt cx="9150964" cy="2344040"/>
            </a:xfrm>
          </p:grpSpPr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6441D088-2608-489A-AFA7-12FB857C3D4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5"/>
                  </a:ext>
                </a:extLst>
              </a:blip>
              <a:srcRect l="81" t="90" r="-1"/>
              <a:stretch/>
            </p:blipFill>
            <p:spPr>
              <a:xfrm>
                <a:off x="0" y="0"/>
                <a:ext cx="9150964" cy="1982539"/>
              </a:xfrm>
              <a:prstGeom prst="rect">
                <a:avLst/>
              </a:prstGeom>
            </p:spPr>
          </p:pic>
          <p:pic>
            <p:nvPicPr>
              <p:cNvPr id="36" name="Supergraphic 35">
                <a:extLst>
                  <a:ext uri="{FF2B5EF4-FFF2-40B4-BE49-F238E27FC236}">
                    <a16:creationId xmlns:a16="http://schemas.microsoft.com/office/drawing/2014/main" id="{38ED6516-54EA-40DC-A3B9-12F312D5B7F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rcRect l="8161"/>
              <a:stretch/>
            </p:blipFill>
            <p:spPr>
              <a:xfrm>
                <a:off x="0" y="356654"/>
                <a:ext cx="5558576" cy="1987386"/>
              </a:xfrm>
              <a:prstGeom prst="rect">
                <a:avLst/>
              </a:prstGeom>
            </p:spPr>
          </p:pic>
          <p:pic>
            <p:nvPicPr>
              <p:cNvPr id="23" name="Frasers logo">
                <a:extLst>
                  <a:ext uri="{FF2B5EF4-FFF2-40B4-BE49-F238E27FC236}">
                    <a16:creationId xmlns:a16="http://schemas.microsoft.com/office/drawing/2014/main" id="{3E2AC1B3-2773-45AD-9FE2-D6348C7187F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7689057" y="125770"/>
                <a:ext cx="1332336" cy="642320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9671635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1024121"/>
            <a:ext cx="964998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D00828F-3B02-49C1-B056-0E3269336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23733849"/>
      </p:ext>
    </p:extLst>
  </p:cSld>
  <p:clrMapOvr>
    <a:masterClrMapping/>
  </p:clrMapOvr>
</p:sldLayout>
</file>

<file path=ppt/slideLayouts/slideLayout6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2"/>
            <a:chOff x="3105" y="746"/>
            <a:chExt cx="9137790" cy="514200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9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40930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1"/>
            <a:chOff x="3105" y="746"/>
            <a:chExt cx="9137790" cy="514200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8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858321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757"/>
          <a:stretch/>
        </p:blipFill>
        <p:spPr>
          <a:xfrm>
            <a:off x="0" y="2932259"/>
            <a:ext cx="12192000" cy="3925741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56" y="2489061"/>
            <a:ext cx="11531011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6556" y="2958001"/>
            <a:ext cx="11531011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191995" lvl="0" indent="-191995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52F64EF-413A-47FE-BA58-70EAF46333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03426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out 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758209" y="3707038"/>
            <a:ext cx="2880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Established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Singapore 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since 1996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237174" y="3707038"/>
            <a:ext cx="35342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Our Solutions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Learning, Consulting, Coaching and Blended Learning Solutions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392847" y="3707038"/>
            <a:ext cx="2880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Operations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China and India With </a:t>
            </a:r>
            <a:br>
              <a:rPr lang="en-US" sz="1600" dirty="0" smtClean="0">
                <a:solidFill>
                  <a:prstClr val="black"/>
                </a:solidFill>
              </a:rPr>
            </a:br>
            <a:r>
              <a:rPr lang="en-US" sz="1600" dirty="0" smtClean="0">
                <a:solidFill>
                  <a:prstClr val="black"/>
                </a:solidFill>
              </a:rPr>
              <a:t>a Global Partner footprint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280160" y="1622032"/>
            <a:ext cx="1719072" cy="1719072"/>
            <a:chOff x="1280160" y="1622032"/>
            <a:chExt cx="1719072" cy="1719072"/>
          </a:xfrm>
        </p:grpSpPr>
        <p:sp>
          <p:nvSpPr>
            <p:cNvPr id="14" name="Oval 13"/>
            <p:cNvSpPr/>
            <p:nvPr/>
          </p:nvSpPr>
          <p:spPr>
            <a:xfrm>
              <a:off x="1280160" y="1622032"/>
              <a:ext cx="1719072" cy="1719072"/>
            </a:xfrm>
            <a:prstGeom prst="ellipse">
              <a:avLst/>
            </a:prstGeom>
            <a:gradFill>
              <a:gsLst>
                <a:gs pos="0">
                  <a:srgbClr val="060554"/>
                </a:gs>
                <a:gs pos="51000">
                  <a:srgbClr val="0D117D"/>
                </a:gs>
                <a:gs pos="100000">
                  <a:srgbClr val="3562A7"/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7538" y="2006249"/>
              <a:ext cx="844317" cy="844317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 userDrawn="1"/>
        </p:nvGrpSpPr>
        <p:grpSpPr>
          <a:xfrm>
            <a:off x="5126736" y="1622032"/>
            <a:ext cx="1719072" cy="1719072"/>
            <a:chOff x="5126736" y="1622032"/>
            <a:chExt cx="1719072" cy="1719072"/>
          </a:xfrm>
          <a:gradFill>
            <a:gsLst>
              <a:gs pos="33000">
                <a:srgbClr val="036CB7"/>
              </a:gs>
              <a:gs pos="11000">
                <a:srgbClr val="0455A6"/>
              </a:gs>
              <a:gs pos="84000">
                <a:srgbClr val="08B6BA"/>
              </a:gs>
              <a:gs pos="62000">
                <a:schemeClr val="accent2"/>
              </a:gs>
            </a:gsLst>
            <a:lin ang="18900000" scaled="1"/>
          </a:gradFill>
        </p:grpSpPr>
        <p:sp>
          <p:nvSpPr>
            <p:cNvPr id="17" name="Oval 16"/>
            <p:cNvSpPr/>
            <p:nvPr/>
          </p:nvSpPr>
          <p:spPr>
            <a:xfrm>
              <a:off x="5126736" y="1622032"/>
              <a:ext cx="1719072" cy="1719072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2150" y="2006248"/>
              <a:ext cx="844317" cy="844317"/>
            </a:xfrm>
            <a:prstGeom prst="rect">
              <a:avLst/>
            </a:prstGeom>
            <a:grpFill/>
          </p:spPr>
        </p:pic>
      </p:grpSp>
      <p:grpSp>
        <p:nvGrpSpPr>
          <p:cNvPr id="19" name="Group 18"/>
          <p:cNvGrpSpPr/>
          <p:nvPr userDrawn="1"/>
        </p:nvGrpSpPr>
        <p:grpSpPr>
          <a:xfrm>
            <a:off x="8973312" y="1622032"/>
            <a:ext cx="1719072" cy="1719072"/>
            <a:chOff x="8973312" y="1622032"/>
            <a:chExt cx="1719072" cy="1719072"/>
          </a:xfrm>
        </p:grpSpPr>
        <p:sp>
          <p:nvSpPr>
            <p:cNvPr id="20" name="Oval 19"/>
            <p:cNvSpPr/>
            <p:nvPr/>
          </p:nvSpPr>
          <p:spPr>
            <a:xfrm>
              <a:off x="8973312" y="1622032"/>
              <a:ext cx="1719072" cy="1719072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7804" y="2056524"/>
              <a:ext cx="850087" cy="850087"/>
            </a:xfrm>
            <a:prstGeom prst="rect">
              <a:avLst/>
            </a:prstGeom>
          </p:spPr>
        </p:pic>
      </p:grpSp>
      <p:sp>
        <p:nvSpPr>
          <p:cNvPr id="83" name="TextBox 82"/>
          <p:cNvSpPr txBox="1"/>
          <p:nvPr userDrawn="1"/>
        </p:nvSpPr>
        <p:spPr>
          <a:xfrm>
            <a:off x="1901773" y="440359"/>
            <a:ext cx="8388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3200" dirty="0" smtClean="0">
                <a:solidFill>
                  <a:srgbClr val="FF0000"/>
                </a:solidFill>
              </a:rPr>
              <a:t>About ODE Consulting®</a:t>
            </a:r>
            <a:endParaRPr lang="en-SG" dirty="0">
              <a:solidFill>
                <a:srgbClr val="FF0000"/>
              </a:solidFill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240" y="5121024"/>
            <a:ext cx="822788" cy="72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724" y="5307378"/>
            <a:ext cx="1410753" cy="584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4234" y="5169425"/>
            <a:ext cx="1148132" cy="7934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Image result for advantexe logo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695" y="5183846"/>
            <a:ext cx="813102" cy="81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Image result for apsn logo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691" y="5344813"/>
            <a:ext cx="2143511" cy="54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989896" y="5144068"/>
            <a:ext cx="751766" cy="75176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221632" y="5254387"/>
            <a:ext cx="1188631" cy="57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6564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llery and Text Vertic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itle 1">
            <a:extLst>
              <a:ext uri="{FF2B5EF4-FFF2-40B4-BE49-F238E27FC236}">
                <a16:creationId xmlns:a16="http://schemas.microsoft.com/office/drawing/2014/main" id="{AACF1D7D-93C2-864D-A7F9-ACBA4289D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E9248D81-DFD0-3C45-B3C2-2D69DEC87E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7A339494-18AE-D745-9DA5-72CDAA22EB84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39B5FCD0-25A1-E047-A02F-91C7BD5C57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1563D6A-05C7-5048-8247-2CBB00E33471}"/>
              </a:ext>
            </a:extLst>
          </p:cNvPr>
          <p:cNvSpPr/>
          <p:nvPr userDrawn="1"/>
        </p:nvSpPr>
        <p:spPr>
          <a:xfrm>
            <a:off x="239064" y="2373864"/>
            <a:ext cx="2820501" cy="2042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" name="Picture Placeholder 9">
            <a:extLst>
              <a:ext uri="{FF2B5EF4-FFF2-40B4-BE49-F238E27FC236}">
                <a16:creationId xmlns:a16="http://schemas.microsoft.com/office/drawing/2014/main" id="{54133917-1147-0F45-AD94-E703C62489B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56958" y="2515607"/>
            <a:ext cx="2567343" cy="1419599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979DEE6D-3299-2E44-B210-A27CA4B92BB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49477" y="3965131"/>
            <a:ext cx="2810088" cy="436745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32D0FA7-3E14-BE4C-B12E-84A3BD4480A3}"/>
              </a:ext>
            </a:extLst>
          </p:cNvPr>
          <p:cNvSpPr/>
          <p:nvPr userDrawn="1"/>
        </p:nvSpPr>
        <p:spPr>
          <a:xfrm>
            <a:off x="3196357" y="2373864"/>
            <a:ext cx="2820501" cy="2042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1" name="Picture Placeholder 9">
            <a:extLst>
              <a:ext uri="{FF2B5EF4-FFF2-40B4-BE49-F238E27FC236}">
                <a16:creationId xmlns:a16="http://schemas.microsoft.com/office/drawing/2014/main" id="{B0FFFAC0-33A7-0143-9D2A-8471340E1F8B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314251" y="2515607"/>
            <a:ext cx="2567343" cy="1419599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2" name="Text Placeholder 8">
            <a:extLst>
              <a:ext uri="{FF2B5EF4-FFF2-40B4-BE49-F238E27FC236}">
                <a16:creationId xmlns:a16="http://schemas.microsoft.com/office/drawing/2014/main" id="{7B756A03-143B-B745-9F33-2E9ABCB0281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206770" y="3965131"/>
            <a:ext cx="2810088" cy="436745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17489B3-A3FC-9740-81BB-C658574A49EC}"/>
              </a:ext>
            </a:extLst>
          </p:cNvPr>
          <p:cNvSpPr/>
          <p:nvPr userDrawn="1"/>
        </p:nvSpPr>
        <p:spPr>
          <a:xfrm>
            <a:off x="6185831" y="2373864"/>
            <a:ext cx="2820501" cy="2042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4" name="Picture Placeholder 9">
            <a:extLst>
              <a:ext uri="{FF2B5EF4-FFF2-40B4-BE49-F238E27FC236}">
                <a16:creationId xmlns:a16="http://schemas.microsoft.com/office/drawing/2014/main" id="{EE3AA8FB-53C5-F744-BE70-632C023F34C4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303724" y="2515607"/>
            <a:ext cx="2567343" cy="1419599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BB21859-CDC6-164C-A898-AB1962F1E90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196244" y="3965131"/>
            <a:ext cx="2810088" cy="436745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A25E753E-7D4B-5A48-8A87-D38E9C976703}"/>
              </a:ext>
            </a:extLst>
          </p:cNvPr>
          <p:cNvSpPr/>
          <p:nvPr userDrawn="1"/>
        </p:nvSpPr>
        <p:spPr>
          <a:xfrm>
            <a:off x="9143124" y="2373864"/>
            <a:ext cx="2820501" cy="2042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Picture Placeholder 9">
            <a:extLst>
              <a:ext uri="{FF2B5EF4-FFF2-40B4-BE49-F238E27FC236}">
                <a16:creationId xmlns:a16="http://schemas.microsoft.com/office/drawing/2014/main" id="{44E7B140-D4CD-154C-83D8-55C3B6835D29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9261018" y="2515607"/>
            <a:ext cx="2567343" cy="1419599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082158F3-D676-7D4E-806E-892361A8411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153537" y="3965131"/>
            <a:ext cx="2810088" cy="436745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58B6162F-7B0D-2845-8529-3091FABE7881}"/>
              </a:ext>
            </a:extLst>
          </p:cNvPr>
          <p:cNvSpPr/>
          <p:nvPr userDrawn="1"/>
        </p:nvSpPr>
        <p:spPr>
          <a:xfrm>
            <a:off x="239064" y="4548408"/>
            <a:ext cx="2820501" cy="2042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0" name="Picture Placeholder 9">
            <a:extLst>
              <a:ext uri="{FF2B5EF4-FFF2-40B4-BE49-F238E27FC236}">
                <a16:creationId xmlns:a16="http://schemas.microsoft.com/office/drawing/2014/main" id="{08E6F1D4-19ED-2E49-81B2-ABB0844109FF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356958" y="4690151"/>
            <a:ext cx="2567343" cy="1419599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3" name="Text Placeholder 8">
            <a:extLst>
              <a:ext uri="{FF2B5EF4-FFF2-40B4-BE49-F238E27FC236}">
                <a16:creationId xmlns:a16="http://schemas.microsoft.com/office/drawing/2014/main" id="{D40018BF-E69D-4440-92B7-75CE6BFA95F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49477" y="6139675"/>
            <a:ext cx="2810088" cy="436745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191D3813-9445-4F45-957A-D31984A60D65}"/>
              </a:ext>
            </a:extLst>
          </p:cNvPr>
          <p:cNvSpPr/>
          <p:nvPr userDrawn="1"/>
        </p:nvSpPr>
        <p:spPr>
          <a:xfrm>
            <a:off x="3196357" y="4548408"/>
            <a:ext cx="2820501" cy="2042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5" name="Picture Placeholder 9">
            <a:extLst>
              <a:ext uri="{FF2B5EF4-FFF2-40B4-BE49-F238E27FC236}">
                <a16:creationId xmlns:a16="http://schemas.microsoft.com/office/drawing/2014/main" id="{DA8BA657-5D1C-5D45-BFE4-933CD01C2B4D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3314251" y="4690151"/>
            <a:ext cx="2567343" cy="1419599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4" name="Text Placeholder 8">
            <a:extLst>
              <a:ext uri="{FF2B5EF4-FFF2-40B4-BE49-F238E27FC236}">
                <a16:creationId xmlns:a16="http://schemas.microsoft.com/office/drawing/2014/main" id="{85436B42-1DE4-6846-873D-CA1680F01180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206770" y="6139675"/>
            <a:ext cx="2810088" cy="436745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A5C61F83-30B6-1840-A96D-F0B6FBBEC4B3}"/>
              </a:ext>
            </a:extLst>
          </p:cNvPr>
          <p:cNvSpPr/>
          <p:nvPr userDrawn="1"/>
        </p:nvSpPr>
        <p:spPr>
          <a:xfrm>
            <a:off x="6185831" y="4548408"/>
            <a:ext cx="2820501" cy="2042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6" name="Picture Placeholder 9">
            <a:extLst>
              <a:ext uri="{FF2B5EF4-FFF2-40B4-BE49-F238E27FC236}">
                <a16:creationId xmlns:a16="http://schemas.microsoft.com/office/drawing/2014/main" id="{6D67B805-F319-B84F-90A1-CB9ABC57F606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6303724" y="4690151"/>
            <a:ext cx="2567343" cy="1419599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7" name="Text Placeholder 8">
            <a:extLst>
              <a:ext uri="{FF2B5EF4-FFF2-40B4-BE49-F238E27FC236}">
                <a16:creationId xmlns:a16="http://schemas.microsoft.com/office/drawing/2014/main" id="{13D4F03B-EB76-624C-9DF4-1CBA604A9DD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196244" y="6139675"/>
            <a:ext cx="2810088" cy="436745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F1DDE074-5C8F-7842-9C4A-2267D7822062}"/>
              </a:ext>
            </a:extLst>
          </p:cNvPr>
          <p:cNvSpPr/>
          <p:nvPr userDrawn="1"/>
        </p:nvSpPr>
        <p:spPr>
          <a:xfrm>
            <a:off x="9143124" y="4548408"/>
            <a:ext cx="2820501" cy="2042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9" name="Picture Placeholder 9">
            <a:extLst>
              <a:ext uri="{FF2B5EF4-FFF2-40B4-BE49-F238E27FC236}">
                <a16:creationId xmlns:a16="http://schemas.microsoft.com/office/drawing/2014/main" id="{9D1F7D8D-531B-A547-A7C7-5E8F1CB36AFF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9261018" y="4690151"/>
            <a:ext cx="2567343" cy="1419599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B95599E8-57AF-A442-B59F-983272C2A3B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153537" y="6139675"/>
            <a:ext cx="2810088" cy="436745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61" name="Text Placeholder 121">
            <a:extLst>
              <a:ext uri="{FF2B5EF4-FFF2-40B4-BE49-F238E27FC236}">
                <a16:creationId xmlns:a16="http://schemas.microsoft.com/office/drawing/2014/main" id="{0C14E317-8A13-3F41-BD38-57C045D47520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228376" y="1316569"/>
            <a:ext cx="11724443" cy="813611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  <a:endParaRPr lang="en-US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87AC070-D854-5040-82D6-A11B9952BD9E}"/>
              </a:ext>
            </a:extLst>
          </p:cNvPr>
          <p:cNvSpPr txBox="1"/>
          <p:nvPr userDrawn="1"/>
        </p:nvSpPr>
        <p:spPr bwMode="auto">
          <a:xfrm>
            <a:off x="10337240" y="6633053"/>
            <a:ext cx="1301638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Group</a:t>
            </a:r>
          </a:p>
        </p:txBody>
      </p:sp>
    </p:spTree>
    <p:extLst>
      <p:ext uri="{BB962C8B-B14F-4D97-AF65-F5344CB8AC3E}">
        <p14:creationId xmlns:p14="http://schemas.microsoft.com/office/powerpoint/2010/main" val="457211341"/>
      </p:ext>
    </p:extLst>
  </p:cSld>
  <p:clrMapOvr>
    <a:masterClrMapping/>
  </p:clrMapOvr>
  <p:transition spd="med">
    <p:fad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1" y="5287"/>
            <a:ext cx="627529" cy="594170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00287"/>
          </a:xfrm>
        </p:spPr>
        <p:txBody>
          <a:bodyPr>
            <a:normAutofit/>
          </a:bodyPr>
          <a:lstStyle>
            <a:lvl1pPr algn="ctr">
              <a:defRPr sz="3200">
                <a:solidFill>
                  <a:srgbClr val="0455A6"/>
                </a:solidFill>
              </a:defRPr>
            </a:lvl1pPr>
          </a:lstStyle>
          <a:p>
            <a:r>
              <a:rPr lang="en-US" dirty="0"/>
              <a:t>Title, Calibri, 32</a:t>
            </a:r>
            <a:endParaRPr lang="en-SG" dirty="0"/>
          </a:p>
        </p:txBody>
      </p:sp>
      <p:sp>
        <p:nvSpPr>
          <p:cNvPr id="2" name="Rounded Rectangle 1"/>
          <p:cNvSpPr/>
          <p:nvPr userDrawn="1"/>
        </p:nvSpPr>
        <p:spPr>
          <a:xfrm>
            <a:off x="838200" y="1503681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ounded Rectangle 13"/>
          <p:cNvSpPr/>
          <p:nvPr userDrawn="1"/>
        </p:nvSpPr>
        <p:spPr>
          <a:xfrm>
            <a:off x="4493260" y="1503681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8148321" y="1503681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Rounded Rectangle 15"/>
          <p:cNvSpPr/>
          <p:nvPr userDrawn="1"/>
        </p:nvSpPr>
        <p:spPr>
          <a:xfrm>
            <a:off x="113792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1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479298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Rounded Rectangle 19"/>
          <p:cNvSpPr/>
          <p:nvPr userDrawn="1"/>
        </p:nvSpPr>
        <p:spPr>
          <a:xfrm>
            <a:off x="8448041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ounded Rectangle 20"/>
          <p:cNvSpPr/>
          <p:nvPr userDrawn="1"/>
        </p:nvSpPr>
        <p:spPr>
          <a:xfrm flipV="1">
            <a:off x="113792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4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Rounded Rectangle 21"/>
          <p:cNvSpPr/>
          <p:nvPr userDrawn="1"/>
        </p:nvSpPr>
        <p:spPr>
          <a:xfrm flipV="1">
            <a:off x="479298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Rounded Rectangle 22"/>
          <p:cNvSpPr/>
          <p:nvPr userDrawn="1"/>
        </p:nvSpPr>
        <p:spPr>
          <a:xfrm flipV="1">
            <a:off x="8448041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82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37920" y="4815524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here</a:t>
            </a:r>
            <a:endParaRPr lang="en-SG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792982" y="4815524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here</a:t>
            </a:r>
            <a:endParaRPr lang="en-SG" dirty="0"/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448042" y="4815524"/>
            <a:ext cx="2606039" cy="5080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here</a:t>
            </a:r>
            <a:endParaRPr lang="en-SG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138239" y="2123441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/>
              <a:t>Text/ photo here</a:t>
            </a:r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804570" y="2123441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/>
              <a:t>Text/ photo here</a:t>
            </a:r>
          </a:p>
        </p:txBody>
      </p:sp>
      <p:sp>
        <p:nvSpPr>
          <p:cNvPr id="28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470901" y="2123441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/>
              <a:t>Text/ photo here</a:t>
            </a:r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2217420" y="5577206"/>
            <a:ext cx="447040" cy="91757"/>
            <a:chOff x="2217420" y="5628323"/>
            <a:chExt cx="447040" cy="91757"/>
          </a:xfrm>
        </p:grpSpPr>
        <p:sp>
          <p:nvSpPr>
            <p:cNvPr id="29" name="Oval 28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SG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" name="Oval 29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SG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" name="Oval 30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SG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5872480" y="5577206"/>
            <a:ext cx="447040" cy="91757"/>
            <a:chOff x="2217420" y="5628323"/>
            <a:chExt cx="447040" cy="91757"/>
          </a:xfrm>
        </p:grpSpPr>
        <p:sp>
          <p:nvSpPr>
            <p:cNvPr id="37" name="Oval 36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SG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" name="Oval 37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SG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" name="Oval 38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SG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0" name="Group 39"/>
          <p:cNvGrpSpPr/>
          <p:nvPr userDrawn="1"/>
        </p:nvGrpSpPr>
        <p:grpSpPr>
          <a:xfrm>
            <a:off x="9527541" y="5577206"/>
            <a:ext cx="447040" cy="91757"/>
            <a:chOff x="2217420" y="5628323"/>
            <a:chExt cx="447040" cy="91757"/>
          </a:xfrm>
        </p:grpSpPr>
        <p:sp>
          <p:nvSpPr>
            <p:cNvPr id="41" name="Oval 40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SG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SG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3" name="Oval 42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SG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4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1" y="6321146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 defTabSz="914394"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 defTabSz="914394"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0091956"/>
      </p:ext>
    </p:extLst>
  </p:cSld>
  <p:clrMapOvr>
    <a:masterClrMapping/>
  </p:clrMapOvr>
</p:sldLayout>
</file>

<file path=ppt/slideLayouts/slideLayout7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24902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03380" y="1822591"/>
            <a:ext cx="3491566" cy="1239557"/>
          </a:xfrm>
        </p:spPr>
        <p:txBody>
          <a:bodyPr>
            <a:normAutofit/>
          </a:bodyPr>
          <a:lstStyle>
            <a:lvl1pPr>
              <a:defRPr sz="3200" b="1" spc="300" baseline="0">
                <a:solidFill>
                  <a:srgbClr val="FF0000"/>
                </a:solidFill>
              </a:defRPr>
            </a:lvl1pPr>
          </a:lstStyle>
          <a:p>
            <a:r>
              <a:rPr lang="en-SG" dirty="0" smtClean="0"/>
              <a:t>Insert title here</a:t>
            </a:r>
            <a:endParaRPr lang="en-SG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8303380" y="3361765"/>
            <a:ext cx="3491566" cy="1120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 smtClean="0"/>
              <a:t>Insert subtitle text body here (if any) Calibri, 20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58139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03103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10515600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9542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809253" y="876550"/>
            <a:ext cx="4329953" cy="38919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="1" baseline="0">
                <a:solidFill>
                  <a:srgbClr val="FF0000"/>
                </a:solidFill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/>
            </a:lvl3pPr>
          </a:lstStyle>
          <a:p>
            <a:pPr lvl="0"/>
            <a:r>
              <a:rPr lang="en-US" dirty="0" smtClean="0"/>
              <a:t>Title, Calibri, Bold, 48</a:t>
            </a:r>
          </a:p>
        </p:txBody>
      </p:sp>
    </p:spTree>
    <p:extLst>
      <p:ext uri="{BB962C8B-B14F-4D97-AF65-F5344CB8AC3E}">
        <p14:creationId xmlns:p14="http://schemas.microsoft.com/office/powerpoint/2010/main" val="169140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199094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775012"/>
            <a:ext cx="6199094" cy="42498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3366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6246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3202B6-E526-440D-B90D-FAE6B833777A}" type="slidenum">
              <a:rPr lang="en-US" alt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4521986"/>
      </p:ext>
    </p:extLst>
  </p:cSld>
  <p:clrMapOvr>
    <a:masterClrMapping/>
  </p:clrMapOvr>
  <p:transition spd="slow">
    <p:wipe dir="r"/>
  </p:transition>
</p:sldLayout>
</file>

<file path=ppt/slideLayouts/slideLayout7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508354" y="1572915"/>
            <a:ext cx="8322908" cy="4160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SG" dirty="0" smtClean="0"/>
              <a:t>Insert your photo here</a:t>
            </a:r>
            <a:endParaRPr lang="en-SG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354" y="553385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67665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619365" y="1858645"/>
            <a:ext cx="3600000" cy="3600000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30667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5739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21389" y="1303282"/>
            <a:ext cx="5404780" cy="4256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AutoShape 2" descr="Image result for map pin icon white 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SG">
              <a:solidFill>
                <a:prstClr val="black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70" r="24386" b="1392"/>
          <a:stretch/>
        </p:blipFill>
        <p:spPr>
          <a:xfrm rot="16200000">
            <a:off x="809925" y="347808"/>
            <a:ext cx="110628" cy="173047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399354" y="278791"/>
            <a:ext cx="4398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spc="300" dirty="0" smtClean="0">
                <a:solidFill>
                  <a:srgbClr val="0455A6"/>
                </a:solidFill>
              </a:rPr>
              <a:t>Contact Us</a:t>
            </a:r>
            <a:endParaRPr lang="en-SG" sz="3600" spc="300" dirty="0">
              <a:solidFill>
                <a:srgbClr val="0455A6"/>
              </a:solidFill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1605934" y="2119252"/>
            <a:ext cx="4044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enquiry@odeconsulting.com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605934" y="3552764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+65 6323 8020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457771" y="1819824"/>
            <a:ext cx="968188" cy="968188"/>
            <a:chOff x="457771" y="1819824"/>
            <a:chExt cx="968188" cy="968188"/>
          </a:xfrm>
        </p:grpSpPr>
        <p:sp>
          <p:nvSpPr>
            <p:cNvPr id="17" name="Oval 16"/>
            <p:cNvSpPr/>
            <p:nvPr userDrawn="1"/>
          </p:nvSpPr>
          <p:spPr>
            <a:xfrm>
              <a:off x="457771" y="1819824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260" y="2090313"/>
              <a:ext cx="427211" cy="427211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 userDrawn="1"/>
        </p:nvGrpSpPr>
        <p:grpSpPr>
          <a:xfrm>
            <a:off x="457771" y="3245218"/>
            <a:ext cx="968188" cy="968188"/>
            <a:chOff x="457771" y="3245218"/>
            <a:chExt cx="968188" cy="968188"/>
          </a:xfrm>
        </p:grpSpPr>
        <p:sp>
          <p:nvSpPr>
            <p:cNvPr id="20" name="Oval 19"/>
            <p:cNvSpPr/>
            <p:nvPr userDrawn="1"/>
          </p:nvSpPr>
          <p:spPr>
            <a:xfrm>
              <a:off x="457771" y="3245218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085" y="3538532"/>
              <a:ext cx="381560" cy="381560"/>
            </a:xfrm>
            <a:prstGeom prst="rect">
              <a:avLst/>
            </a:prstGeom>
          </p:spPr>
        </p:pic>
      </p:grpSp>
      <p:sp>
        <p:nvSpPr>
          <p:cNvPr id="28" name="TextBox 27"/>
          <p:cNvSpPr txBox="1"/>
          <p:nvPr userDrawn="1"/>
        </p:nvSpPr>
        <p:spPr>
          <a:xfrm>
            <a:off x="6039801" y="749284"/>
            <a:ext cx="5286368" cy="523220"/>
          </a:xfrm>
          <a:prstGeom prst="rect">
            <a:avLst/>
          </a:prstGeom>
          <a:solidFill>
            <a:srgbClr val="00206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en-US" sz="1400" b="1" spc="300" dirty="0" smtClean="0">
                <a:solidFill>
                  <a:prstClr val="white"/>
                </a:solidFill>
              </a:rPr>
              <a:t>Address: </a:t>
            </a:r>
            <a:r>
              <a:rPr lang="en-US" sz="1400" spc="300" dirty="0" smtClean="0">
                <a:solidFill>
                  <a:prstClr val="white"/>
                </a:solidFill>
              </a:rPr>
              <a:t>70 Shenton Way, EON Shenton </a:t>
            </a:r>
            <a:br>
              <a:rPr lang="en-US" sz="1400" spc="300" dirty="0" smtClean="0">
                <a:solidFill>
                  <a:prstClr val="white"/>
                </a:solidFill>
              </a:rPr>
            </a:br>
            <a:r>
              <a:rPr lang="en-US" sz="1400" spc="300" dirty="0" smtClean="0">
                <a:solidFill>
                  <a:prstClr val="white"/>
                </a:solidFill>
              </a:rPr>
              <a:t>#09-08 S(079118)</a:t>
            </a: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979" y="4057761"/>
            <a:ext cx="2147593" cy="2147593"/>
          </a:xfrm>
          <a:prstGeom prst="rect">
            <a:avLst/>
          </a:prstGeom>
          <a:ln w="57150">
            <a:noFill/>
          </a:ln>
          <a:effectLst>
            <a:outerShdw blurRad="50800" dist="38100" dir="5400000" algn="t" rotWithShape="0">
              <a:srgbClr val="3562A7">
                <a:alpha val="40000"/>
              </a:srgbClr>
            </a:outerShdw>
          </a:effectLst>
        </p:spPr>
      </p:pic>
      <p:sp>
        <p:nvSpPr>
          <p:cNvPr id="34" name="TextBox 33"/>
          <p:cNvSpPr txBox="1"/>
          <p:nvPr userDrawn="1"/>
        </p:nvSpPr>
        <p:spPr>
          <a:xfrm>
            <a:off x="1605934" y="4984272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www.odeconsulting.com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57771" y="4676726"/>
            <a:ext cx="968188" cy="968188"/>
            <a:chOff x="457771" y="4676726"/>
            <a:chExt cx="968188" cy="968188"/>
          </a:xfrm>
        </p:grpSpPr>
        <p:sp>
          <p:nvSpPr>
            <p:cNvPr id="33" name="Oval 32"/>
            <p:cNvSpPr/>
            <p:nvPr userDrawn="1"/>
          </p:nvSpPr>
          <p:spPr>
            <a:xfrm>
              <a:off x="457771" y="4676726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37" name="Picture 36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319" y="4907274"/>
              <a:ext cx="507093" cy="507093"/>
            </a:xfrm>
            <a:prstGeom prst="rect">
              <a:avLst/>
            </a:prstGeom>
          </p:spPr>
        </p:pic>
      </p:grpSp>
      <p:sp>
        <p:nvSpPr>
          <p:cNvPr id="38" name="TextBox 37"/>
          <p:cNvSpPr txBox="1"/>
          <p:nvPr userDrawn="1"/>
        </p:nvSpPr>
        <p:spPr>
          <a:xfrm>
            <a:off x="1605934" y="5436581"/>
            <a:ext cx="2971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i="1" spc="300" dirty="0" smtClean="0">
                <a:solidFill>
                  <a:srgbClr val="3562A7"/>
                </a:solidFill>
              </a:rPr>
              <a:t>Scan the QR code to visit our website</a:t>
            </a:r>
          </a:p>
        </p:txBody>
      </p:sp>
      <p:sp>
        <p:nvSpPr>
          <p:cNvPr id="39" name="Right Arrow 38"/>
          <p:cNvSpPr/>
          <p:nvPr userDrawn="1"/>
        </p:nvSpPr>
        <p:spPr>
          <a:xfrm>
            <a:off x="3834581" y="5792880"/>
            <a:ext cx="1177044" cy="20881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391" y="4793924"/>
            <a:ext cx="380695" cy="380695"/>
          </a:xfrm>
          <a:prstGeom prst="rect">
            <a:avLst/>
          </a:prstGeom>
        </p:spPr>
      </p:pic>
      <p:sp>
        <p:nvSpPr>
          <p:cNvPr id="35" name="TextBox 34"/>
          <p:cNvSpPr txBox="1"/>
          <p:nvPr userDrawn="1"/>
        </p:nvSpPr>
        <p:spPr>
          <a:xfrm>
            <a:off x="8409366" y="5131557"/>
            <a:ext cx="1739835" cy="268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100" b="1" dirty="0" smtClean="0">
                <a:solidFill>
                  <a:srgbClr val="0455A6"/>
                </a:solidFill>
              </a:rPr>
              <a:t>ODE Consulting®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8175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 userDrawn="1"/>
        </p:nvSpPr>
        <p:spPr>
          <a:xfrm rot="20162002">
            <a:off x="8912521" y="3041665"/>
            <a:ext cx="2827154" cy="2827154"/>
          </a:xfrm>
          <a:prstGeom prst="ellipse">
            <a:avLst/>
          </a:prstGeom>
          <a:gradFill>
            <a:gsLst>
              <a:gs pos="100000">
                <a:schemeClr val="accent4"/>
              </a:gs>
              <a:gs pos="41000">
                <a:srgbClr val="0279C0"/>
              </a:gs>
              <a:gs pos="2000">
                <a:schemeClr val="accent1">
                  <a:lumMod val="75000"/>
                </a:schemeClr>
              </a:gs>
              <a:gs pos="60000">
                <a:schemeClr val="accent2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1" y="5287"/>
            <a:ext cx="627529" cy="594170"/>
          </a:xfrm>
          <a:prstGeom prst="rect">
            <a:avLst/>
          </a:prstGeom>
        </p:spPr>
      </p:pic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700463" y="1371601"/>
            <a:ext cx="4257675" cy="4257675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1" y="6321146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 defTabSz="914394"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 defTabSz="914394"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7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0455A6"/>
                </a:solidFill>
              </a:defRPr>
            </a:lvl1pPr>
          </a:lstStyle>
          <a:p>
            <a:r>
              <a:rPr lang="en-US" dirty="0"/>
              <a:t>Title, Calibri, 32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1" y="1237130"/>
            <a:ext cx="445994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795" indent="-228598">
              <a:buSzPct val="70000"/>
              <a:buFont typeface="Courier New" panose="02070309020205020404" pitchFamily="49" charset="0"/>
              <a:buChar char="o"/>
              <a:defRPr sz="2000"/>
            </a:lvl2pPr>
            <a:lvl3pPr marL="1371591" indent="-457197">
              <a:buFont typeface="+mj-lt"/>
              <a:buAutoNum type="alphaLcPeriod"/>
              <a:defRPr sz="1800" baseline="0"/>
            </a:lvl3pPr>
            <a:lvl4pPr marL="1600190" indent="-228598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387" indent="-228598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/>
              <a:t>Calibri, 22</a:t>
            </a:r>
          </a:p>
          <a:p>
            <a:pPr lvl="1"/>
            <a:r>
              <a:rPr lang="en-US" dirty="0"/>
              <a:t>Calibri, 20</a:t>
            </a:r>
          </a:p>
          <a:p>
            <a:pPr lvl="2"/>
            <a:r>
              <a:rPr lang="en-US" dirty="0"/>
              <a:t>Calibri, 18</a:t>
            </a:r>
          </a:p>
        </p:txBody>
      </p:sp>
    </p:spTree>
    <p:extLst>
      <p:ext uri="{BB962C8B-B14F-4D97-AF65-F5344CB8AC3E}">
        <p14:creationId xmlns:p14="http://schemas.microsoft.com/office/powerpoint/2010/main" val="3462347517"/>
      </p:ext>
    </p:extLst>
  </p:cSld>
  <p:clrMapOvr>
    <a:masterClrMapping/>
  </p:clrMapOvr>
</p:sldLayout>
</file>

<file path=ppt/slideLayouts/slideLayout7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0" y="6321145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294646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7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89288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3472" y="63211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1582925" y="6329363"/>
            <a:ext cx="6656387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+mj-lt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lacial Indifference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lacial Indifference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dirty="0" smtClean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Slide Number Placeholder 2"/>
          <p:cNvSpPr txBox="1">
            <a:spLocks/>
          </p:cNvSpPr>
          <p:nvPr userDrawn="1"/>
        </p:nvSpPr>
        <p:spPr>
          <a:xfrm>
            <a:off x="11277600" y="6462814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84104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27000"/>
            </a:blip>
            <a:srcRect/>
            <a:stretch>
              <a:fillRect l="-50894" r="-1051" b="-59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031695"/>
            <a:ext cx="10515600" cy="80028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2407920"/>
            <a:ext cx="10515600" cy="3383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  <a:lvl2pPr marL="685800" indent="-228600" algn="ctr">
              <a:buSzPct val="70000"/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371600" indent="-457200" algn="ctr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endParaRPr lang="en-US" dirty="0" smtClean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76800" y="2083443"/>
            <a:ext cx="243840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80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 rot="5400000">
            <a:off x="1275243" y="3041542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80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 userDrawn="1"/>
        </p:nvSpPr>
        <p:spPr>
          <a:xfrm rot="5400000">
            <a:off x="513742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34" name="Rounded Rectangle 33"/>
          <p:cNvSpPr/>
          <p:nvPr userDrawn="1"/>
        </p:nvSpPr>
        <p:spPr>
          <a:xfrm rot="5400000">
            <a:off x="886360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057275" y="3603625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919457" y="3600713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2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645636" y="3600712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3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7390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00287"/>
          </a:xfrm>
        </p:spPr>
        <p:txBody>
          <a:bodyPr>
            <a:normAutofit/>
          </a:bodyPr>
          <a:lstStyle>
            <a:lvl1pPr algn="ctr"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2" name="Rounded Rectangle 1"/>
          <p:cNvSpPr/>
          <p:nvPr userDrawn="1"/>
        </p:nvSpPr>
        <p:spPr>
          <a:xfrm>
            <a:off x="83820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 userDrawn="1"/>
        </p:nvSpPr>
        <p:spPr>
          <a:xfrm>
            <a:off x="449326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814832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 userDrawn="1"/>
        </p:nvSpPr>
        <p:spPr>
          <a:xfrm>
            <a:off x="113792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1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479298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0" name="Rounded Rectangle 19"/>
          <p:cNvSpPr/>
          <p:nvPr userDrawn="1"/>
        </p:nvSpPr>
        <p:spPr>
          <a:xfrm>
            <a:off x="844804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 userDrawn="1"/>
        </p:nvSpPr>
        <p:spPr>
          <a:xfrm flipV="1">
            <a:off x="113792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4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22" name="Rounded Rectangle 21"/>
          <p:cNvSpPr/>
          <p:nvPr userDrawn="1"/>
        </p:nvSpPr>
        <p:spPr>
          <a:xfrm flipV="1">
            <a:off x="479298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3" name="Rounded Rectangle 22"/>
          <p:cNvSpPr/>
          <p:nvPr userDrawn="1"/>
        </p:nvSpPr>
        <p:spPr>
          <a:xfrm flipV="1">
            <a:off x="844804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82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37919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792981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448041" y="4815523"/>
            <a:ext cx="2606039" cy="5080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138238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804569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8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470900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2217420" y="5577205"/>
            <a:ext cx="447040" cy="91757"/>
            <a:chOff x="2217420" y="5628323"/>
            <a:chExt cx="447040" cy="91757"/>
          </a:xfrm>
        </p:grpSpPr>
        <p:sp>
          <p:nvSpPr>
            <p:cNvPr id="29" name="Oval 28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0" name="Oval 29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1" name="Oval 30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5872480" y="5577205"/>
            <a:ext cx="447040" cy="91757"/>
            <a:chOff x="2217420" y="5628323"/>
            <a:chExt cx="447040" cy="91757"/>
          </a:xfrm>
        </p:grpSpPr>
        <p:sp>
          <p:nvSpPr>
            <p:cNvPr id="37" name="Oval 36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8" name="Oval 37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9" name="Oval 38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40" name="Group 39"/>
          <p:cNvGrpSpPr/>
          <p:nvPr userDrawn="1"/>
        </p:nvGrpSpPr>
        <p:grpSpPr>
          <a:xfrm>
            <a:off x="9527540" y="5577205"/>
            <a:ext cx="447040" cy="91757"/>
            <a:chOff x="2217420" y="5628323"/>
            <a:chExt cx="447040" cy="91757"/>
          </a:xfrm>
        </p:grpSpPr>
        <p:sp>
          <p:nvSpPr>
            <p:cNvPr id="41" name="Oval 40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3" name="Oval 42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sp>
        <p:nvSpPr>
          <p:cNvPr id="32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7050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700463" y="1371600"/>
            <a:ext cx="4257675" cy="4257675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445994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43172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505743"/>
            <a:ext cx="356815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7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43400" y="3137436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8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8139954" y="1566703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0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343400" y="1531743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1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141495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4090463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3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3309321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3310862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 hasCustomPrompt="1"/>
          </p:nvPr>
        </p:nvSpPr>
        <p:spPr>
          <a:xfrm>
            <a:off x="6199542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6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201083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 hasCustomPrompt="1"/>
          </p:nvPr>
        </p:nvSpPr>
        <p:spPr>
          <a:xfrm>
            <a:off x="9089763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9091304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9" name="Slide Number Placeholder 2"/>
          <p:cNvSpPr>
            <a:spLocks noGrp="1"/>
          </p:cNvSpPr>
          <p:nvPr>
            <p:ph type="sldNum" sz="quarter" idx="2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9473934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997824" y="365125"/>
            <a:ext cx="6355975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97824" y="1855694"/>
            <a:ext cx="6355976" cy="41691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82322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1" y="6321146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 defTabSz="914394"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 defTabSz="914394"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6"/>
            <a:ext cx="11208122" cy="800287"/>
          </a:xfrm>
        </p:spPr>
        <p:txBody>
          <a:bodyPr>
            <a:norm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Title, Calibri, 32</a:t>
            </a:r>
            <a:endParaRPr lang="en-SG" dirty="0"/>
          </a:p>
        </p:txBody>
      </p:sp>
      <p:sp>
        <p:nvSpPr>
          <p:cNvPr id="45" name="TextBox 44"/>
          <p:cNvSpPr txBox="1"/>
          <p:nvPr userDrawn="1"/>
        </p:nvSpPr>
        <p:spPr>
          <a:xfrm>
            <a:off x="1398495" y="6403848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 2020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ODE Consulting® Pte. Ltd. ALL RIGHTS RESERVED. Organization Development Excellence</a:t>
            </a:r>
          </a:p>
        </p:txBody>
      </p:sp>
      <p:pic>
        <p:nvPicPr>
          <p:cNvPr id="46" name="Picture 2" descr="Y:\Logo\ODE w tagline\ODElogo®ColWtl_Clear background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315" y="6311901"/>
            <a:ext cx="931770" cy="414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505744"/>
            <a:ext cx="356815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/>
              <a:t>Insert photo here</a:t>
            </a:r>
            <a:endParaRPr lang="en-SG" dirty="0"/>
          </a:p>
        </p:txBody>
      </p:sp>
      <p:sp>
        <p:nvSpPr>
          <p:cNvPr id="47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43400" y="3137436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/>
              <a:t>Insert photo here</a:t>
            </a:r>
            <a:endParaRPr lang="en-SG" dirty="0"/>
          </a:p>
        </p:txBody>
      </p:sp>
      <p:sp>
        <p:nvSpPr>
          <p:cNvPr id="48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8139954" y="1566703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/>
              <a:t>Insert photo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/>
              <a:t>Text here</a:t>
            </a:r>
          </a:p>
        </p:txBody>
      </p:sp>
      <p:sp>
        <p:nvSpPr>
          <p:cNvPr id="50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343400" y="1531744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SG" dirty="0"/>
              <a:t>Text here</a:t>
            </a:r>
          </a:p>
        </p:txBody>
      </p:sp>
      <p:sp>
        <p:nvSpPr>
          <p:cNvPr id="51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141495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/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3009281158"/>
      </p:ext>
    </p:extLst>
  </p:cSld>
  <p:clrMapOvr>
    <a:masterClrMapping/>
  </p:clrMapOvr>
</p:sldLayout>
</file>

<file path=ppt/slideLayouts/slideLayout7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212529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7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SG" dirty="0"/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508000" y="1447800"/>
            <a:ext cx="10972800" cy="4724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53394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7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279895-DFFF-4EBF-9F22-3A021849A8D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9604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130738163"/>
      </p:ext>
    </p:extLst>
  </p:cSld>
  <p:clrMapOvr>
    <a:masterClrMapping/>
  </p:clrMapOvr>
</p:sldLayout>
</file>

<file path=ppt/slideLayouts/slideLayout7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8C15E88C-03D4-4DB3-A294-01AFD0238E6A}"/>
              </a:ext>
            </a:extLst>
          </p:cNvPr>
          <p:cNvGrpSpPr/>
          <p:nvPr/>
        </p:nvGrpSpPr>
        <p:grpSpPr>
          <a:xfrm>
            <a:off x="0" y="0"/>
            <a:ext cx="12201285" cy="3125387"/>
            <a:chOff x="0" y="0"/>
            <a:chExt cx="9150964" cy="2344040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6441D088-2608-489A-AFA7-12FB857C3D4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81" t="90" r="-1"/>
            <a:stretch/>
          </p:blipFill>
          <p:spPr>
            <a:xfrm>
              <a:off x="0" y="0"/>
              <a:ext cx="9150964" cy="1982539"/>
            </a:xfrm>
            <a:prstGeom prst="rect">
              <a:avLst/>
            </a:prstGeom>
          </p:spPr>
        </p:pic>
        <p:pic>
          <p:nvPicPr>
            <p:cNvPr id="36" name="Supergraphic 35">
              <a:extLst>
                <a:ext uri="{FF2B5EF4-FFF2-40B4-BE49-F238E27FC236}">
                  <a16:creationId xmlns:a16="http://schemas.microsoft.com/office/drawing/2014/main" id="{38ED6516-54EA-40DC-A3B9-12F312D5B7F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l="8161"/>
            <a:stretch/>
          </p:blipFill>
          <p:spPr>
            <a:xfrm>
              <a:off x="0" y="356654"/>
              <a:ext cx="5558576" cy="1987386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6936192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9" y="1024120"/>
            <a:ext cx="6920663" cy="205184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sz="1333" b="0">
                <a:latin typeface="Arial Black" panose="020B0A04020102020204" pitchFamily="34" charset="0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F33FAE9-5A77-4546-9E4F-8DB4789353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54706754"/>
      </p:ext>
    </p:extLst>
  </p:cSld>
  <p:clrMapOvr>
    <a:masterClrMapping/>
  </p:clrMapOvr>
</p:sldLayout>
</file>

<file path=ppt/slideLayouts/slideLayout7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6A84288-523C-468C-903D-37AE1A1DB582}"/>
              </a:ext>
            </a:extLst>
          </p:cNvPr>
          <p:cNvGrpSpPr/>
          <p:nvPr/>
        </p:nvGrpSpPr>
        <p:grpSpPr>
          <a:xfrm>
            <a:off x="1" y="3174"/>
            <a:ext cx="12192001" cy="3951183"/>
            <a:chOff x="0" y="2380"/>
            <a:chExt cx="9144001" cy="2963387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E775A16-290E-41A2-8A43-A04985C835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51" t="45547" r="39"/>
            <a:stretch/>
          </p:blipFill>
          <p:spPr>
            <a:xfrm>
              <a:off x="0" y="2380"/>
              <a:ext cx="9144000" cy="1984353"/>
            </a:xfrm>
            <a:prstGeom prst="rect">
              <a:avLst/>
            </a:prstGeom>
          </p:spPr>
        </p:pic>
        <p:pic>
          <p:nvPicPr>
            <p:cNvPr id="7" name="Supergraphic 6">
              <a:extLst>
                <a:ext uri="{FF2B5EF4-FFF2-40B4-BE49-F238E27FC236}">
                  <a16:creationId xmlns:a16="http://schemas.microsoft.com/office/drawing/2014/main" id="{A14DCB7B-2752-4E29-ABF6-7E00DCFE60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r="13965"/>
            <a:stretch/>
          </p:blipFill>
          <p:spPr>
            <a:xfrm>
              <a:off x="4038601" y="553853"/>
              <a:ext cx="5105400" cy="2411914"/>
            </a:xfrm>
            <a:prstGeom prst="rect">
              <a:avLst/>
            </a:prstGeom>
          </p:spPr>
        </p:pic>
        <p:pic>
          <p:nvPicPr>
            <p:cNvPr id="14" name="Frasers logo">
              <a:extLst>
                <a:ext uri="{FF2B5EF4-FFF2-40B4-BE49-F238E27FC236}">
                  <a16:creationId xmlns:a16="http://schemas.microsoft.com/office/drawing/2014/main" id="{22698AC3-2C23-4095-8A0D-4407CE65CC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70" y="1024121"/>
            <a:ext cx="692066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55181"/>
            <a:ext cx="6936191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8A9CB77-6A21-4007-A3A2-8B8C08DD90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04631391"/>
      </p:ext>
    </p:extLst>
  </p:cSld>
  <p:clrMapOvr>
    <a:masterClrMapping/>
  </p:clrMapOvr>
</p:sldLayout>
</file>

<file path=ppt/slideLayouts/slideLayout7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2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5ACB32D6-37F4-453D-9699-66028AE9508E}"/>
              </a:ext>
            </a:extLst>
          </p:cNvPr>
          <p:cNvGrpSpPr/>
          <p:nvPr/>
        </p:nvGrpSpPr>
        <p:grpSpPr>
          <a:xfrm>
            <a:off x="2595295" y="0"/>
            <a:ext cx="9596707" cy="6858000"/>
            <a:chOff x="1946471" y="0"/>
            <a:chExt cx="7197530" cy="5143500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8CCA5E0E-2F50-4B19-861A-B0979A5ACB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r="4097"/>
            <a:stretch/>
          </p:blipFill>
          <p:spPr>
            <a:xfrm>
              <a:off x="1946471" y="0"/>
              <a:ext cx="7197530" cy="5143500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5CEA7398-3960-401A-AF22-E24D249FF9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rcRect t="5774"/>
            <a:stretch/>
          </p:blipFill>
          <p:spPr>
            <a:xfrm>
              <a:off x="3397398" y="0"/>
              <a:ext cx="3101151" cy="4200526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srgbClr val="ED1C24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srgbClr val="ED1C24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11820" y="5994889"/>
            <a:ext cx="464574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5CA4945-3158-423A-A5F4-860969E5A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1820" y="4975837"/>
            <a:ext cx="4645747" cy="886396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AEFF863-D6C3-4BAA-9D46-9066F17DD3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676047126"/>
      </p:ext>
    </p:extLst>
  </p:cSld>
  <p:clrMapOvr>
    <a:masterClrMapping/>
  </p:clrMapOvr>
</p:sldLayout>
</file>

<file path=ppt/slideLayouts/slideLayout7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3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8337598-321F-451C-BF10-1EC48F825F8B}"/>
              </a:ext>
            </a:extLst>
          </p:cNvPr>
          <p:cNvGrpSpPr/>
          <p:nvPr/>
        </p:nvGrpSpPr>
        <p:grpSpPr>
          <a:xfrm>
            <a:off x="-3" y="2600666"/>
            <a:ext cx="12192003" cy="4260527"/>
            <a:chOff x="-2" y="1950499"/>
            <a:chExt cx="9144002" cy="3195395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AD51654-0AA4-4275-89E5-F65D83D31A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r="9861"/>
            <a:stretch/>
          </p:blipFill>
          <p:spPr>
            <a:xfrm>
              <a:off x="3374379" y="1950499"/>
              <a:ext cx="5769621" cy="246086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5DCE1DF-6B93-4E74-9805-860609A3A7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41660242"/>
      </p:ext>
    </p:extLst>
  </p:cSld>
  <p:clrMapOvr>
    <a:masterClrMapping/>
  </p:clrMapOvr>
</p:sldLayout>
</file>

<file path=ppt/slideLayouts/slideLayout7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4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3064C296-B90E-4762-82F5-0D6D7FB2B880}"/>
              </a:ext>
            </a:extLst>
          </p:cNvPr>
          <p:cNvGrpSpPr/>
          <p:nvPr/>
        </p:nvGrpSpPr>
        <p:grpSpPr>
          <a:xfrm>
            <a:off x="-2" y="2784728"/>
            <a:ext cx="12192004" cy="4076465"/>
            <a:chOff x="-2" y="2088545"/>
            <a:chExt cx="9144003" cy="3057349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DB12760D-26C5-459A-98CF-A856A96E3B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r="8717"/>
            <a:stretch/>
          </p:blipFill>
          <p:spPr>
            <a:xfrm>
              <a:off x="3882905" y="2088545"/>
              <a:ext cx="5261096" cy="199912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CCD481D-9B74-46B8-9F56-998633D332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89037211"/>
      </p:ext>
    </p:extLst>
  </p:cSld>
  <p:clrMapOvr>
    <a:masterClrMapping/>
  </p:clrMapOvr>
</p:sldLayout>
</file>

<file path=ppt/slideLayouts/slideLayout7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489061"/>
            <a:ext cx="11320523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958001"/>
            <a:ext cx="11320523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b="0" dirty="0">
                <a:latin typeface="Arial Black" panose="020B0A04020102020204" pitchFamily="34" charset="0"/>
              </a:defRPr>
            </a:lvl1pPr>
          </a:lstStyle>
          <a:p>
            <a:pPr marL="191995" lvl="0" indent="-191995"/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9258323"/>
      </p:ext>
    </p:extLst>
  </p:cSld>
  <p:clrMapOvr>
    <a:masterClrMapping/>
  </p:clrMapOvr>
</p:sldLayout>
</file>

<file path=ppt/slideLayouts/slideLayout7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7" y="1267884"/>
            <a:ext cx="115038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E26B09-3B8C-4D1D-B688-D9601153D5F2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494125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1" y="6321146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 defTabSz="914394"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 defTabSz="914394"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6"/>
            <a:ext cx="11208122" cy="800287"/>
          </a:xfrm>
        </p:spPr>
        <p:txBody>
          <a:bodyPr>
            <a:norm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Title, Calibri, 32</a:t>
            </a:r>
            <a:endParaRPr lang="en-SG" dirty="0"/>
          </a:p>
        </p:txBody>
      </p:sp>
      <p:sp>
        <p:nvSpPr>
          <p:cNvPr id="45" name="TextBox 44"/>
          <p:cNvSpPr txBox="1"/>
          <p:nvPr userDrawn="1"/>
        </p:nvSpPr>
        <p:spPr>
          <a:xfrm>
            <a:off x="1398495" y="6403848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 2020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ODE Consulting® Pte. Ltd. ALL RIGHTS RESERVED. Organization Development Excellence</a:t>
            </a:r>
          </a:p>
        </p:txBody>
      </p:sp>
      <p:pic>
        <p:nvPicPr>
          <p:cNvPr id="46" name="Picture 2" descr="Y:\Logo\ODE w tagline\ODElogo®ColWtl_Clear background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315" y="6311901"/>
            <a:ext cx="931770" cy="414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/>
              <a:t>Insert content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/>
              <a:t>Title/Text here</a:t>
            </a:r>
          </a:p>
        </p:txBody>
      </p:sp>
      <p:sp>
        <p:nvSpPr>
          <p:cNvPr id="13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3309321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/>
              <a:t>Insert content here</a:t>
            </a:r>
            <a:endParaRPr lang="en-SG" dirty="0"/>
          </a:p>
        </p:txBody>
      </p:sp>
      <p:sp>
        <p:nvSpPr>
          <p:cNvPr id="1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3310862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/>
              <a:t>Title/Text here</a:t>
            </a:r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 hasCustomPrompt="1"/>
          </p:nvPr>
        </p:nvSpPr>
        <p:spPr>
          <a:xfrm>
            <a:off x="6199542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/>
              <a:t>Insert content here</a:t>
            </a:r>
            <a:endParaRPr lang="en-SG" dirty="0"/>
          </a:p>
        </p:txBody>
      </p:sp>
      <p:sp>
        <p:nvSpPr>
          <p:cNvPr id="16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201084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/>
              <a:t>Title/Text here</a:t>
            </a:r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 hasCustomPrompt="1"/>
          </p:nvPr>
        </p:nvSpPr>
        <p:spPr>
          <a:xfrm>
            <a:off x="9089763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/>
              <a:t>Insert content here</a:t>
            </a:r>
            <a:endParaRPr lang="en-SG" dirty="0"/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9091304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/>
              <a:t>Title/Text here</a:t>
            </a:r>
          </a:p>
        </p:txBody>
      </p:sp>
    </p:spTree>
    <p:extLst>
      <p:ext uri="{BB962C8B-B14F-4D97-AF65-F5344CB8AC3E}">
        <p14:creationId xmlns:p14="http://schemas.microsoft.com/office/powerpoint/2010/main" val="1180443232"/>
      </p:ext>
    </p:extLst>
  </p:cSld>
  <p:clrMapOvr>
    <a:masterClrMapping/>
  </p:clrMapOvr>
</p:sldLayout>
</file>

<file path=ppt/slideLayouts/slideLayout7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06745"/>
            <a:ext cx="11425765" cy="557220"/>
          </a:xfrm>
        </p:spPr>
        <p:txBody>
          <a:bodyPr anchor="t" anchorCtr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503809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26667"/>
      </p:ext>
    </p:extLst>
  </p:cSld>
  <p:clrMapOvr>
    <a:masterClrMapping/>
  </p:clrMapOvr>
</p:sldLayout>
</file>

<file path=ppt/slideLayouts/slideLayout7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ubtitle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702526"/>
            <a:ext cx="11409663" cy="369332"/>
          </a:xfrm>
        </p:spPr>
        <p:txBody>
          <a:bodyPr wrap="square" anchor="t" anchorCtr="0">
            <a:sp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4877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031EBBB4-82F7-4722-8871-FD14FF172B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407073"/>
            <a:ext cx="1140966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AU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77123096"/>
      </p:ext>
    </p:extLst>
  </p:cSld>
  <p:clrMapOvr>
    <a:masterClrMapping/>
  </p:clrMapOvr>
</p:sldLayout>
</file>

<file path=ppt/slideLayouts/slideLayout7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99">
            <a:extLst>
              <a:ext uri="{FF2B5EF4-FFF2-40B4-BE49-F238E27FC236}">
                <a16:creationId xmlns:a16="http://schemas.microsoft.com/office/drawing/2014/main" id="{5EDBAA30-1966-409D-A434-B2D7D27E2B97}"/>
              </a:ext>
            </a:extLst>
          </p:cNvPr>
          <p:cNvSpPr/>
          <p:nvPr/>
        </p:nvSpPr>
        <p:spPr>
          <a:xfrm>
            <a:off x="0" y="1286602"/>
            <a:ext cx="7870480" cy="49416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solidFill>
                <a:prstClr val="white"/>
              </a:solidFill>
            </a:endParaRPr>
          </a:p>
        </p:txBody>
      </p:sp>
      <p:pic>
        <p:nvPicPr>
          <p:cNvPr id="218" name="Graphic 217">
            <a:extLst>
              <a:ext uri="{FF2B5EF4-FFF2-40B4-BE49-F238E27FC236}">
                <a16:creationId xmlns:a16="http://schemas.microsoft.com/office/drawing/2014/main" id="{DA4B2B93-F7C6-4270-AA27-8D8512240D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33553"/>
          <a:stretch/>
        </p:blipFill>
        <p:spPr>
          <a:xfrm>
            <a:off x="-1" y="1331535"/>
            <a:ext cx="7472553" cy="517393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95340" y="3360580"/>
            <a:ext cx="3581197" cy="14643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6" name="Text Placeholder 16">
            <a:extLst>
              <a:ext uri="{FF2B5EF4-FFF2-40B4-BE49-F238E27FC236}">
                <a16:creationId xmlns:a16="http://schemas.microsoft.com/office/drawing/2014/main" id="{9F7DFDA2-E227-48C5-95C2-03C76A33A9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6021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5937C0C9-867E-4F9B-AE91-3494C718DE7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itle 1">
            <a:extLst>
              <a:ext uri="{FF2B5EF4-FFF2-40B4-BE49-F238E27FC236}">
                <a16:creationId xmlns:a16="http://schemas.microsoft.com/office/drawing/2014/main" id="{B52AF69C-500C-40F8-A28E-2B2CAAFC6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1" name="Text Placeholder 18">
            <a:extLst>
              <a:ext uri="{FF2B5EF4-FFF2-40B4-BE49-F238E27FC236}">
                <a16:creationId xmlns:a16="http://schemas.microsoft.com/office/drawing/2014/main" id="{B144788F-0211-477C-9B74-58F420928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0D76F93-3CB8-4044-9EC9-675391713D40}"/>
              </a:ext>
            </a:extLst>
          </p:cNvPr>
          <p:cNvGrpSpPr/>
          <p:nvPr/>
        </p:nvGrpSpPr>
        <p:grpSpPr>
          <a:xfrm>
            <a:off x="373482" y="5302629"/>
            <a:ext cx="1745468" cy="820738"/>
            <a:chOff x="2419492" y="3413386"/>
            <a:chExt cx="846335" cy="915735"/>
          </a:xfrm>
        </p:grpSpPr>
        <p:sp>
          <p:nvSpPr>
            <p:cNvPr id="105" name="TextBox 41">
              <a:extLst>
                <a:ext uri="{FF2B5EF4-FFF2-40B4-BE49-F238E27FC236}">
                  <a16:creationId xmlns:a16="http://schemas.microsoft.com/office/drawing/2014/main" id="{415E3E57-46A3-4D3C-AFCC-4C903EA0B5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8070" y="3413386"/>
              <a:ext cx="757757" cy="91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Residential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Commercial / Business Parks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Industrial &amp; Logistics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Hospitality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Retail</a:t>
              </a:r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BF94F5A-E719-4496-AF9F-234340D24ED3}"/>
                </a:ext>
              </a:extLst>
            </p:cNvPr>
            <p:cNvSpPr/>
            <p:nvPr/>
          </p:nvSpPr>
          <p:spPr bwMode="auto">
            <a:xfrm>
              <a:off x="2419492" y="3439675"/>
              <a:ext cx="44221" cy="101756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ABD0D790-45DD-4933-A860-63401E43FC16}"/>
                </a:ext>
              </a:extLst>
            </p:cNvPr>
            <p:cNvSpPr/>
            <p:nvPr/>
          </p:nvSpPr>
          <p:spPr bwMode="auto">
            <a:xfrm>
              <a:off x="2419492" y="3627766"/>
              <a:ext cx="44221" cy="101756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B5AAACF1-5F74-416C-8AA2-3E9C814BA79E}"/>
                </a:ext>
              </a:extLst>
            </p:cNvPr>
            <p:cNvSpPr/>
            <p:nvPr/>
          </p:nvSpPr>
          <p:spPr bwMode="auto">
            <a:xfrm>
              <a:off x="2419492" y="3815857"/>
              <a:ext cx="44221" cy="101756"/>
            </a:xfrm>
            <a:prstGeom prst="ellipse">
              <a:avLst/>
            </a:prstGeom>
            <a:solidFill>
              <a:schemeClr val="accent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BE1A761-3894-47DC-9973-C93F95672E6D}"/>
                </a:ext>
              </a:extLst>
            </p:cNvPr>
            <p:cNvSpPr/>
            <p:nvPr/>
          </p:nvSpPr>
          <p:spPr bwMode="auto">
            <a:xfrm>
              <a:off x="2419492" y="4009109"/>
              <a:ext cx="44221" cy="101756"/>
            </a:xfrm>
            <a:prstGeom prst="ellipse">
              <a:avLst/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 dirty="0">
                <a:solidFill>
                  <a:prstClr val="black"/>
                </a:solidFill>
              </a:endParaRP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501D7F4A-BACD-4B70-B62F-8296442B2CED}"/>
                </a:ext>
              </a:extLst>
            </p:cNvPr>
            <p:cNvSpPr/>
            <p:nvPr/>
          </p:nvSpPr>
          <p:spPr bwMode="auto">
            <a:xfrm>
              <a:off x="2419492" y="4205513"/>
              <a:ext cx="44221" cy="101756"/>
            </a:xfrm>
            <a:prstGeom prst="ellipse">
              <a:avLst/>
            </a:prstGeom>
            <a:solidFill>
              <a:srgbClr val="FF7F4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56603E6-EF90-4924-83A6-481582C34D50}"/>
              </a:ext>
            </a:extLst>
          </p:cNvPr>
          <p:cNvGrpSpPr/>
          <p:nvPr/>
        </p:nvGrpSpPr>
        <p:grpSpPr>
          <a:xfrm>
            <a:off x="981722" y="2370188"/>
            <a:ext cx="5409397" cy="3099726"/>
            <a:chOff x="821622" y="1745281"/>
            <a:chExt cx="4057048" cy="2324794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2F59246A-77D7-452C-9AA2-884CF3418CB3}"/>
                </a:ext>
              </a:extLst>
            </p:cNvPr>
            <p:cNvGrpSpPr/>
            <p:nvPr/>
          </p:nvGrpSpPr>
          <p:grpSpPr>
            <a:xfrm>
              <a:off x="4187047" y="3848079"/>
              <a:ext cx="394339" cy="221996"/>
              <a:chOff x="7928753" y="2037582"/>
              <a:chExt cx="394339" cy="221996"/>
            </a:xfrm>
          </p:grpSpPr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76CD4611-38D7-4664-93B2-C697F0063D8D}"/>
                  </a:ext>
                </a:extLst>
              </p:cNvPr>
              <p:cNvSpPr/>
              <p:nvPr/>
            </p:nvSpPr>
            <p:spPr bwMode="auto">
              <a:xfrm>
                <a:off x="7928753" y="2037582"/>
                <a:ext cx="394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Australia</a:t>
                </a:r>
              </a:p>
            </p:txBody>
          </p:sp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55016568-43E9-4B08-93C1-8BE2D27CEFBB}"/>
                  </a:ext>
                </a:extLst>
              </p:cNvPr>
              <p:cNvGrpSpPr/>
              <p:nvPr/>
            </p:nvGrpSpPr>
            <p:grpSpPr>
              <a:xfrm>
                <a:off x="7960853" y="2194446"/>
                <a:ext cx="330137" cy="65132"/>
                <a:chOff x="3961613" y="4186268"/>
                <a:chExt cx="273710" cy="54000"/>
              </a:xfrm>
            </p:grpSpPr>
            <p:sp>
              <p:nvSpPr>
                <p:cNvPr id="213" name="Oval 212">
                  <a:extLst>
                    <a:ext uri="{FF2B5EF4-FFF2-40B4-BE49-F238E27FC236}">
                      <a16:creationId xmlns:a16="http://schemas.microsoft.com/office/drawing/2014/main" id="{C4293C9D-A8B7-4881-A2EA-82ABC20FA3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4" name="Oval 213">
                  <a:extLst>
                    <a:ext uri="{FF2B5EF4-FFF2-40B4-BE49-F238E27FC236}">
                      <a16:creationId xmlns:a16="http://schemas.microsoft.com/office/drawing/2014/main" id="{D22D0234-FBF3-40A6-B286-E2E0B791EB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5" name="Oval 214">
                  <a:extLst>
                    <a:ext uri="{FF2B5EF4-FFF2-40B4-BE49-F238E27FC236}">
                      <a16:creationId xmlns:a16="http://schemas.microsoft.com/office/drawing/2014/main" id="{D76E4CE8-EB99-4A08-BF4C-E9401D9614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6" name="Oval 215">
                  <a:extLst>
                    <a:ext uri="{FF2B5EF4-FFF2-40B4-BE49-F238E27FC236}">
                      <a16:creationId xmlns:a16="http://schemas.microsoft.com/office/drawing/2014/main" id="{40BC8DBA-3AEC-443B-8C8C-43AB08B9D7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7" name="Oval 216">
                  <a:extLst>
                    <a:ext uri="{FF2B5EF4-FFF2-40B4-BE49-F238E27FC236}">
                      <a16:creationId xmlns:a16="http://schemas.microsoft.com/office/drawing/2014/main" id="{88885045-DD41-4E32-9DAB-A4A744FE811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8B1C2D96-E662-4AB4-901F-2E0916457B59}"/>
                </a:ext>
              </a:extLst>
            </p:cNvPr>
            <p:cNvGrpSpPr/>
            <p:nvPr/>
          </p:nvGrpSpPr>
          <p:grpSpPr>
            <a:xfrm>
              <a:off x="3775252" y="3474735"/>
              <a:ext cx="393136" cy="177771"/>
              <a:chOff x="7271871" y="1394500"/>
              <a:chExt cx="393136" cy="177771"/>
            </a:xfrm>
          </p:grpSpPr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E524DA48-423D-4409-9679-2FCB45BC06D2}"/>
                  </a:ext>
                </a:extLst>
              </p:cNvPr>
              <p:cNvSpPr/>
              <p:nvPr/>
            </p:nvSpPr>
            <p:spPr bwMode="auto">
              <a:xfrm>
                <a:off x="7271871" y="1464597"/>
                <a:ext cx="39313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Indonesia</a:t>
                </a:r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FFEFCA8C-9022-438E-BB06-C9216CD178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72547" y="1394500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427F6FA6-11EE-472C-A579-7996754D1BD8}"/>
                </a:ext>
              </a:extLst>
            </p:cNvPr>
            <p:cNvGrpSpPr/>
            <p:nvPr/>
          </p:nvGrpSpPr>
          <p:grpSpPr>
            <a:xfrm>
              <a:off x="3621419" y="3328513"/>
              <a:ext cx="721119" cy="107674"/>
              <a:chOff x="7403331" y="1139322"/>
              <a:chExt cx="721119" cy="107674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D2ED7A9A-27D3-4D47-B559-F495C800D56E}"/>
                  </a:ext>
                </a:extLst>
              </p:cNvPr>
              <p:cNvSpPr/>
              <p:nvPr/>
            </p:nvSpPr>
            <p:spPr bwMode="auto">
              <a:xfrm>
                <a:off x="7710875" y="1139322"/>
                <a:ext cx="41357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Singapore</a:t>
                </a:r>
              </a:p>
            </p:txBody>
          </p: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FB649A49-DA4E-47CF-9568-36420D106984}"/>
                  </a:ext>
                </a:extLst>
              </p:cNvPr>
              <p:cNvGrpSpPr/>
              <p:nvPr/>
            </p:nvGrpSpPr>
            <p:grpSpPr>
              <a:xfrm>
                <a:off x="7403331" y="1156102"/>
                <a:ext cx="266510" cy="65132"/>
                <a:chOff x="3680259" y="3430130"/>
                <a:chExt cx="220958" cy="54000"/>
              </a:xfrm>
            </p:grpSpPr>
            <p:sp>
              <p:nvSpPr>
                <p:cNvPr id="205" name="Oval 204">
                  <a:extLst>
                    <a:ext uri="{FF2B5EF4-FFF2-40B4-BE49-F238E27FC236}">
                      <a16:creationId xmlns:a16="http://schemas.microsoft.com/office/drawing/2014/main" id="{B1A33D23-D332-46D1-A0A4-9C2EBBAD477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5187" y="3430130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6" name="Oval 205">
                  <a:extLst>
                    <a:ext uri="{FF2B5EF4-FFF2-40B4-BE49-F238E27FC236}">
                      <a16:creationId xmlns:a16="http://schemas.microsoft.com/office/drawing/2014/main" id="{1D29F7D9-64F2-48C6-9C68-FD74C144188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7" name="Oval 206">
                  <a:extLst>
                    <a:ext uri="{FF2B5EF4-FFF2-40B4-BE49-F238E27FC236}">
                      <a16:creationId xmlns:a16="http://schemas.microsoft.com/office/drawing/2014/main" id="{0A618BD5-780F-434F-8BC0-4DF0DA85A6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92291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8" name="Oval 207">
                  <a:extLst>
                    <a:ext uri="{FF2B5EF4-FFF2-40B4-BE49-F238E27FC236}">
                      <a16:creationId xmlns:a16="http://schemas.microsoft.com/office/drawing/2014/main" id="{CD301EE0-7CAA-4338-9E07-67B6A9A123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47217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68FABD63-718C-4135-BE78-B08C23BF62E4}"/>
                </a:ext>
              </a:extLst>
            </p:cNvPr>
            <p:cNvGrpSpPr/>
            <p:nvPr/>
          </p:nvGrpSpPr>
          <p:grpSpPr>
            <a:xfrm>
              <a:off x="3105554" y="3199961"/>
              <a:ext cx="593265" cy="107674"/>
              <a:chOff x="6815465" y="980731"/>
              <a:chExt cx="593265" cy="107674"/>
            </a:xfrm>
          </p:grpSpPr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6F47B08D-A74A-487F-8050-ADF3D88D5C76}"/>
                  </a:ext>
                </a:extLst>
              </p:cNvPr>
              <p:cNvSpPr/>
              <p:nvPr/>
            </p:nvSpPr>
            <p:spPr bwMode="auto">
              <a:xfrm>
                <a:off x="6815465" y="980731"/>
                <a:ext cx="35586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Malaysia</a:t>
                </a:r>
              </a:p>
            </p:txBody>
          </p:sp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319ACEB5-28E2-4A29-BEF5-47A614876049}"/>
                  </a:ext>
                </a:extLst>
              </p:cNvPr>
              <p:cNvGrpSpPr/>
              <p:nvPr/>
            </p:nvGrpSpPr>
            <p:grpSpPr>
              <a:xfrm>
                <a:off x="7214688" y="1007265"/>
                <a:ext cx="194042" cy="65132"/>
                <a:chOff x="3680259" y="3430130"/>
                <a:chExt cx="160876" cy="54000"/>
              </a:xfrm>
            </p:grpSpPr>
            <p:sp>
              <p:nvSpPr>
                <p:cNvPr id="200" name="Oval 199">
                  <a:extLst>
                    <a:ext uri="{FF2B5EF4-FFF2-40B4-BE49-F238E27FC236}">
                      <a16:creationId xmlns:a16="http://schemas.microsoft.com/office/drawing/2014/main" id="{F5ACB297-66C4-4C02-A31C-8FB30E09A3B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1" name="Oval 200">
                  <a:extLst>
                    <a:ext uri="{FF2B5EF4-FFF2-40B4-BE49-F238E27FC236}">
                      <a16:creationId xmlns:a16="http://schemas.microsoft.com/office/drawing/2014/main" id="{B2EBFD43-E5C4-48A1-9A6E-F97D0D91EF7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2212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2" name="Oval 201">
                  <a:extLst>
                    <a:ext uri="{FF2B5EF4-FFF2-40B4-BE49-F238E27FC236}">
                      <a16:creationId xmlns:a16="http://schemas.microsoft.com/office/drawing/2014/main" id="{4C9E2F54-2E6C-4CB4-85C1-A618791443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87135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DC9DEECE-6BCC-4FD5-84FF-8B21BEF1F70C}"/>
                </a:ext>
              </a:extLst>
            </p:cNvPr>
            <p:cNvGrpSpPr/>
            <p:nvPr/>
          </p:nvGrpSpPr>
          <p:grpSpPr>
            <a:xfrm>
              <a:off x="4183061" y="2321258"/>
              <a:ext cx="620211" cy="88480"/>
              <a:chOff x="7856310" y="192759"/>
              <a:chExt cx="620211" cy="88480"/>
            </a:xfrm>
          </p:grpSpPr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F23DFC57-E65E-4272-9F83-1746D15E0F1B}"/>
                  </a:ext>
                </a:extLst>
              </p:cNvPr>
              <p:cNvSpPr/>
              <p:nvPr/>
            </p:nvSpPr>
            <p:spPr bwMode="auto">
              <a:xfrm>
                <a:off x="7972777" y="195109"/>
                <a:ext cx="503744" cy="86130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South Korea</a:t>
                </a:r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30343DDE-AC7A-4493-93DB-281FFB2A6D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56310" y="19275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B8FEF01E-B62C-4D08-AB9F-5E466760037C}"/>
                </a:ext>
              </a:extLst>
            </p:cNvPr>
            <p:cNvGrpSpPr/>
            <p:nvPr/>
          </p:nvGrpSpPr>
          <p:grpSpPr>
            <a:xfrm>
              <a:off x="4523102" y="2193944"/>
              <a:ext cx="355568" cy="107674"/>
              <a:chOff x="7962681" y="43208"/>
              <a:chExt cx="355568" cy="107674"/>
            </a:xfrm>
          </p:grpSpPr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E38477BF-022E-45F8-AB7E-7D918A3536FB}"/>
                  </a:ext>
                </a:extLst>
              </p:cNvPr>
              <p:cNvSpPr/>
              <p:nvPr/>
            </p:nvSpPr>
            <p:spPr bwMode="auto">
              <a:xfrm>
                <a:off x="8071787" y="43208"/>
                <a:ext cx="24646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Japan</a:t>
                </a:r>
              </a:p>
            </p:txBody>
          </p:sp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id="{A61EDE5C-1117-436B-8DBF-B186731904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62681" y="6248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3D756E39-027A-4282-B3DB-4EA102690567}"/>
                </a:ext>
              </a:extLst>
            </p:cNvPr>
            <p:cNvGrpSpPr/>
            <p:nvPr/>
          </p:nvGrpSpPr>
          <p:grpSpPr>
            <a:xfrm>
              <a:off x="3151161" y="2951109"/>
              <a:ext cx="724642" cy="107674"/>
              <a:chOff x="6678689" y="751823"/>
              <a:chExt cx="724642" cy="107674"/>
            </a:xfrm>
          </p:grpSpPr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910D434A-FFD8-4B5B-8255-B33F911013FA}"/>
                  </a:ext>
                </a:extLst>
              </p:cNvPr>
              <p:cNvSpPr/>
              <p:nvPr/>
            </p:nvSpPr>
            <p:spPr bwMode="auto">
              <a:xfrm>
                <a:off x="6678689" y="751823"/>
                <a:ext cx="34865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Thailand</a:t>
                </a:r>
              </a:p>
            </p:txBody>
          </p:sp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9B346F65-851C-4F82-B6CA-1185D10FD61B}"/>
                  </a:ext>
                </a:extLst>
              </p:cNvPr>
              <p:cNvGrpSpPr/>
              <p:nvPr/>
            </p:nvGrpSpPr>
            <p:grpSpPr>
              <a:xfrm>
                <a:off x="7073194" y="784736"/>
                <a:ext cx="330137" cy="65132"/>
                <a:chOff x="3961613" y="4186268"/>
                <a:chExt cx="273710" cy="54000"/>
              </a:xfrm>
            </p:grpSpPr>
            <p:sp>
              <p:nvSpPr>
                <p:cNvPr id="189" name="Oval 188">
                  <a:extLst>
                    <a:ext uri="{FF2B5EF4-FFF2-40B4-BE49-F238E27FC236}">
                      <a16:creationId xmlns:a16="http://schemas.microsoft.com/office/drawing/2014/main" id="{B5E98587-09EC-469C-9AE9-3C7AC5DC9D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0" name="Oval 189">
                  <a:extLst>
                    <a:ext uri="{FF2B5EF4-FFF2-40B4-BE49-F238E27FC236}">
                      <a16:creationId xmlns:a16="http://schemas.microsoft.com/office/drawing/2014/main" id="{C1F79BC8-AEFC-474B-802B-B4EA9639813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1" name="Oval 190">
                  <a:extLst>
                    <a:ext uri="{FF2B5EF4-FFF2-40B4-BE49-F238E27FC236}">
                      <a16:creationId xmlns:a16="http://schemas.microsoft.com/office/drawing/2014/main" id="{E6775623-E6AC-4867-BD58-BA55AFB53B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2" name="Oval 191">
                  <a:extLst>
                    <a:ext uri="{FF2B5EF4-FFF2-40B4-BE49-F238E27FC236}">
                      <a16:creationId xmlns:a16="http://schemas.microsoft.com/office/drawing/2014/main" id="{DFC4EEBD-3CB2-4505-A674-323DD022A6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3" name="Oval 192">
                  <a:extLst>
                    <a:ext uri="{FF2B5EF4-FFF2-40B4-BE49-F238E27FC236}">
                      <a16:creationId xmlns:a16="http://schemas.microsoft.com/office/drawing/2014/main" id="{4F1300D2-4FED-4BCA-AC4E-EE3D85965A3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E47FD3D7-9C5F-47A7-BF6E-CEAA851B7E30}"/>
                </a:ext>
              </a:extLst>
            </p:cNvPr>
            <p:cNvGrpSpPr/>
            <p:nvPr/>
          </p:nvGrpSpPr>
          <p:grpSpPr>
            <a:xfrm>
              <a:off x="2520701" y="2609274"/>
              <a:ext cx="276527" cy="107674"/>
              <a:chOff x="6172681" y="402472"/>
              <a:chExt cx="276527" cy="107674"/>
            </a:xfrm>
          </p:grpSpPr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E4BDC01B-5F77-4248-9B86-AA882A24DE2D}"/>
                  </a:ext>
                </a:extLst>
              </p:cNvPr>
              <p:cNvSpPr/>
              <p:nvPr/>
            </p:nvSpPr>
            <p:spPr bwMode="auto">
              <a:xfrm>
                <a:off x="6264061" y="402472"/>
                <a:ext cx="18514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UAE</a:t>
                </a:r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D2E84963-8831-4683-9633-3BE625EE2E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72681" y="418585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F63FF920-D0FA-4C1C-A248-CB082C935E3F}"/>
                </a:ext>
              </a:extLst>
            </p:cNvPr>
            <p:cNvGrpSpPr/>
            <p:nvPr/>
          </p:nvGrpSpPr>
          <p:grpSpPr>
            <a:xfrm>
              <a:off x="2149774" y="2564597"/>
              <a:ext cx="324126" cy="107674"/>
              <a:chOff x="5783097" y="294352"/>
              <a:chExt cx="324126" cy="107674"/>
            </a:xfrm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73D1F7AC-6A61-4F49-A6CD-AD22AB1BF9EF}"/>
                  </a:ext>
                </a:extLst>
              </p:cNvPr>
              <p:cNvSpPr/>
              <p:nvPr/>
            </p:nvSpPr>
            <p:spPr bwMode="auto">
              <a:xfrm>
                <a:off x="5783097" y="294352"/>
                <a:ext cx="22602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Qatar</a:t>
                </a:r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216D850A-D679-4D8A-B8A6-390D9917BA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42091" y="31895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040EC2E7-CE75-4A78-9190-5BDBF5645F76}"/>
                </a:ext>
              </a:extLst>
            </p:cNvPr>
            <p:cNvGrpSpPr/>
            <p:nvPr/>
          </p:nvGrpSpPr>
          <p:grpSpPr>
            <a:xfrm>
              <a:off x="2392906" y="2482049"/>
              <a:ext cx="427327" cy="107674"/>
              <a:chOff x="6015103" y="197183"/>
              <a:chExt cx="427327" cy="107674"/>
            </a:xfrm>
          </p:grpSpPr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75FFB7B8-2F76-4DB4-8DEF-E4A5090A5E25}"/>
                  </a:ext>
                </a:extLst>
              </p:cNvPr>
              <p:cNvSpPr/>
              <p:nvPr/>
            </p:nvSpPr>
            <p:spPr bwMode="auto">
              <a:xfrm>
                <a:off x="6129844" y="197183"/>
                <a:ext cx="31258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Bahrain</a:t>
                </a:r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43FD3B1C-DACB-4FCB-B366-570AB09215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15103" y="21847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B81B2D9C-4C5D-4DEF-8F4C-A70EE9CF9494}"/>
                </a:ext>
              </a:extLst>
            </p:cNvPr>
            <p:cNvGrpSpPr/>
            <p:nvPr/>
          </p:nvGrpSpPr>
          <p:grpSpPr>
            <a:xfrm>
              <a:off x="1966099" y="2086345"/>
              <a:ext cx="373447" cy="107674"/>
              <a:chOff x="5662200" y="-254452"/>
              <a:chExt cx="373447" cy="107674"/>
            </a:xfrm>
          </p:grpSpPr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0D671B2D-D58E-45A3-B88E-57E143D2D6EE}"/>
                  </a:ext>
                </a:extLst>
              </p:cNvPr>
              <p:cNvSpPr/>
              <p:nvPr/>
            </p:nvSpPr>
            <p:spPr bwMode="auto">
              <a:xfrm>
                <a:off x="5760331" y="-254452"/>
                <a:ext cx="27531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Turkey</a:t>
                </a:r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4B36B9F4-49AB-4D72-AA6E-35AE25F134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662200" y="-227908"/>
                <a:ext cx="64800" cy="64800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5EDBED69-3165-427E-A66E-519D087102CE}"/>
                </a:ext>
              </a:extLst>
            </p:cNvPr>
            <p:cNvGrpSpPr/>
            <p:nvPr/>
          </p:nvGrpSpPr>
          <p:grpSpPr>
            <a:xfrm>
              <a:off x="3077322" y="2346117"/>
              <a:ext cx="301080" cy="107674"/>
              <a:chOff x="6899146" y="515370"/>
              <a:chExt cx="301080" cy="107674"/>
            </a:xfrm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2C55BC70-968D-4C78-B0F2-0ADA8AE5C382}"/>
                  </a:ext>
                </a:extLst>
              </p:cNvPr>
              <p:cNvSpPr/>
              <p:nvPr/>
            </p:nvSpPr>
            <p:spPr bwMode="auto">
              <a:xfrm>
                <a:off x="7003057" y="515370"/>
                <a:ext cx="19716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India</a:t>
                </a:r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6758FE29-CDA8-4576-8E42-781FE1F198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899146" y="54718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44963F09-623B-4A41-A419-6988D0F77120}"/>
                </a:ext>
              </a:extLst>
            </p:cNvPr>
            <p:cNvGrpSpPr/>
            <p:nvPr/>
          </p:nvGrpSpPr>
          <p:grpSpPr>
            <a:xfrm>
              <a:off x="1066858" y="3068200"/>
              <a:ext cx="388682" cy="107674"/>
              <a:chOff x="4525888" y="618672"/>
              <a:chExt cx="388682" cy="107674"/>
            </a:xfrm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138DCF06-5548-4098-822E-B4FD5151A804}"/>
                  </a:ext>
                </a:extLst>
              </p:cNvPr>
              <p:cNvSpPr/>
              <p:nvPr/>
            </p:nvSpPr>
            <p:spPr bwMode="auto">
              <a:xfrm>
                <a:off x="4525888" y="618672"/>
                <a:ext cx="287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Nigeria</a:t>
                </a:r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80612317-43D1-4E5D-AA05-4AB2450035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49438" y="640673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DA302428-F528-4466-A49C-D81D60D2C7A0}"/>
                </a:ext>
              </a:extLst>
            </p:cNvPr>
            <p:cNvGrpSpPr/>
            <p:nvPr/>
          </p:nvGrpSpPr>
          <p:grpSpPr>
            <a:xfrm>
              <a:off x="891803" y="2122236"/>
              <a:ext cx="326077" cy="107674"/>
              <a:chOff x="4647980" y="-263150"/>
              <a:chExt cx="326077" cy="107674"/>
            </a:xfrm>
          </p:grpSpPr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194C85F3-12EF-49DD-9530-F1921A5DFC5B}"/>
                  </a:ext>
                </a:extLst>
              </p:cNvPr>
              <p:cNvSpPr/>
              <p:nvPr/>
            </p:nvSpPr>
            <p:spPr bwMode="auto">
              <a:xfrm>
                <a:off x="4647980" y="-263150"/>
                <a:ext cx="23203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Spain</a:t>
                </a:r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F4BBE173-0658-4CFF-AA57-5497B0E018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08925" y="-238834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1EE7ABAA-0E5A-426E-8EC5-5DA2AC864D2F}"/>
                </a:ext>
              </a:extLst>
            </p:cNvPr>
            <p:cNvGrpSpPr/>
            <p:nvPr/>
          </p:nvGrpSpPr>
          <p:grpSpPr>
            <a:xfrm>
              <a:off x="973425" y="1951168"/>
              <a:ext cx="380873" cy="107674"/>
              <a:chOff x="4904239" y="-456229"/>
              <a:chExt cx="380873" cy="107674"/>
            </a:xfrm>
          </p:grpSpPr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8B964F48-112A-4986-9269-C9BD7301481E}"/>
                  </a:ext>
                </a:extLst>
              </p:cNvPr>
              <p:cNvSpPr/>
              <p:nvPr/>
            </p:nvSpPr>
            <p:spPr bwMode="auto">
              <a:xfrm>
                <a:off x="4904239" y="-456229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France</a:t>
                </a:r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0027D7CF-9F2C-4C94-9B0D-9D27C95B57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19980" y="-43164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67ADF3CF-BEF1-4D77-BDF2-B6FCD06C9479}"/>
                </a:ext>
              </a:extLst>
            </p:cNvPr>
            <p:cNvGrpSpPr/>
            <p:nvPr/>
          </p:nvGrpSpPr>
          <p:grpSpPr>
            <a:xfrm>
              <a:off x="911146" y="1745281"/>
              <a:ext cx="373030" cy="107674"/>
              <a:chOff x="4881786" y="-656239"/>
              <a:chExt cx="373030" cy="107674"/>
            </a:xfrm>
          </p:grpSpPr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AC5E2636-ED16-4D98-A47C-B783CE78E4F5}"/>
                  </a:ext>
                </a:extLst>
              </p:cNvPr>
              <p:cNvSpPr/>
              <p:nvPr/>
            </p:nvSpPr>
            <p:spPr bwMode="auto">
              <a:xfrm>
                <a:off x="4881786" y="-656239"/>
                <a:ext cx="12503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UK</a:t>
                </a:r>
              </a:p>
            </p:txBody>
          </p: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43FF0D84-756E-4BDC-8AEB-DF6B3C47EA9E}"/>
                  </a:ext>
                </a:extLst>
              </p:cNvPr>
              <p:cNvGrpSpPr/>
              <p:nvPr/>
            </p:nvGrpSpPr>
            <p:grpSpPr>
              <a:xfrm>
                <a:off x="5044089" y="-640655"/>
                <a:ext cx="210727" cy="65132"/>
                <a:chOff x="3961613" y="4186268"/>
                <a:chExt cx="174710" cy="54000"/>
              </a:xfrm>
            </p:grpSpPr>
            <p:sp>
              <p:nvSpPr>
                <p:cNvPr id="168" name="Oval 167">
                  <a:extLst>
                    <a:ext uri="{FF2B5EF4-FFF2-40B4-BE49-F238E27FC236}">
                      <a16:creationId xmlns:a16="http://schemas.microsoft.com/office/drawing/2014/main" id="{9EB29569-EC88-4152-9E56-11F8206E86A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3F0A280B-4FD5-4E2E-9E6C-DF0DBF0537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70" name="Oval 169">
                  <a:extLst>
                    <a:ext uri="{FF2B5EF4-FFF2-40B4-BE49-F238E27FC236}">
                      <a16:creationId xmlns:a16="http://schemas.microsoft.com/office/drawing/2014/main" id="{5ABA8A4C-85BB-406F-A8A8-80DD21F059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82323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935F5DAE-FFC1-4E72-85B2-E5C4CD781188}"/>
                </a:ext>
              </a:extLst>
            </p:cNvPr>
            <p:cNvGrpSpPr/>
            <p:nvPr/>
          </p:nvGrpSpPr>
          <p:grpSpPr>
            <a:xfrm>
              <a:off x="821622" y="1853017"/>
              <a:ext cx="633918" cy="107674"/>
              <a:chOff x="4698327" y="-550237"/>
              <a:chExt cx="633918" cy="107674"/>
            </a:xfrm>
          </p:grpSpPr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B8BC378-4946-43BD-BDBD-E4232CF403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67113" y="-531906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F47ACCDC-F900-4202-B7C8-BAEF06214B96}"/>
                  </a:ext>
                </a:extLst>
              </p:cNvPr>
              <p:cNvSpPr/>
              <p:nvPr/>
            </p:nvSpPr>
            <p:spPr bwMode="auto">
              <a:xfrm>
                <a:off x="4698327" y="-550237"/>
                <a:ext cx="543418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Netherlands</a:t>
                </a: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BDBE83AA-F455-498E-81DD-B7D8EFBC3BA9}"/>
                </a:ext>
              </a:extLst>
            </p:cNvPr>
            <p:cNvGrpSpPr/>
            <p:nvPr/>
          </p:nvGrpSpPr>
          <p:grpSpPr>
            <a:xfrm>
              <a:off x="1448754" y="1765301"/>
              <a:ext cx="544050" cy="107674"/>
              <a:chOff x="5374777" y="-556757"/>
              <a:chExt cx="544050" cy="107674"/>
            </a:xfrm>
          </p:grpSpPr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16315E39-62CC-4474-863B-19CD89E77DB6}"/>
                  </a:ext>
                </a:extLst>
              </p:cNvPr>
              <p:cNvSpPr/>
              <p:nvPr/>
            </p:nvSpPr>
            <p:spPr bwMode="auto">
              <a:xfrm>
                <a:off x="5548533" y="-556757"/>
                <a:ext cx="37029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Germany</a:t>
                </a:r>
              </a:p>
            </p:txBody>
          </p: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9006438E-6EAE-4C6C-820E-60CC4AD39C15}"/>
                  </a:ext>
                </a:extLst>
              </p:cNvPr>
              <p:cNvGrpSpPr/>
              <p:nvPr/>
            </p:nvGrpSpPr>
            <p:grpSpPr>
              <a:xfrm>
                <a:off x="5374777" y="-535517"/>
                <a:ext cx="131384" cy="65132"/>
                <a:chOff x="4071469" y="4186268"/>
                <a:chExt cx="108928" cy="54000"/>
              </a:xfrm>
            </p:grpSpPr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8B8F3974-8D85-4AAE-8473-1F4CB87825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3" name="Oval 162">
                  <a:extLst>
                    <a:ext uri="{FF2B5EF4-FFF2-40B4-BE49-F238E27FC236}">
                      <a16:creationId xmlns:a16="http://schemas.microsoft.com/office/drawing/2014/main" id="{360CA1FE-2ED7-48CD-A126-C7A1A74DB4E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E7768120-5A07-411C-BD4C-E30B7D27E740}"/>
                </a:ext>
              </a:extLst>
            </p:cNvPr>
            <p:cNvGrpSpPr/>
            <p:nvPr/>
          </p:nvGrpSpPr>
          <p:grpSpPr>
            <a:xfrm>
              <a:off x="1549131" y="1995326"/>
              <a:ext cx="382474" cy="107674"/>
              <a:chOff x="5345180" y="-430320"/>
              <a:chExt cx="382474" cy="107674"/>
            </a:xfrm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58269B82-90CB-4954-A017-AC546DC35F4A}"/>
                  </a:ext>
                </a:extLst>
              </p:cNvPr>
              <p:cNvSpPr/>
              <p:nvPr/>
            </p:nvSpPr>
            <p:spPr bwMode="auto">
              <a:xfrm>
                <a:off x="5446327" y="-430320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Austria</a:t>
                </a:r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3775349D-1EDD-43C0-86EB-59A158B409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345180" y="-409572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9EC222CB-EB5E-48A1-8135-171B9CEABD3D}"/>
                </a:ext>
              </a:extLst>
            </p:cNvPr>
            <p:cNvGrpSpPr/>
            <p:nvPr/>
          </p:nvGrpSpPr>
          <p:grpSpPr>
            <a:xfrm>
              <a:off x="1455540" y="1915429"/>
              <a:ext cx="611958" cy="107674"/>
              <a:chOff x="5134159" y="-349121"/>
              <a:chExt cx="611958" cy="107674"/>
            </a:xfrm>
          </p:grpSpPr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31F1B1FE-38B6-445F-8FC8-9FE2E345483E}"/>
                  </a:ext>
                </a:extLst>
              </p:cNvPr>
              <p:cNvSpPr/>
              <p:nvPr/>
            </p:nvSpPr>
            <p:spPr bwMode="auto">
              <a:xfrm>
                <a:off x="5278440" y="-349121"/>
                <a:ext cx="46767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Switzerland</a:t>
                </a:r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9EF72797-C557-49F9-A018-30639E6005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34159" y="-332652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ABCAF638-304E-4BF9-9FA9-F010C65E75A5}"/>
                </a:ext>
              </a:extLst>
            </p:cNvPr>
            <p:cNvGrpSpPr/>
            <p:nvPr/>
          </p:nvGrpSpPr>
          <p:grpSpPr>
            <a:xfrm>
              <a:off x="3706860" y="2828663"/>
              <a:ext cx="561776" cy="107674"/>
              <a:chOff x="7519638" y="687135"/>
              <a:chExt cx="561776" cy="107674"/>
            </a:xfrm>
          </p:grpSpPr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4C3E60F5-4237-4377-902D-446AB9AE4270}"/>
                  </a:ext>
                </a:extLst>
              </p:cNvPr>
              <p:cNvSpPr/>
              <p:nvPr/>
            </p:nvSpPr>
            <p:spPr bwMode="auto">
              <a:xfrm>
                <a:off x="7749592" y="687135"/>
                <a:ext cx="33182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Vietnam</a:t>
                </a:r>
              </a:p>
            </p:txBody>
          </p: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C319ACEE-B80F-45BE-81E4-6279CA8FF35F}"/>
                  </a:ext>
                </a:extLst>
              </p:cNvPr>
              <p:cNvGrpSpPr/>
              <p:nvPr/>
            </p:nvGrpSpPr>
            <p:grpSpPr>
              <a:xfrm>
                <a:off x="7519638" y="708430"/>
                <a:ext cx="200261" cy="65132"/>
                <a:chOff x="3961613" y="4186268"/>
                <a:chExt cx="166032" cy="54000"/>
              </a:xfrm>
            </p:grpSpPr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9EEC94AA-1969-4FCD-BBE5-ECD6F3FA6B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AA2618F3-8003-4981-A2D4-F1655EE0870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B4514BEA-B73D-4641-B25D-BC007239B84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3645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FDA59173-9A94-47ED-8720-34A320303A54}"/>
                </a:ext>
              </a:extLst>
            </p:cNvPr>
            <p:cNvGrpSpPr/>
            <p:nvPr/>
          </p:nvGrpSpPr>
          <p:grpSpPr>
            <a:xfrm>
              <a:off x="1702158" y="2449679"/>
              <a:ext cx="634236" cy="107674"/>
              <a:chOff x="5361787" y="110756"/>
              <a:chExt cx="634236" cy="107674"/>
            </a:xfrm>
          </p:grpSpPr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0160B0D7-0D7C-4AD0-9EB4-65D365A62C7C}"/>
                  </a:ext>
                </a:extLst>
              </p:cNvPr>
              <p:cNvSpPr/>
              <p:nvPr/>
            </p:nvSpPr>
            <p:spPr bwMode="auto">
              <a:xfrm>
                <a:off x="5361787" y="110756"/>
                <a:ext cx="51937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Saudi Arabia</a:t>
                </a:r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DDF03EEA-A97A-48C4-A57B-6E60F16394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0891" y="13747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7AFD3846-B4C7-41E6-8F6F-6B26AF482187}"/>
                </a:ext>
              </a:extLst>
            </p:cNvPr>
            <p:cNvGrpSpPr/>
            <p:nvPr/>
          </p:nvGrpSpPr>
          <p:grpSpPr>
            <a:xfrm>
              <a:off x="2264504" y="2714862"/>
              <a:ext cx="344907" cy="107674"/>
              <a:chOff x="5860340" y="550092"/>
              <a:chExt cx="344907" cy="107674"/>
            </a:xfrm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DD08528E-A9EA-4431-9017-493521AFCA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40115" y="564831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1FEFC92E-B764-4370-8D39-BD864F534E14}"/>
                  </a:ext>
                </a:extLst>
              </p:cNvPr>
              <p:cNvSpPr/>
              <p:nvPr/>
            </p:nvSpPr>
            <p:spPr bwMode="auto">
              <a:xfrm>
                <a:off x="5860340" y="550092"/>
                <a:ext cx="245260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Oman</a:t>
                </a: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9EB01FB0-B028-4704-B875-C20F01DB9943}"/>
                </a:ext>
              </a:extLst>
            </p:cNvPr>
            <p:cNvGrpSpPr/>
            <p:nvPr/>
          </p:nvGrpSpPr>
          <p:grpSpPr>
            <a:xfrm>
              <a:off x="3733924" y="2077725"/>
              <a:ext cx="263888" cy="217578"/>
              <a:chOff x="7323604" y="-31142"/>
              <a:chExt cx="263888" cy="217578"/>
            </a:xfrm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24BA6133-6252-43F5-81BF-41F1E9B79667}"/>
                  </a:ext>
                </a:extLst>
              </p:cNvPr>
              <p:cNvSpPr/>
              <p:nvPr/>
            </p:nvSpPr>
            <p:spPr bwMode="auto">
              <a:xfrm>
                <a:off x="7337822" y="-31142"/>
                <a:ext cx="23684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China</a:t>
                </a:r>
              </a:p>
            </p:txBody>
          </p:sp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17EA11A2-DDF6-4836-B2BD-08234ACE05BB}"/>
                  </a:ext>
                </a:extLst>
              </p:cNvPr>
              <p:cNvGrpSpPr/>
              <p:nvPr/>
            </p:nvGrpSpPr>
            <p:grpSpPr>
              <a:xfrm>
                <a:off x="7323604" y="121304"/>
                <a:ext cx="263888" cy="65132"/>
                <a:chOff x="3961613" y="4186268"/>
                <a:chExt cx="218784" cy="54000"/>
              </a:xfrm>
            </p:grpSpPr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6E3E56C9-EED5-42FA-9CE2-2F923E3F0C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4" name="Oval 143">
                  <a:extLst>
                    <a:ext uri="{FF2B5EF4-FFF2-40B4-BE49-F238E27FC236}">
                      <a16:creationId xmlns:a16="http://schemas.microsoft.com/office/drawing/2014/main" id="{9A023BAA-2661-43C0-BF4B-283BCAAE9F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AC15D8FA-A63F-4DD3-A0A6-F90E0CCE90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6" name="Oval 145">
                  <a:extLst>
                    <a:ext uri="{FF2B5EF4-FFF2-40B4-BE49-F238E27FC236}">
                      <a16:creationId xmlns:a16="http://schemas.microsoft.com/office/drawing/2014/main" id="{6CBE408F-E927-4C6D-9017-54BB724EB4E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29BAB079-1734-4396-BCF5-AAB04031C628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8262922" y="1298389"/>
            <a:ext cx="3590481" cy="1839768"/>
          </a:xfrm>
          <a:solidFill>
            <a:schemeClr val="bg2"/>
          </a:solidFill>
        </p:spPr>
        <p:txBody>
          <a:bodyPr vert="horz" lIns="0" tIns="540000" rIns="0" bIns="0" rtlCol="0" anchor="ctr" anchorCtr="0">
            <a:noAutofit/>
          </a:bodyPr>
          <a:lstStyle>
            <a:lvl1pPr marL="0" indent="0" algn="ctr">
              <a:buNone/>
              <a:defRPr lang="en-AU">
                <a:latin typeface="Arial" panose="020B0604020202020204" pitchFamily="34" charset="0"/>
              </a:defRPr>
            </a:lvl1pPr>
          </a:lstStyle>
          <a:p>
            <a:pPr marL="191995" lvl="0" indent="-191995" algn="ctr"/>
            <a:r>
              <a:rPr lang="en-AU" dirty="0"/>
              <a:t>Highlight box</a:t>
            </a:r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6234F6BF-CE90-824E-BB2A-75200AC913B4}"/>
              </a:ext>
            </a:extLst>
          </p:cNvPr>
          <p:cNvSpPr>
            <a:spLocks noChangeAspect="1"/>
          </p:cNvSpPr>
          <p:nvPr/>
        </p:nvSpPr>
        <p:spPr>
          <a:xfrm>
            <a:off x="4734132" y="3843091"/>
            <a:ext cx="86843" cy="86843"/>
          </a:xfrm>
          <a:prstGeom prst="ellipse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049493"/>
      </p:ext>
    </p:extLst>
  </p:cSld>
  <p:clrMapOvr>
    <a:masterClrMapping/>
  </p:clrMapOvr>
</p:sldLayout>
</file>

<file path=ppt/slideLayouts/slideLayout7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sset classes and RE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2314E80-FEC8-41FD-85C9-5C3A6A70F167}"/>
              </a:ext>
            </a:extLst>
          </p:cNvPr>
          <p:cNvSpPr/>
          <p:nvPr/>
        </p:nvSpPr>
        <p:spPr>
          <a:xfrm>
            <a:off x="334434" y="1725638"/>
            <a:ext cx="11523133" cy="382513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1348D93-B37A-4425-AD04-78CB4882F608}"/>
              </a:ext>
            </a:extLst>
          </p:cNvPr>
          <p:cNvSpPr/>
          <p:nvPr/>
        </p:nvSpPr>
        <p:spPr>
          <a:xfrm>
            <a:off x="4761714" y="5186845"/>
            <a:ext cx="2668575" cy="184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A0B8479-81A9-4C48-8B7E-D0346509C3EF}"/>
              </a:ext>
            </a:extLst>
          </p:cNvPr>
          <p:cNvSpPr/>
          <p:nvPr/>
        </p:nvSpPr>
        <p:spPr>
          <a:xfrm>
            <a:off x="900589" y="4948057"/>
            <a:ext cx="10390825" cy="1116959"/>
          </a:xfrm>
          <a:prstGeom prst="rect">
            <a:avLst/>
          </a:prstGeom>
          <a:solidFill>
            <a:schemeClr val="bg2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63CB9A3-4A2C-4F38-AD40-8D3D4510A9D3}"/>
              </a:ext>
            </a:extLst>
          </p:cNvPr>
          <p:cNvSpPr txBox="1"/>
          <p:nvPr/>
        </p:nvSpPr>
        <p:spPr>
          <a:xfrm>
            <a:off x="3421899" y="5084483"/>
            <a:ext cx="3257983" cy="246221"/>
          </a:xfrm>
          <a:prstGeom prst="rect">
            <a:avLst/>
          </a:prstGeom>
          <a:noFill/>
        </p:spPr>
        <p:txBody>
          <a:bodyPr wrap="none" lIns="96000" tIns="0" rIns="96000" bIns="0" rtlCol="0">
            <a:spAutoFit/>
          </a:bodyPr>
          <a:lstStyle/>
          <a:p>
            <a:pPr algn="ctr" defTabSz="609585">
              <a:defRPr/>
            </a:pPr>
            <a:r>
              <a:rPr lang="en-US" altLang="en-US" sz="1600" b="1" dirty="0">
                <a:solidFill>
                  <a:prstClr val="black"/>
                </a:solidFill>
              </a:rPr>
              <a:t>5 REITs</a:t>
            </a:r>
            <a:r>
              <a:rPr lang="en-US" altLang="en-US" sz="1600" dirty="0">
                <a:solidFill>
                  <a:prstClr val="black"/>
                </a:solidFill>
              </a:rPr>
              <a:t> across </a:t>
            </a:r>
            <a:r>
              <a:rPr lang="en-US" altLang="en-US" sz="1600" b="1" dirty="0">
                <a:solidFill>
                  <a:prstClr val="black"/>
                </a:solidFill>
              </a:rPr>
              <a:t>4 assets classes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05A81F1-3254-4AE5-BE0E-156BFD611240}"/>
              </a:ext>
            </a:extLst>
          </p:cNvPr>
          <p:cNvCxnSpPr/>
          <p:nvPr/>
        </p:nvCxnSpPr>
        <p:spPr>
          <a:xfrm flipV="1">
            <a:off x="9245600" y="4948057"/>
            <a:ext cx="0" cy="1116959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5AB0BB1-B968-44E2-95E0-449C8C7670A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7629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E5F0ECFC-CF01-46B9-862F-6BA884C4AE1F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75711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C75D6561-942E-4202-8EEC-04C24C4DD64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03793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0B35F484-B964-4D21-BF60-64693C8388D3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1875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69B67840-6B57-41D4-8B9E-7915896ED428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59957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30D324FA-B471-4E11-97B6-E106EE313B5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84574" y="1476159"/>
            <a:ext cx="3222852" cy="43272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>
            <a:spAutoFit/>
          </a:bodyPr>
          <a:lstStyle>
            <a:lvl1pPr marL="0" indent="0" algn="ctr">
              <a:buNone/>
              <a:defRPr lang="en-GB" sz="1867" spc="-2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191995" lvl="0" indent="-191995" algn="ctr" defTabSz="609585"/>
            <a:r>
              <a:rPr lang="en-US" smtClean="0"/>
              <a:t>Click to edit Master text styles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848A7EB9-DFBD-4765-AC08-81731455A8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B9301B7-F9B4-4C25-BF30-A806A0508544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0022FEA5-5CAD-48B8-A2F8-2FAA00E80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0" name="Text Placeholder 18">
            <a:extLst>
              <a:ext uri="{FF2B5EF4-FFF2-40B4-BE49-F238E27FC236}">
                <a16:creationId xmlns:a16="http://schemas.microsoft.com/office/drawing/2014/main" id="{289E1322-6D66-4D1A-9188-B53DA540BA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63B4E12-5E7B-466A-9A4E-C8B1A582853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898848" y="5018969"/>
            <a:ext cx="780663" cy="328231"/>
          </a:xfrm>
          <a:noFill/>
        </p:spPr>
        <p:txBody>
          <a:bodyPr wrap="none" lIns="0" tIns="0" rIns="0" bIns="0" anchor="t">
            <a:spAutoFit/>
          </a:bodyPr>
          <a:lstStyle>
            <a:lvl1pPr marL="0" indent="0">
              <a:buNone/>
              <a:defRPr lang="en-US" sz="2133" b="1" smtClean="0">
                <a:latin typeface="+mj-lt"/>
                <a:ea typeface="MS PGothic"/>
                <a:cs typeface="Arial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S$[•]b</a:t>
            </a:r>
            <a:endParaRPr lang="en-AU" dirty="0"/>
          </a:p>
        </p:txBody>
      </p:sp>
      <p:sp>
        <p:nvSpPr>
          <p:cNvPr id="65" name="Text Placeholder 5">
            <a:extLst>
              <a:ext uri="{FF2B5EF4-FFF2-40B4-BE49-F238E27FC236}">
                <a16:creationId xmlns:a16="http://schemas.microsoft.com/office/drawing/2014/main" id="{C1729B94-1CDA-4C72-ADEA-E2A5BE88271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01468" y="5404513"/>
            <a:ext cx="1575421" cy="205121"/>
          </a:xfrm>
          <a:noFill/>
        </p:spPr>
        <p:txBody>
          <a:bodyPr wrap="square" lIns="0" tIns="0" rIns="0" bIns="0" anchor="t">
            <a:spAutoFit/>
          </a:bodyPr>
          <a:lstStyle>
            <a:lvl1pPr marL="0" indent="0" algn="ctr">
              <a:buNone/>
              <a:defRPr lang="en-AU" sz="1333" kern="1200" spc="-20" dirty="0">
                <a:solidFill>
                  <a:schemeClr val="tx1"/>
                </a:solidFill>
                <a:latin typeface="+mn-lt"/>
                <a:ea typeface="MS PGothic"/>
                <a:cs typeface="Arial Black" panose="020B0604020202020204" pitchFamily="34" charset="0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[•]</a:t>
            </a:r>
            <a:endParaRPr lang="en-AU" dirty="0"/>
          </a:p>
        </p:txBody>
      </p:sp>
      <p:sp>
        <p:nvSpPr>
          <p:cNvPr id="10" name="Text Placeholder 118">
            <a:extLst>
              <a:ext uri="{FF2B5EF4-FFF2-40B4-BE49-F238E27FC236}">
                <a16:creationId xmlns:a16="http://schemas.microsoft.com/office/drawing/2014/main" id="{2AAA7A1C-A340-4FF1-A558-21E745B69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76295" y="4171217"/>
            <a:ext cx="2122805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9" name="Text Placeholder 118">
            <a:extLst>
              <a:ext uri="{FF2B5EF4-FFF2-40B4-BE49-F238E27FC236}">
                <a16:creationId xmlns:a16="http://schemas.microsoft.com/office/drawing/2014/main" id="{CBC3F1D9-3661-4FD9-9401-F63CA7FE2C8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754395" y="4171217"/>
            <a:ext cx="213270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0" name="Text Placeholder 118">
            <a:extLst>
              <a:ext uri="{FF2B5EF4-FFF2-40B4-BE49-F238E27FC236}">
                <a16:creationId xmlns:a16="http://schemas.microsoft.com/office/drawing/2014/main" id="{10EFCFA7-781C-4B88-B35D-84F7A856EF9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044689" y="4171217"/>
            <a:ext cx="2126848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1" name="Text Placeholder 118">
            <a:extLst>
              <a:ext uri="{FF2B5EF4-FFF2-40B4-BE49-F238E27FC236}">
                <a16:creationId xmlns:a16="http://schemas.microsoft.com/office/drawing/2014/main" id="{B4AF8C55-0F6F-4623-862F-F88AE89B267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321050" y="4171217"/>
            <a:ext cx="212552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2" name="Text Placeholder 118">
            <a:extLst>
              <a:ext uri="{FF2B5EF4-FFF2-40B4-BE49-F238E27FC236}">
                <a16:creationId xmlns:a16="http://schemas.microsoft.com/office/drawing/2014/main" id="{D33B323C-98E2-4C62-B69A-2C2EA9A5E4D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07651" y="4149499"/>
            <a:ext cx="2117451" cy="500139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pic>
        <p:nvPicPr>
          <p:cNvPr id="48" name="Picture 44">
            <a:extLst>
              <a:ext uri="{FF2B5EF4-FFF2-40B4-BE49-F238E27FC236}">
                <a16:creationId xmlns:a16="http://schemas.microsoft.com/office/drawing/2014/main" id="{4EFDA4D6-4741-49AC-93F9-98A012E5E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 bwMode="auto">
          <a:xfrm>
            <a:off x="6182382" y="5495950"/>
            <a:ext cx="1128741" cy="30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5">
            <a:extLst>
              <a:ext uri="{FF2B5EF4-FFF2-40B4-BE49-F238E27FC236}">
                <a16:creationId xmlns:a16="http://schemas.microsoft.com/office/drawing/2014/main" id="{94EF6EFC-D754-497B-8677-73473941E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/>
        </p:blipFill>
        <p:spPr bwMode="auto">
          <a:xfrm>
            <a:off x="4617992" y="5500015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7">
            <a:extLst>
              <a:ext uri="{FF2B5EF4-FFF2-40B4-BE49-F238E27FC236}">
                <a16:creationId xmlns:a16="http://schemas.microsoft.com/office/drawing/2014/main" id="{E642D8F6-2075-4283-B317-0CC21B2374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 bwMode="auto">
          <a:xfrm>
            <a:off x="1249061" y="5507027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44B74018-11CB-4799-940E-3984A576C9C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986615" y="5485857"/>
            <a:ext cx="846587" cy="327347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95E7DA29-6231-4AAB-9A0F-89D33916C9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742314" y="5498778"/>
            <a:ext cx="1271327" cy="31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077935"/>
      </p:ext>
    </p:extLst>
  </p:cSld>
  <p:clrMapOvr>
    <a:masterClrMapping/>
  </p:clrMapOvr>
</p:sldLayout>
</file>

<file path=ppt/slideLayouts/slideLayout7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49194" y="1596809"/>
            <a:ext cx="4808373" cy="42100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7C3D992-3EDC-4DA6-B49D-9859A750888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1596809"/>
            <a:ext cx="6766560" cy="4210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AFB1FF4F-2214-4FED-BA3A-3C2C37D502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DA55558-0DB0-4A4C-89B0-BE0EDE0AD407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E5AD37DD-7BEE-4348-81DA-5F1E6D368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3838ABF-9C90-4355-A358-5C96ECA47F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16359923"/>
      </p:ext>
    </p:extLst>
  </p:cSld>
  <p:clrMapOvr>
    <a:masterClrMapping/>
  </p:clrMapOvr>
</p:sldLayout>
</file>

<file path=ppt/slideLayouts/slideLayout7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63D87694-BFBC-406D-A720-C33572435F3E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5053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F0C5EA9-3BF7-4738-9EFA-E7D36D3E879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35053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2" name="Text Placeholder 118">
            <a:extLst>
              <a:ext uri="{FF2B5EF4-FFF2-40B4-BE49-F238E27FC236}">
                <a16:creationId xmlns:a16="http://schemas.microsoft.com/office/drawing/2014/main" id="{2FD1B914-91DB-4DC9-B0CC-60955F40087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053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3" name="Text Placeholder 118">
            <a:extLst>
              <a:ext uri="{FF2B5EF4-FFF2-40B4-BE49-F238E27FC236}">
                <a16:creationId xmlns:a16="http://schemas.microsoft.com/office/drawing/2014/main" id="{CDB98613-33B9-46E9-9999-99B26F1D979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5053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6D10A808-85F2-4206-8E24-077A1FE1754F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276510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CA870DCE-C088-42AD-A5EC-3801BA1347AC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276510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8" name="Text Placeholder 118">
            <a:extLst>
              <a:ext uri="{FF2B5EF4-FFF2-40B4-BE49-F238E27FC236}">
                <a16:creationId xmlns:a16="http://schemas.microsoft.com/office/drawing/2014/main" id="{165797EB-FEEF-47EF-8502-B72A8115377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276510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0" name="Text Placeholder 118">
            <a:extLst>
              <a:ext uri="{FF2B5EF4-FFF2-40B4-BE49-F238E27FC236}">
                <a16:creationId xmlns:a16="http://schemas.microsoft.com/office/drawing/2014/main" id="{8EB49760-03F6-4502-9544-B2D63410427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276510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550FAAC1-2CBF-4FA4-95C6-9E0E72562AC0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620248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F942DD5B-E49C-43EF-94BC-2182C44DE02D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620248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3" name="Text Placeholder 118">
            <a:extLst>
              <a:ext uri="{FF2B5EF4-FFF2-40B4-BE49-F238E27FC236}">
                <a16:creationId xmlns:a16="http://schemas.microsoft.com/office/drawing/2014/main" id="{610AA8F6-DEC8-47EF-83DA-D4263C06C24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20248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4" name="Text Placeholder 118">
            <a:extLst>
              <a:ext uri="{FF2B5EF4-FFF2-40B4-BE49-F238E27FC236}">
                <a16:creationId xmlns:a16="http://schemas.microsoft.com/office/drawing/2014/main" id="{8F135920-E78E-417A-8E9D-AF55AE3B804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20248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0088E2D3-D55E-4B0B-AB89-0DBAB3F9E207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9128459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3333ECB0-93E4-49DC-9F56-632D2FD361FE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9128459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7" name="Text Placeholder 118">
            <a:extLst>
              <a:ext uri="{FF2B5EF4-FFF2-40B4-BE49-F238E27FC236}">
                <a16:creationId xmlns:a16="http://schemas.microsoft.com/office/drawing/2014/main" id="{DB27BD4D-28DC-4AEF-8E25-AC3A7CECE82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128459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8" name="Text Placeholder 118">
            <a:extLst>
              <a:ext uri="{FF2B5EF4-FFF2-40B4-BE49-F238E27FC236}">
                <a16:creationId xmlns:a16="http://schemas.microsoft.com/office/drawing/2014/main" id="{36C2E9E7-24FC-4E85-9B95-031592E2F75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128459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A412B6CE-7B20-49DF-862B-AA172006F3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09E4129-D281-4E0C-8C7A-D614B14496BD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>
            <a:extLst>
              <a:ext uri="{FF2B5EF4-FFF2-40B4-BE49-F238E27FC236}">
                <a16:creationId xmlns:a16="http://schemas.microsoft.com/office/drawing/2014/main" id="{245E5802-6415-4231-8868-862514160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02C83258-A6C9-4D9A-A0BE-8460CDFF57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104394012"/>
      </p:ext>
    </p:extLst>
  </p:cSld>
  <p:clrMapOvr>
    <a:masterClrMapping/>
  </p:clrMapOvr>
</p:sldLayout>
</file>

<file path=ppt/slideLayouts/slideLayout7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7986" y="1596809"/>
            <a:ext cx="3929581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C16D6C69-6746-4030-A6CA-D2D7D01DB0C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3758" y="1596811"/>
            <a:ext cx="4307941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DB9FB400-2762-43CB-BBBA-CCA5AF2F4C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3757" y="4129911"/>
            <a:ext cx="186944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677B9744-3888-4297-B60E-F8474779CD0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742153" y="1596810"/>
            <a:ext cx="2924924" cy="42289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5402519B-6C59-4C7A-87FF-23750777EF5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332747" y="4129911"/>
            <a:ext cx="2328951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4FAEE446-BB6D-4939-8846-14E0581137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D6B6CEE-97CD-4872-BC14-C0DC3C1F8AAB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74ECCE9E-9D89-4C3D-8AC3-F701E3278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3FCD2C4B-BF44-4459-9FD1-F5DCAB95DC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83685748"/>
      </p:ext>
    </p:extLst>
  </p:cSld>
  <p:clrMapOvr>
    <a:masterClrMapping/>
  </p:clrMapOvr>
</p:sldLayout>
</file>

<file path=ppt/slideLayouts/slideLayout7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8182" y="1606972"/>
            <a:ext cx="4054660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C3BB95A7-32EA-43AD-86BC-01E522CD29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2610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C2D62157-C00F-40C8-BE62-BF8F4FC8015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70914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ADC8E922-511B-4612-85D6-BED47CA9AC4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0914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4EDABAC8-3301-4BFB-B19C-2AFF95DEB38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3230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7D7773D1-B32B-43D8-AE7C-C6641A15E2C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5546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3BCBB88D-B843-4E62-813A-DBBBD7950D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08AB0-00AA-4107-9D97-08CD10212A2A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02AC979-5B2C-4F33-B647-BC7C479F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A4C77FD-E6B9-4C2A-9A05-1D00CFB247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09008043"/>
      </p:ext>
    </p:extLst>
  </p:cSld>
  <p:clrMapOvr>
    <a:masterClrMapping/>
  </p:clrMapOvr>
</p:sldLayout>
</file>

<file path=ppt/slideLayouts/slideLayout7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sid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BCC1821B-86E6-4064-BE58-723BDBDA10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3188" y="1444190"/>
            <a:ext cx="6655053" cy="43275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79F222-F030-4D07-A7E6-56EA58D2C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444189"/>
            <a:ext cx="4496881" cy="738664"/>
          </a:xfrm>
        </p:spPr>
        <p:txBody>
          <a:bodyPr wrap="square" anchor="b" anchorCtr="0">
            <a:sp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6F56361-CE01-46E4-A5B3-D3F94FD0CD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77C5E15A-8F57-4A35-86DF-60D487601B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90" y="2285003"/>
            <a:ext cx="4490588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944680342"/>
      </p:ext>
    </p:extLst>
  </p:cSld>
  <p:clrMapOvr>
    <a:masterClrMapping/>
  </p:clrMapOvr>
</p:sldLayout>
</file>

<file path=ppt/slideLayouts/slideLayout7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screen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9309CFE8-8D57-40B7-AAB0-183E8140F9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9FE78BF-F3D2-4AB9-A102-AE5FEFEDE4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b="10791"/>
          <a:stretch/>
        </p:blipFill>
        <p:spPr>
          <a:xfrm flipV="1">
            <a:off x="0" y="1"/>
            <a:ext cx="12192000" cy="140434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045C24-02FE-4318-95D3-B7AD00DC75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09C9D11E-47DA-48F3-9287-8DAE6DD04F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734E1928-8E39-412D-8549-824B678262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576865"/>
            <a:ext cx="4150468" cy="1448896"/>
          </a:xfrm>
          <a:solidFill>
            <a:schemeClr val="bg2">
              <a:alpha val="85000"/>
            </a:schemeClr>
          </a:solidFill>
        </p:spPr>
        <p:txBody>
          <a:bodyPr wrap="square"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720FCA-9297-4B96-AB32-2A6CB23A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7D5520E5-BD31-415B-85BE-BBA5018881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E13D265-C885-4591-B23D-C9F467333998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7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017008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1" y="5287"/>
            <a:ext cx="627529" cy="5941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199094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0455A6"/>
                </a:solidFill>
              </a:defRPr>
            </a:lvl1pPr>
          </a:lstStyle>
          <a:p>
            <a:r>
              <a:rPr lang="en-US" dirty="0"/>
              <a:t>Half Picture Left Layout</a:t>
            </a:r>
            <a:br>
              <a:rPr lang="en-US" dirty="0"/>
            </a:br>
            <a:r>
              <a:rPr lang="en-US" dirty="0"/>
              <a:t>Insert picture/diagram on the right</a:t>
            </a:r>
            <a:endParaRPr lang="en-SG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1" y="6321146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 defTabSz="914394"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 defTabSz="914394"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775012"/>
            <a:ext cx="6199094" cy="42498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795" indent="-228598">
              <a:buSzPct val="70000"/>
              <a:buFont typeface="Courier New" panose="02070309020205020404" pitchFamily="49" charset="0"/>
              <a:buChar char="o"/>
              <a:defRPr sz="2000"/>
            </a:lvl2pPr>
            <a:lvl3pPr marL="1371591" indent="-457197">
              <a:buFont typeface="+mj-lt"/>
              <a:buAutoNum type="alphaLcPeriod"/>
              <a:defRPr sz="1800" baseline="0"/>
            </a:lvl3pPr>
            <a:lvl4pPr marL="1600190" indent="-228598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387" indent="-228598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/>
              <a:t>Calibri, 22</a:t>
            </a:r>
          </a:p>
          <a:p>
            <a:pPr lvl="1"/>
            <a:r>
              <a:rPr lang="en-US" dirty="0"/>
              <a:t>Calibri, 20</a:t>
            </a:r>
          </a:p>
          <a:p>
            <a:pPr lvl="2"/>
            <a:r>
              <a:rPr lang="en-US" dirty="0"/>
              <a:t>Calibri, 18</a:t>
            </a:r>
          </a:p>
        </p:txBody>
      </p:sp>
    </p:spTree>
    <p:extLst>
      <p:ext uri="{BB962C8B-B14F-4D97-AF65-F5344CB8AC3E}">
        <p14:creationId xmlns:p14="http://schemas.microsoft.com/office/powerpoint/2010/main" val="3737602695"/>
      </p:ext>
    </p:extLst>
  </p:cSld>
  <p:clrMapOvr>
    <a:masterClrMapping/>
  </p:clrMapOvr>
</p:sldLayout>
</file>

<file path=ppt/slideLayouts/slideLayout7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screen image no 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E5559850-DADC-4AE7-ADAF-FF0F60D4C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300253"/>
            <a:ext cx="5131724" cy="1448896"/>
          </a:xfrm>
          <a:solidFill>
            <a:schemeClr val="bg2">
              <a:alpha val="85000"/>
            </a:schemeClr>
          </a:solidFill>
        </p:spPr>
        <p:txBody>
          <a:bodyPr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91A1A7E-A87E-455E-90C1-4F1A616DA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130A69F6-DCA0-45A6-B4E3-EFAA5F703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</p:spTree>
    <p:extLst>
      <p:ext uri="{BB962C8B-B14F-4D97-AF65-F5344CB8AC3E}">
        <p14:creationId xmlns:p14="http://schemas.microsoft.com/office/powerpoint/2010/main" val="93131719"/>
      </p:ext>
    </p:extLst>
  </p:cSld>
  <p:clrMapOvr>
    <a:masterClrMapping/>
  </p:clrMapOvr>
</p:sldLayout>
</file>

<file path=ppt/slideLayouts/slideLayout7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colou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434" y="1274134"/>
            <a:ext cx="11523133" cy="1231107"/>
          </a:xfrm>
        </p:spPr>
        <p:txBody>
          <a:bodyPr wrap="square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EF46AB-C08B-4C4F-A03C-9E96D7D9E1EF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16FB219F-36A2-4DE3-AD0D-06D5E20106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Example charts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CDBF5156-2C16-4850-835F-5BAF58C1CE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 err="1"/>
              <a:t>Multicoloured</a:t>
            </a:r>
            <a:endParaRPr lang="en-AU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4C1A78-F61A-4300-A882-08A5E21EF722}"/>
              </a:ext>
            </a:extLst>
          </p:cNvPr>
          <p:cNvSpPr/>
          <p:nvPr/>
        </p:nvSpPr>
        <p:spPr>
          <a:xfrm>
            <a:off x="12326974" y="2866085"/>
            <a:ext cx="1025484" cy="443312"/>
          </a:xfrm>
          <a:prstGeom prst="rect">
            <a:avLst/>
          </a:prstGeom>
          <a:solidFill>
            <a:srgbClr val="FF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Tangerine #FF7F41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51E4C5-F5C2-41BA-B3CF-224F68E78F47}"/>
              </a:ext>
            </a:extLst>
          </p:cNvPr>
          <p:cNvSpPr/>
          <p:nvPr/>
        </p:nvSpPr>
        <p:spPr>
          <a:xfrm>
            <a:off x="12326977" y="1720709"/>
            <a:ext cx="1025484" cy="443312"/>
          </a:xfrm>
          <a:prstGeom prst="rect">
            <a:avLst/>
          </a:prstGeom>
          <a:solidFill>
            <a:srgbClr val="52A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Sea Green #52AFA4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B18888-061A-4451-AF90-DD9B860E96B2}"/>
              </a:ext>
            </a:extLst>
          </p:cNvPr>
          <p:cNvSpPr/>
          <p:nvPr/>
        </p:nvSpPr>
        <p:spPr>
          <a:xfrm>
            <a:off x="12326977" y="575333"/>
            <a:ext cx="1025484" cy="443312"/>
          </a:xfrm>
          <a:prstGeom prst="rect">
            <a:avLst/>
          </a:prstGeom>
          <a:solidFill>
            <a:srgbClr val="007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Ocean Blue #0076A8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2E77F4-2B91-4A44-8BA5-1D6044F9EF22}"/>
              </a:ext>
            </a:extLst>
          </p:cNvPr>
          <p:cNvSpPr/>
          <p:nvPr/>
        </p:nvSpPr>
        <p:spPr>
          <a:xfrm>
            <a:off x="12326974" y="4584149"/>
            <a:ext cx="1025484" cy="443312"/>
          </a:xfrm>
          <a:prstGeom prst="rect">
            <a:avLst/>
          </a:prstGeom>
          <a:solidFill>
            <a:srgbClr val="DEBD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Lilac #DEBDDA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BA66EEF-E5A6-4370-A5D3-C360D3DA7CB8}"/>
              </a:ext>
            </a:extLst>
          </p:cNvPr>
          <p:cNvSpPr/>
          <p:nvPr/>
        </p:nvSpPr>
        <p:spPr>
          <a:xfrm>
            <a:off x="12326977" y="2645"/>
            <a:ext cx="1025484" cy="443312"/>
          </a:xfrm>
          <a:prstGeom prst="rect">
            <a:avLst/>
          </a:prstGeom>
          <a:solidFill>
            <a:srgbClr val="6332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Plum #633260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2C3BBB-1C2E-4F15-894D-BEF47CA065C3}"/>
              </a:ext>
            </a:extLst>
          </p:cNvPr>
          <p:cNvSpPr/>
          <p:nvPr/>
        </p:nvSpPr>
        <p:spPr>
          <a:xfrm>
            <a:off x="12326977" y="1148021"/>
            <a:ext cx="1025484" cy="443312"/>
          </a:xfrm>
          <a:prstGeom prst="rect">
            <a:avLst/>
          </a:prstGeom>
          <a:solidFill>
            <a:srgbClr val="E4AA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Butterscotch #E4AA17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55EE247-AD98-4AA5-9E25-BA256C499668}"/>
              </a:ext>
            </a:extLst>
          </p:cNvPr>
          <p:cNvSpPr/>
          <p:nvPr/>
        </p:nvSpPr>
        <p:spPr>
          <a:xfrm>
            <a:off x="12326975" y="2293397"/>
            <a:ext cx="1025484" cy="443312"/>
          </a:xfrm>
          <a:prstGeom prst="rect">
            <a:avLst/>
          </a:prstGeom>
          <a:solidFill>
            <a:srgbClr val="B5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Champagne #B59E7A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E8625AA-68B3-469A-9D3A-7F0D43EE76FD}"/>
              </a:ext>
            </a:extLst>
          </p:cNvPr>
          <p:cNvSpPr/>
          <p:nvPr/>
        </p:nvSpPr>
        <p:spPr>
          <a:xfrm>
            <a:off x="12326974" y="5156837"/>
            <a:ext cx="1025484" cy="443312"/>
          </a:xfrm>
          <a:prstGeom prst="rect">
            <a:avLst/>
          </a:prstGeom>
          <a:solidFill>
            <a:srgbClr val="436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Pine #43695B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5761130-AD59-4B04-A874-54D01F669B2F}"/>
              </a:ext>
            </a:extLst>
          </p:cNvPr>
          <p:cNvSpPr/>
          <p:nvPr/>
        </p:nvSpPr>
        <p:spPr>
          <a:xfrm>
            <a:off x="12326974" y="3438773"/>
            <a:ext cx="1025484" cy="443312"/>
          </a:xfrm>
          <a:prstGeom prst="rect">
            <a:avLst/>
          </a:prstGeom>
          <a:solidFill>
            <a:srgbClr val="4625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Burgundy #46252F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994CDE-9C21-4E02-A0A2-52949EDBC7D7}"/>
              </a:ext>
            </a:extLst>
          </p:cNvPr>
          <p:cNvSpPr/>
          <p:nvPr/>
        </p:nvSpPr>
        <p:spPr>
          <a:xfrm>
            <a:off x="12326974" y="4011461"/>
            <a:ext cx="1025484" cy="443312"/>
          </a:xfrm>
          <a:prstGeom prst="rect">
            <a:avLst/>
          </a:prstGeom>
          <a:solidFill>
            <a:srgbClr val="84C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Mint #84C661</a:t>
            </a:r>
          </a:p>
        </p:txBody>
      </p:sp>
    </p:spTree>
    <p:extLst>
      <p:ext uri="{BB962C8B-B14F-4D97-AF65-F5344CB8AC3E}">
        <p14:creationId xmlns:p14="http://schemas.microsoft.com/office/powerpoint/2010/main" val="2758243460"/>
      </p:ext>
    </p:extLst>
  </p:cSld>
  <p:clrMapOvr>
    <a:masterClrMapping/>
  </p:clrMapOvr>
</p:sldLayout>
</file>

<file path=ppt/slideLayouts/slideLayout7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76A3032-2C65-478E-921E-FB3DD497370F}"/>
              </a:ext>
            </a:extLst>
          </p:cNvPr>
          <p:cNvGrpSpPr/>
          <p:nvPr/>
        </p:nvGrpSpPr>
        <p:grpSpPr>
          <a:xfrm>
            <a:off x="-1" y="0"/>
            <a:ext cx="12201287" cy="6858000"/>
            <a:chOff x="-1" y="0"/>
            <a:chExt cx="9150965" cy="5143500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7373235-3773-4C6E-B7BB-7D9383E6000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r="15033" b="39271"/>
            <a:stretch/>
          </p:blipFill>
          <p:spPr>
            <a:xfrm>
              <a:off x="-1" y="4259358"/>
              <a:ext cx="9150965" cy="884142"/>
            </a:xfrm>
            <a:prstGeom prst="rect">
              <a:avLst/>
            </a:prstGeom>
          </p:spPr>
        </p:pic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C15E88C-03D4-4DB3-A294-01AFD0238E6A}"/>
                </a:ext>
              </a:extLst>
            </p:cNvPr>
            <p:cNvGrpSpPr/>
            <p:nvPr userDrawn="1"/>
          </p:nvGrpSpPr>
          <p:grpSpPr>
            <a:xfrm>
              <a:off x="0" y="0"/>
              <a:ext cx="9150964" cy="2344040"/>
              <a:chOff x="0" y="0"/>
              <a:chExt cx="9150964" cy="2344040"/>
            </a:xfrm>
          </p:grpSpPr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6441D088-2608-489A-AFA7-12FB857C3D4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5"/>
                  </a:ext>
                </a:extLst>
              </a:blip>
              <a:srcRect l="81" t="90" r="-1"/>
              <a:stretch/>
            </p:blipFill>
            <p:spPr>
              <a:xfrm>
                <a:off x="0" y="0"/>
                <a:ext cx="9150964" cy="1982539"/>
              </a:xfrm>
              <a:prstGeom prst="rect">
                <a:avLst/>
              </a:prstGeom>
            </p:spPr>
          </p:pic>
          <p:pic>
            <p:nvPicPr>
              <p:cNvPr id="36" name="Supergraphic 35">
                <a:extLst>
                  <a:ext uri="{FF2B5EF4-FFF2-40B4-BE49-F238E27FC236}">
                    <a16:creationId xmlns:a16="http://schemas.microsoft.com/office/drawing/2014/main" id="{38ED6516-54EA-40DC-A3B9-12F312D5B7F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rcRect l="8161"/>
              <a:stretch/>
            </p:blipFill>
            <p:spPr>
              <a:xfrm>
                <a:off x="0" y="356654"/>
                <a:ext cx="5558576" cy="1987386"/>
              </a:xfrm>
              <a:prstGeom prst="rect">
                <a:avLst/>
              </a:prstGeom>
            </p:spPr>
          </p:pic>
          <p:pic>
            <p:nvPicPr>
              <p:cNvPr id="23" name="Frasers logo">
                <a:extLst>
                  <a:ext uri="{FF2B5EF4-FFF2-40B4-BE49-F238E27FC236}">
                    <a16:creationId xmlns:a16="http://schemas.microsoft.com/office/drawing/2014/main" id="{3E2AC1B3-2773-45AD-9FE2-D6348C7187F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7689057" y="125770"/>
                <a:ext cx="1332336" cy="642320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9671635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1024121"/>
            <a:ext cx="964998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D00828F-3B02-49C1-B056-0E3269336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3586999"/>
      </p:ext>
    </p:extLst>
  </p:cSld>
  <p:clrMapOvr>
    <a:masterClrMapping/>
  </p:clrMapOvr>
</p:sldLayout>
</file>

<file path=ppt/slideLayouts/slideLayout7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2"/>
            <a:chOff x="3105" y="746"/>
            <a:chExt cx="9137790" cy="514200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9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85696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1"/>
            <a:chOff x="3105" y="746"/>
            <a:chExt cx="9137790" cy="514200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8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783577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757"/>
          <a:stretch/>
        </p:blipFill>
        <p:spPr>
          <a:xfrm>
            <a:off x="0" y="2932259"/>
            <a:ext cx="12192000" cy="3925741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56" y="2489061"/>
            <a:ext cx="11531011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6556" y="2958001"/>
            <a:ext cx="11531011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191995" lvl="0" indent="-191995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52F64EF-413A-47FE-BA58-70EAF46333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39028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out 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758209" y="3707038"/>
            <a:ext cx="2880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Established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Singapore 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since 1996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237174" y="3707038"/>
            <a:ext cx="35342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Our Solutions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Learning, Consulting, Coaching and Blended Learning Solutions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392847" y="3707038"/>
            <a:ext cx="2880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Operations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China and India With </a:t>
            </a:r>
            <a:br>
              <a:rPr lang="en-US" sz="1600" dirty="0" smtClean="0">
                <a:solidFill>
                  <a:prstClr val="black"/>
                </a:solidFill>
              </a:rPr>
            </a:br>
            <a:r>
              <a:rPr lang="en-US" sz="1600" dirty="0" smtClean="0">
                <a:solidFill>
                  <a:prstClr val="black"/>
                </a:solidFill>
              </a:rPr>
              <a:t>a Global Partner footprint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280160" y="1622032"/>
            <a:ext cx="1719072" cy="1719072"/>
            <a:chOff x="1280160" y="1622032"/>
            <a:chExt cx="1719072" cy="1719072"/>
          </a:xfrm>
        </p:grpSpPr>
        <p:sp>
          <p:nvSpPr>
            <p:cNvPr id="14" name="Oval 13"/>
            <p:cNvSpPr/>
            <p:nvPr/>
          </p:nvSpPr>
          <p:spPr>
            <a:xfrm>
              <a:off x="1280160" y="1622032"/>
              <a:ext cx="1719072" cy="1719072"/>
            </a:xfrm>
            <a:prstGeom prst="ellipse">
              <a:avLst/>
            </a:prstGeom>
            <a:gradFill>
              <a:gsLst>
                <a:gs pos="0">
                  <a:srgbClr val="060554"/>
                </a:gs>
                <a:gs pos="51000">
                  <a:srgbClr val="0D117D"/>
                </a:gs>
                <a:gs pos="100000">
                  <a:srgbClr val="3562A7"/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7538" y="2006249"/>
              <a:ext cx="844317" cy="844317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 userDrawn="1"/>
        </p:nvGrpSpPr>
        <p:grpSpPr>
          <a:xfrm>
            <a:off x="5126736" y="1622032"/>
            <a:ext cx="1719072" cy="1719072"/>
            <a:chOff x="5126736" y="1622032"/>
            <a:chExt cx="1719072" cy="1719072"/>
          </a:xfrm>
          <a:gradFill>
            <a:gsLst>
              <a:gs pos="33000">
                <a:srgbClr val="036CB7"/>
              </a:gs>
              <a:gs pos="11000">
                <a:srgbClr val="0455A6"/>
              </a:gs>
              <a:gs pos="84000">
                <a:srgbClr val="08B6BA"/>
              </a:gs>
              <a:gs pos="62000">
                <a:schemeClr val="accent2"/>
              </a:gs>
            </a:gsLst>
            <a:lin ang="18900000" scaled="1"/>
          </a:gradFill>
        </p:grpSpPr>
        <p:sp>
          <p:nvSpPr>
            <p:cNvPr id="17" name="Oval 16"/>
            <p:cNvSpPr/>
            <p:nvPr/>
          </p:nvSpPr>
          <p:spPr>
            <a:xfrm>
              <a:off x="5126736" y="1622032"/>
              <a:ext cx="1719072" cy="1719072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2150" y="2006248"/>
              <a:ext cx="844317" cy="844317"/>
            </a:xfrm>
            <a:prstGeom prst="rect">
              <a:avLst/>
            </a:prstGeom>
            <a:grpFill/>
          </p:spPr>
        </p:pic>
      </p:grpSp>
      <p:grpSp>
        <p:nvGrpSpPr>
          <p:cNvPr id="19" name="Group 18"/>
          <p:cNvGrpSpPr/>
          <p:nvPr userDrawn="1"/>
        </p:nvGrpSpPr>
        <p:grpSpPr>
          <a:xfrm>
            <a:off x="8973312" y="1622032"/>
            <a:ext cx="1719072" cy="1719072"/>
            <a:chOff x="8973312" y="1622032"/>
            <a:chExt cx="1719072" cy="1719072"/>
          </a:xfrm>
        </p:grpSpPr>
        <p:sp>
          <p:nvSpPr>
            <p:cNvPr id="20" name="Oval 19"/>
            <p:cNvSpPr/>
            <p:nvPr/>
          </p:nvSpPr>
          <p:spPr>
            <a:xfrm>
              <a:off x="8973312" y="1622032"/>
              <a:ext cx="1719072" cy="1719072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7804" y="2056524"/>
              <a:ext cx="850087" cy="850087"/>
            </a:xfrm>
            <a:prstGeom prst="rect">
              <a:avLst/>
            </a:prstGeom>
          </p:spPr>
        </p:pic>
      </p:grpSp>
      <p:sp>
        <p:nvSpPr>
          <p:cNvPr id="83" name="TextBox 82"/>
          <p:cNvSpPr txBox="1"/>
          <p:nvPr userDrawn="1"/>
        </p:nvSpPr>
        <p:spPr>
          <a:xfrm>
            <a:off x="1901773" y="440359"/>
            <a:ext cx="8388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3200" dirty="0" smtClean="0">
                <a:solidFill>
                  <a:srgbClr val="FF0000"/>
                </a:solidFill>
              </a:rPr>
              <a:t>About ODE Consulting®</a:t>
            </a:r>
            <a:endParaRPr lang="en-SG" dirty="0">
              <a:solidFill>
                <a:srgbClr val="FF0000"/>
              </a:solidFill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240" y="5121024"/>
            <a:ext cx="822788" cy="72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724" y="5307378"/>
            <a:ext cx="1410753" cy="584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4234" y="5169425"/>
            <a:ext cx="1148132" cy="7934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Image result for advantexe logo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695" y="5183846"/>
            <a:ext cx="813102" cy="81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Image result for apsn logo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691" y="5344813"/>
            <a:ext cx="2143511" cy="54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989896" y="5144068"/>
            <a:ext cx="751766" cy="75176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221632" y="5254387"/>
            <a:ext cx="1188631" cy="57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654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03380" y="1822591"/>
            <a:ext cx="3491566" cy="1239557"/>
          </a:xfrm>
        </p:spPr>
        <p:txBody>
          <a:bodyPr>
            <a:normAutofit/>
          </a:bodyPr>
          <a:lstStyle>
            <a:lvl1pPr>
              <a:defRPr sz="3200" b="1" spc="300" baseline="0">
                <a:solidFill>
                  <a:srgbClr val="FF0000"/>
                </a:solidFill>
              </a:defRPr>
            </a:lvl1pPr>
          </a:lstStyle>
          <a:p>
            <a:r>
              <a:rPr lang="en-SG" dirty="0" smtClean="0"/>
              <a:t>Insert title here</a:t>
            </a:r>
            <a:endParaRPr lang="en-SG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8303380" y="3361765"/>
            <a:ext cx="3491566" cy="1120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 smtClean="0"/>
              <a:t>Insert subtitle text body here (if any) Calibri, 20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58139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949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10515600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19227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809253" y="876550"/>
            <a:ext cx="4329953" cy="38919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="1" baseline="0">
                <a:solidFill>
                  <a:srgbClr val="FF0000"/>
                </a:solidFill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/>
            </a:lvl3pPr>
          </a:lstStyle>
          <a:p>
            <a:pPr lvl="0"/>
            <a:r>
              <a:rPr lang="en-US" dirty="0" smtClean="0"/>
              <a:t>Title, Calibri, Bold, 48</a:t>
            </a:r>
          </a:p>
        </p:txBody>
      </p:sp>
    </p:spTree>
    <p:extLst>
      <p:ext uri="{BB962C8B-B14F-4D97-AF65-F5344CB8AC3E}">
        <p14:creationId xmlns:p14="http://schemas.microsoft.com/office/powerpoint/2010/main" val="32884320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1" y="5287"/>
            <a:ext cx="627529" cy="5941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997825" y="365125"/>
            <a:ext cx="6355975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0455A6"/>
                </a:solidFill>
              </a:defRPr>
            </a:lvl1pPr>
          </a:lstStyle>
          <a:p>
            <a:r>
              <a:rPr lang="en-US" dirty="0"/>
              <a:t>Half Picture Left Layout</a:t>
            </a:r>
            <a:br>
              <a:rPr lang="en-US" dirty="0"/>
            </a:br>
            <a:r>
              <a:rPr lang="en-US" dirty="0"/>
              <a:t>Insert picture/diagram on the right</a:t>
            </a:r>
            <a:endParaRPr lang="en-SG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1" y="6321146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 defTabSz="914394"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 defTabSz="914394"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97824" y="1855694"/>
            <a:ext cx="6355976" cy="41691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795" indent="-228598">
              <a:buSzPct val="70000"/>
              <a:buFont typeface="Courier New" panose="02070309020205020404" pitchFamily="49" charset="0"/>
              <a:buChar char="o"/>
              <a:defRPr sz="2000"/>
            </a:lvl2pPr>
            <a:lvl3pPr marL="1371591" indent="-457197">
              <a:buFont typeface="+mj-lt"/>
              <a:buAutoNum type="alphaLcPeriod"/>
              <a:defRPr sz="1800" baseline="0"/>
            </a:lvl3pPr>
            <a:lvl4pPr marL="1600190" indent="-228598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387" indent="-228598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/>
              <a:t>Calibri, 22</a:t>
            </a:r>
          </a:p>
          <a:p>
            <a:pPr lvl="1"/>
            <a:r>
              <a:rPr lang="en-US" dirty="0"/>
              <a:t>Calibri, 20</a:t>
            </a:r>
          </a:p>
          <a:p>
            <a:pPr lvl="2"/>
            <a:r>
              <a:rPr lang="en-US" dirty="0"/>
              <a:t>Calibri, 18</a:t>
            </a:r>
          </a:p>
        </p:txBody>
      </p:sp>
    </p:spTree>
    <p:extLst>
      <p:ext uri="{BB962C8B-B14F-4D97-AF65-F5344CB8AC3E}">
        <p14:creationId xmlns:p14="http://schemas.microsoft.com/office/powerpoint/2010/main" val="1899468034"/>
      </p:ext>
    </p:extLst>
  </p:cSld>
  <p:clrMapOvr>
    <a:masterClrMapping/>
  </p:clrMapOvr>
</p:sldLayout>
</file>

<file path=ppt/slideLayouts/slideLayout7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199094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775012"/>
            <a:ext cx="6199094" cy="42498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7182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41705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3202B6-E526-440D-B90D-FAE6B833777A}" type="slidenum">
              <a:rPr lang="en-US" alt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0408540"/>
      </p:ext>
    </p:extLst>
  </p:cSld>
  <p:clrMapOvr>
    <a:masterClrMapping/>
  </p:clrMapOvr>
  <p:transition spd="slow">
    <p:wipe dir="r"/>
  </p:transition>
</p:sldLayout>
</file>

<file path=ppt/slideLayouts/slideLayout7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508354" y="1572915"/>
            <a:ext cx="8322908" cy="4160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SG" dirty="0" smtClean="0"/>
              <a:t>Insert your photo here</a:t>
            </a:r>
            <a:endParaRPr lang="en-SG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354" y="553385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95080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619365" y="1858645"/>
            <a:ext cx="3600000" cy="3600000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30667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163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21389" y="1303282"/>
            <a:ext cx="5404780" cy="4256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AutoShape 2" descr="Image result for map pin icon white 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SG">
              <a:solidFill>
                <a:prstClr val="black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70" r="24386" b="1392"/>
          <a:stretch/>
        </p:blipFill>
        <p:spPr>
          <a:xfrm rot="16200000">
            <a:off x="809925" y="347808"/>
            <a:ext cx="110628" cy="173047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399354" y="278791"/>
            <a:ext cx="4398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spc="300" dirty="0" smtClean="0">
                <a:solidFill>
                  <a:srgbClr val="0455A6"/>
                </a:solidFill>
              </a:rPr>
              <a:t>Contact Us</a:t>
            </a:r>
            <a:endParaRPr lang="en-SG" sz="3600" spc="300" dirty="0">
              <a:solidFill>
                <a:srgbClr val="0455A6"/>
              </a:solidFill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1605934" y="2119252"/>
            <a:ext cx="4044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enquiry@odeconsulting.com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605934" y="3552764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+65 6323 8020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457771" y="1819824"/>
            <a:ext cx="968188" cy="968188"/>
            <a:chOff x="457771" y="1819824"/>
            <a:chExt cx="968188" cy="968188"/>
          </a:xfrm>
        </p:grpSpPr>
        <p:sp>
          <p:nvSpPr>
            <p:cNvPr id="17" name="Oval 16"/>
            <p:cNvSpPr/>
            <p:nvPr userDrawn="1"/>
          </p:nvSpPr>
          <p:spPr>
            <a:xfrm>
              <a:off x="457771" y="1819824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260" y="2090313"/>
              <a:ext cx="427211" cy="427211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 userDrawn="1"/>
        </p:nvGrpSpPr>
        <p:grpSpPr>
          <a:xfrm>
            <a:off x="457771" y="3245218"/>
            <a:ext cx="968188" cy="968188"/>
            <a:chOff x="457771" y="3245218"/>
            <a:chExt cx="968188" cy="968188"/>
          </a:xfrm>
        </p:grpSpPr>
        <p:sp>
          <p:nvSpPr>
            <p:cNvPr id="20" name="Oval 19"/>
            <p:cNvSpPr/>
            <p:nvPr userDrawn="1"/>
          </p:nvSpPr>
          <p:spPr>
            <a:xfrm>
              <a:off x="457771" y="3245218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085" y="3538532"/>
              <a:ext cx="381560" cy="381560"/>
            </a:xfrm>
            <a:prstGeom prst="rect">
              <a:avLst/>
            </a:prstGeom>
          </p:spPr>
        </p:pic>
      </p:grpSp>
      <p:sp>
        <p:nvSpPr>
          <p:cNvPr id="28" name="TextBox 27"/>
          <p:cNvSpPr txBox="1"/>
          <p:nvPr userDrawn="1"/>
        </p:nvSpPr>
        <p:spPr>
          <a:xfrm>
            <a:off x="6039801" y="749284"/>
            <a:ext cx="5286368" cy="523220"/>
          </a:xfrm>
          <a:prstGeom prst="rect">
            <a:avLst/>
          </a:prstGeom>
          <a:solidFill>
            <a:srgbClr val="00206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en-US" sz="1400" b="1" spc="300" dirty="0" smtClean="0">
                <a:solidFill>
                  <a:prstClr val="white"/>
                </a:solidFill>
              </a:rPr>
              <a:t>Address: </a:t>
            </a:r>
            <a:r>
              <a:rPr lang="en-US" sz="1400" spc="300" dirty="0" smtClean="0">
                <a:solidFill>
                  <a:prstClr val="white"/>
                </a:solidFill>
              </a:rPr>
              <a:t>70 Shenton Way, EON Shenton </a:t>
            </a:r>
            <a:br>
              <a:rPr lang="en-US" sz="1400" spc="300" dirty="0" smtClean="0">
                <a:solidFill>
                  <a:prstClr val="white"/>
                </a:solidFill>
              </a:rPr>
            </a:br>
            <a:r>
              <a:rPr lang="en-US" sz="1400" spc="300" dirty="0" smtClean="0">
                <a:solidFill>
                  <a:prstClr val="white"/>
                </a:solidFill>
              </a:rPr>
              <a:t>#09-08 S(079118)</a:t>
            </a: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979" y="4057761"/>
            <a:ext cx="2147593" cy="2147593"/>
          </a:xfrm>
          <a:prstGeom prst="rect">
            <a:avLst/>
          </a:prstGeom>
          <a:ln w="57150">
            <a:noFill/>
          </a:ln>
          <a:effectLst>
            <a:outerShdw blurRad="50800" dist="38100" dir="5400000" algn="t" rotWithShape="0">
              <a:srgbClr val="3562A7">
                <a:alpha val="40000"/>
              </a:srgbClr>
            </a:outerShdw>
          </a:effectLst>
        </p:spPr>
      </p:pic>
      <p:sp>
        <p:nvSpPr>
          <p:cNvPr id="34" name="TextBox 33"/>
          <p:cNvSpPr txBox="1"/>
          <p:nvPr userDrawn="1"/>
        </p:nvSpPr>
        <p:spPr>
          <a:xfrm>
            <a:off x="1605934" y="4984272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www.odeconsulting.com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57771" y="4676726"/>
            <a:ext cx="968188" cy="968188"/>
            <a:chOff x="457771" y="4676726"/>
            <a:chExt cx="968188" cy="968188"/>
          </a:xfrm>
        </p:grpSpPr>
        <p:sp>
          <p:nvSpPr>
            <p:cNvPr id="33" name="Oval 32"/>
            <p:cNvSpPr/>
            <p:nvPr userDrawn="1"/>
          </p:nvSpPr>
          <p:spPr>
            <a:xfrm>
              <a:off x="457771" y="4676726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37" name="Picture 36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319" y="4907274"/>
              <a:ext cx="507093" cy="507093"/>
            </a:xfrm>
            <a:prstGeom prst="rect">
              <a:avLst/>
            </a:prstGeom>
          </p:spPr>
        </p:pic>
      </p:grpSp>
      <p:sp>
        <p:nvSpPr>
          <p:cNvPr id="38" name="TextBox 37"/>
          <p:cNvSpPr txBox="1"/>
          <p:nvPr userDrawn="1"/>
        </p:nvSpPr>
        <p:spPr>
          <a:xfrm>
            <a:off x="1605934" y="5436581"/>
            <a:ext cx="2971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i="1" spc="300" dirty="0" smtClean="0">
                <a:solidFill>
                  <a:srgbClr val="3562A7"/>
                </a:solidFill>
              </a:rPr>
              <a:t>Scan the QR code to visit our website</a:t>
            </a:r>
          </a:p>
        </p:txBody>
      </p:sp>
      <p:sp>
        <p:nvSpPr>
          <p:cNvPr id="39" name="Right Arrow 38"/>
          <p:cNvSpPr/>
          <p:nvPr userDrawn="1"/>
        </p:nvSpPr>
        <p:spPr>
          <a:xfrm>
            <a:off x="3834581" y="5792880"/>
            <a:ext cx="1177044" cy="20881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391" y="4793924"/>
            <a:ext cx="380695" cy="380695"/>
          </a:xfrm>
          <a:prstGeom prst="rect">
            <a:avLst/>
          </a:prstGeom>
        </p:spPr>
      </p:pic>
      <p:sp>
        <p:nvSpPr>
          <p:cNvPr id="35" name="TextBox 34"/>
          <p:cNvSpPr txBox="1"/>
          <p:nvPr userDrawn="1"/>
        </p:nvSpPr>
        <p:spPr>
          <a:xfrm>
            <a:off x="8409366" y="5131557"/>
            <a:ext cx="1739835" cy="268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100" b="1" dirty="0" smtClean="0">
                <a:solidFill>
                  <a:srgbClr val="0455A6"/>
                </a:solidFill>
              </a:rPr>
              <a:t>ODE Consulting®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5368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0" y="6321145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474090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7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109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3472" y="63211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1582925" y="6329363"/>
            <a:ext cx="6656387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+mj-lt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lacial Indifference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lacial Indifference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dirty="0" smtClean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Slide Number Placeholder 2"/>
          <p:cNvSpPr txBox="1">
            <a:spLocks/>
          </p:cNvSpPr>
          <p:nvPr userDrawn="1"/>
        </p:nvSpPr>
        <p:spPr>
          <a:xfrm>
            <a:off x="11277600" y="6462814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294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27000"/>
            </a:blip>
            <a:srcRect/>
            <a:stretch>
              <a:fillRect l="-50894" r="-1051" b="-59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031695"/>
            <a:ext cx="10515600" cy="80028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2407920"/>
            <a:ext cx="10515600" cy="3383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  <a:lvl2pPr marL="685800" indent="-228600" algn="ctr">
              <a:buSzPct val="70000"/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371600" indent="-457200" algn="ctr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endParaRPr lang="en-US" dirty="0" smtClean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76800" y="2083443"/>
            <a:ext cx="243840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4093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3900" y="-46852"/>
            <a:ext cx="1538101" cy="253543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921389" y="1303283"/>
            <a:ext cx="5404780" cy="4256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AutoShape 2" descr="Image result for map pin icon white 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38" tIns="45718" rIns="91438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1" y="-18956"/>
            <a:ext cx="60398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70" r="24386" b="1392"/>
          <a:stretch/>
        </p:blipFill>
        <p:spPr>
          <a:xfrm rot="16200000">
            <a:off x="809925" y="347808"/>
            <a:ext cx="110628" cy="173047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399354" y="278791"/>
            <a:ext cx="4398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3600" b="0" i="0" u="none" strike="noStrike" kern="1200" cap="none" spc="300" normalizeH="0" baseline="0" noProof="0" dirty="0">
                <a:ln>
                  <a:noFill/>
                </a:ln>
                <a:solidFill>
                  <a:srgbClr val="0455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Contact Us</a:t>
            </a:r>
          </a:p>
        </p:txBody>
      </p:sp>
      <p:sp>
        <p:nvSpPr>
          <p:cNvPr id="21" name="TextBox 20"/>
          <p:cNvSpPr txBox="1"/>
          <p:nvPr userDrawn="1"/>
        </p:nvSpPr>
        <p:spPr>
          <a:xfrm>
            <a:off x="1605935" y="2119252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enquiry@odeconsulting.com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605935" y="3552764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+65 6323 8020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457771" y="1819824"/>
            <a:ext cx="968188" cy="968188"/>
            <a:chOff x="457771" y="1819824"/>
            <a:chExt cx="968188" cy="968188"/>
          </a:xfrm>
        </p:grpSpPr>
        <p:sp>
          <p:nvSpPr>
            <p:cNvPr id="17" name="Oval 16"/>
            <p:cNvSpPr/>
            <p:nvPr userDrawn="1"/>
          </p:nvSpPr>
          <p:spPr>
            <a:xfrm>
              <a:off x="457771" y="1819824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SG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260" y="2090313"/>
              <a:ext cx="427211" cy="427211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 userDrawn="1"/>
        </p:nvGrpSpPr>
        <p:grpSpPr>
          <a:xfrm>
            <a:off x="457771" y="3245218"/>
            <a:ext cx="968188" cy="968188"/>
            <a:chOff x="457771" y="3245218"/>
            <a:chExt cx="968188" cy="968188"/>
          </a:xfrm>
        </p:grpSpPr>
        <p:sp>
          <p:nvSpPr>
            <p:cNvPr id="20" name="Oval 19"/>
            <p:cNvSpPr/>
            <p:nvPr userDrawn="1"/>
          </p:nvSpPr>
          <p:spPr>
            <a:xfrm>
              <a:off x="457771" y="3245218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SG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085" y="3538532"/>
              <a:ext cx="381560" cy="381560"/>
            </a:xfrm>
            <a:prstGeom prst="rect">
              <a:avLst/>
            </a:prstGeom>
          </p:spPr>
        </p:pic>
      </p:grpSp>
      <p:sp>
        <p:nvSpPr>
          <p:cNvPr id="28" name="TextBox 27"/>
          <p:cNvSpPr txBox="1"/>
          <p:nvPr userDrawn="1"/>
        </p:nvSpPr>
        <p:spPr>
          <a:xfrm>
            <a:off x="6039801" y="718508"/>
            <a:ext cx="5286368" cy="584775"/>
          </a:xfrm>
          <a:prstGeom prst="rect">
            <a:avLst/>
          </a:prstGeom>
          <a:solidFill>
            <a:srgbClr val="00206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Address: </a:t>
            </a:r>
            <a:r>
              <a:rPr kumimoji="0" lang="en-US" sz="1600" b="0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70 Shenton Way, EON Shenton </a:t>
            </a:r>
            <a:br>
              <a:rPr kumimoji="0" lang="en-US" sz="1600" b="0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600" b="0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#09-08 S(079118)</a:t>
            </a: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980" y="4057762"/>
            <a:ext cx="2147593" cy="2147593"/>
          </a:xfrm>
          <a:prstGeom prst="rect">
            <a:avLst/>
          </a:prstGeom>
          <a:ln w="57150">
            <a:noFill/>
          </a:ln>
          <a:effectLst>
            <a:outerShdw blurRad="50800" dist="38100" dir="5400000" algn="t" rotWithShape="0">
              <a:srgbClr val="3562A7">
                <a:alpha val="40000"/>
              </a:srgbClr>
            </a:outerShdw>
          </a:effectLst>
        </p:spPr>
      </p:pic>
      <p:sp>
        <p:nvSpPr>
          <p:cNvPr id="34" name="TextBox 33"/>
          <p:cNvSpPr txBox="1"/>
          <p:nvPr userDrawn="1"/>
        </p:nvSpPr>
        <p:spPr>
          <a:xfrm>
            <a:off x="1605935" y="4984273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www.odeconsulting.com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57771" y="4676726"/>
            <a:ext cx="968188" cy="968188"/>
            <a:chOff x="457771" y="4676726"/>
            <a:chExt cx="968188" cy="968188"/>
          </a:xfrm>
        </p:grpSpPr>
        <p:sp>
          <p:nvSpPr>
            <p:cNvPr id="33" name="Oval 32"/>
            <p:cNvSpPr/>
            <p:nvPr userDrawn="1"/>
          </p:nvSpPr>
          <p:spPr>
            <a:xfrm>
              <a:off x="457771" y="4676726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SG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7" name="Picture 36"/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319" y="4907274"/>
              <a:ext cx="507093" cy="507093"/>
            </a:xfrm>
            <a:prstGeom prst="rect">
              <a:avLst/>
            </a:prstGeom>
          </p:spPr>
        </p:pic>
      </p:grpSp>
      <p:sp>
        <p:nvSpPr>
          <p:cNvPr id="38" name="TextBox 37"/>
          <p:cNvSpPr txBox="1"/>
          <p:nvPr userDrawn="1"/>
        </p:nvSpPr>
        <p:spPr>
          <a:xfrm>
            <a:off x="1605935" y="5436583"/>
            <a:ext cx="2971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300" normalizeH="0" baseline="0" noProof="0" dirty="0">
                <a:ln>
                  <a:noFill/>
                </a:ln>
                <a:solidFill>
                  <a:srgbClr val="3562A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Scan the QR code to visit our website</a:t>
            </a:r>
          </a:p>
        </p:txBody>
      </p:sp>
      <p:sp>
        <p:nvSpPr>
          <p:cNvPr id="39" name="Right Arrow 38"/>
          <p:cNvSpPr/>
          <p:nvPr userDrawn="1"/>
        </p:nvSpPr>
        <p:spPr>
          <a:xfrm>
            <a:off x="3834581" y="5792880"/>
            <a:ext cx="1177044" cy="20881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1" name="Picture 2" descr="Y:\Logo\ODE w tagline\ODElogo®ColWtl_Clear background.png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354" y="6192837"/>
            <a:ext cx="931770" cy="414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391" y="4793925"/>
            <a:ext cx="380695" cy="380695"/>
          </a:xfrm>
          <a:prstGeom prst="rect">
            <a:avLst/>
          </a:prstGeom>
        </p:spPr>
      </p:pic>
      <p:sp>
        <p:nvSpPr>
          <p:cNvPr id="35" name="TextBox 34"/>
          <p:cNvSpPr txBox="1"/>
          <p:nvPr userDrawn="1"/>
        </p:nvSpPr>
        <p:spPr>
          <a:xfrm>
            <a:off x="8409367" y="5131557"/>
            <a:ext cx="17398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455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ODE Consulting®</a:t>
            </a:r>
          </a:p>
        </p:txBody>
      </p:sp>
    </p:spTree>
    <p:extLst>
      <p:ext uri="{BB962C8B-B14F-4D97-AF65-F5344CB8AC3E}">
        <p14:creationId xmlns:p14="http://schemas.microsoft.com/office/powerpoint/2010/main" val="1967261023"/>
      </p:ext>
    </p:extLst>
  </p:cSld>
  <p:clrMapOvr>
    <a:masterClrMapping/>
  </p:clrMapOvr>
</p:sldLayout>
</file>

<file path=ppt/slideLayouts/slideLayout7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 rot="5400000">
            <a:off x="1275243" y="3041542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80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 userDrawn="1"/>
        </p:nvSpPr>
        <p:spPr>
          <a:xfrm rot="5400000">
            <a:off x="513742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34" name="Rounded Rectangle 33"/>
          <p:cNvSpPr/>
          <p:nvPr userDrawn="1"/>
        </p:nvSpPr>
        <p:spPr>
          <a:xfrm rot="5400000">
            <a:off x="886360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057275" y="3603625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919457" y="3600713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2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645636" y="3600712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3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6815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00287"/>
          </a:xfrm>
        </p:spPr>
        <p:txBody>
          <a:bodyPr>
            <a:normAutofit/>
          </a:bodyPr>
          <a:lstStyle>
            <a:lvl1pPr algn="ctr"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2" name="Rounded Rectangle 1"/>
          <p:cNvSpPr/>
          <p:nvPr userDrawn="1"/>
        </p:nvSpPr>
        <p:spPr>
          <a:xfrm>
            <a:off x="83820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 userDrawn="1"/>
        </p:nvSpPr>
        <p:spPr>
          <a:xfrm>
            <a:off x="449326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814832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 userDrawn="1"/>
        </p:nvSpPr>
        <p:spPr>
          <a:xfrm>
            <a:off x="113792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1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479298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0" name="Rounded Rectangle 19"/>
          <p:cNvSpPr/>
          <p:nvPr userDrawn="1"/>
        </p:nvSpPr>
        <p:spPr>
          <a:xfrm>
            <a:off x="844804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 userDrawn="1"/>
        </p:nvSpPr>
        <p:spPr>
          <a:xfrm flipV="1">
            <a:off x="113792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4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22" name="Rounded Rectangle 21"/>
          <p:cNvSpPr/>
          <p:nvPr userDrawn="1"/>
        </p:nvSpPr>
        <p:spPr>
          <a:xfrm flipV="1">
            <a:off x="479298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3" name="Rounded Rectangle 22"/>
          <p:cNvSpPr/>
          <p:nvPr userDrawn="1"/>
        </p:nvSpPr>
        <p:spPr>
          <a:xfrm flipV="1">
            <a:off x="844804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82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37919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792981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448041" y="4815523"/>
            <a:ext cx="2606039" cy="5080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138238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804569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8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470900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2217420" y="5577205"/>
            <a:ext cx="447040" cy="91757"/>
            <a:chOff x="2217420" y="5628323"/>
            <a:chExt cx="447040" cy="91757"/>
          </a:xfrm>
        </p:grpSpPr>
        <p:sp>
          <p:nvSpPr>
            <p:cNvPr id="29" name="Oval 28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0" name="Oval 29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1" name="Oval 30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5872480" y="5577205"/>
            <a:ext cx="447040" cy="91757"/>
            <a:chOff x="2217420" y="5628323"/>
            <a:chExt cx="447040" cy="91757"/>
          </a:xfrm>
        </p:grpSpPr>
        <p:sp>
          <p:nvSpPr>
            <p:cNvPr id="37" name="Oval 36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8" name="Oval 37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9" name="Oval 38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40" name="Group 39"/>
          <p:cNvGrpSpPr/>
          <p:nvPr userDrawn="1"/>
        </p:nvGrpSpPr>
        <p:grpSpPr>
          <a:xfrm>
            <a:off x="9527540" y="5577205"/>
            <a:ext cx="447040" cy="91757"/>
            <a:chOff x="2217420" y="5628323"/>
            <a:chExt cx="447040" cy="91757"/>
          </a:xfrm>
        </p:grpSpPr>
        <p:sp>
          <p:nvSpPr>
            <p:cNvPr id="41" name="Oval 40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3" name="Oval 42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sp>
        <p:nvSpPr>
          <p:cNvPr id="32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29455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700463" y="1371600"/>
            <a:ext cx="4257675" cy="4257675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445994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4078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505743"/>
            <a:ext cx="356815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7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43400" y="3137436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8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8139954" y="1566703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0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343400" y="1531743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1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141495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35413314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3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3309321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3310862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 hasCustomPrompt="1"/>
          </p:nvPr>
        </p:nvSpPr>
        <p:spPr>
          <a:xfrm>
            <a:off x="6199542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6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201083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 hasCustomPrompt="1"/>
          </p:nvPr>
        </p:nvSpPr>
        <p:spPr>
          <a:xfrm>
            <a:off x="9089763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9091304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9" name="Slide Number Placeholder 2"/>
          <p:cNvSpPr>
            <a:spLocks noGrp="1"/>
          </p:cNvSpPr>
          <p:nvPr>
            <p:ph type="sldNum" sz="quarter" idx="2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628132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997824" y="365125"/>
            <a:ext cx="6355975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97824" y="1855694"/>
            <a:ext cx="6355976" cy="41691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14950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009172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7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SG" dirty="0"/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508000" y="1447800"/>
            <a:ext cx="10972800" cy="4724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818542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7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279895-DFFF-4EBF-9F22-3A021849A8D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9604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339541533"/>
      </p:ext>
    </p:extLst>
  </p:cSld>
  <p:clrMapOvr>
    <a:masterClrMapping/>
  </p:clrMapOvr>
</p:sldLayout>
</file>

<file path=ppt/slideLayouts/slideLayout7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8C15E88C-03D4-4DB3-A294-01AFD0238E6A}"/>
              </a:ext>
            </a:extLst>
          </p:cNvPr>
          <p:cNvGrpSpPr/>
          <p:nvPr/>
        </p:nvGrpSpPr>
        <p:grpSpPr>
          <a:xfrm>
            <a:off x="0" y="0"/>
            <a:ext cx="12201285" cy="3125387"/>
            <a:chOff x="0" y="0"/>
            <a:chExt cx="9150964" cy="2344040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6441D088-2608-489A-AFA7-12FB857C3D4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81" t="90" r="-1"/>
            <a:stretch/>
          </p:blipFill>
          <p:spPr>
            <a:xfrm>
              <a:off x="0" y="0"/>
              <a:ext cx="9150964" cy="1982539"/>
            </a:xfrm>
            <a:prstGeom prst="rect">
              <a:avLst/>
            </a:prstGeom>
          </p:spPr>
        </p:pic>
        <p:pic>
          <p:nvPicPr>
            <p:cNvPr id="36" name="Supergraphic 35">
              <a:extLst>
                <a:ext uri="{FF2B5EF4-FFF2-40B4-BE49-F238E27FC236}">
                  <a16:creationId xmlns:a16="http://schemas.microsoft.com/office/drawing/2014/main" id="{38ED6516-54EA-40DC-A3B9-12F312D5B7F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l="8161"/>
            <a:stretch/>
          </p:blipFill>
          <p:spPr>
            <a:xfrm>
              <a:off x="0" y="356654"/>
              <a:ext cx="5558576" cy="1987386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6936192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9" y="1024120"/>
            <a:ext cx="6920663" cy="205184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sz="1333" b="0">
                <a:latin typeface="Arial Black" panose="020B0A04020102020204" pitchFamily="34" charset="0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F33FAE9-5A77-4546-9E4F-8DB4789353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7294954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 with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CB4C805-F1F2-4347-A531-7461745FA803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8299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7B2A620-E8F5-864F-8C69-BACD73BFA85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610332"/>
            <a:ext cx="9727521" cy="14779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725D199C-0017-BD42-A6C1-62ECF1838DE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9600" y="221130"/>
            <a:ext cx="2657522" cy="359009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E3D37D5-1CCF-7148-8230-D68A57EF7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0" y="505095"/>
            <a:ext cx="4433906" cy="477054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1804921A-AF17-2B45-88FA-59C234884E5E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249600" y="1316568"/>
            <a:ext cx="11692587" cy="5032633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F135D2A6-3202-B94D-8E38-FB252FE5623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77121" y="6603983"/>
            <a:ext cx="1661757" cy="170847"/>
          </a:xfrm>
        </p:spPr>
        <p:txBody>
          <a:bodyPr anchor="b"/>
          <a:lstStyle>
            <a:lvl1pPr marL="0" indent="0" algn="r">
              <a:buNone/>
              <a:defRPr sz="907"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add Presentation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3795998"/>
      </p:ext>
    </p:extLst>
  </p:cSld>
  <p:clrMapOvr>
    <a:masterClrMapping/>
  </p:clrMapOvr>
  <p:transition spd="med">
    <p:fade/>
  </p:transition>
</p:sldLayout>
</file>

<file path=ppt/slideLayouts/slideLayout7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6A84288-523C-468C-903D-37AE1A1DB582}"/>
              </a:ext>
            </a:extLst>
          </p:cNvPr>
          <p:cNvGrpSpPr/>
          <p:nvPr/>
        </p:nvGrpSpPr>
        <p:grpSpPr>
          <a:xfrm>
            <a:off x="1" y="3174"/>
            <a:ext cx="12192001" cy="3951183"/>
            <a:chOff x="0" y="2380"/>
            <a:chExt cx="9144001" cy="2963387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E775A16-290E-41A2-8A43-A04985C835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51" t="45547" r="39"/>
            <a:stretch/>
          </p:blipFill>
          <p:spPr>
            <a:xfrm>
              <a:off x="0" y="2380"/>
              <a:ext cx="9144000" cy="1984353"/>
            </a:xfrm>
            <a:prstGeom prst="rect">
              <a:avLst/>
            </a:prstGeom>
          </p:spPr>
        </p:pic>
        <p:pic>
          <p:nvPicPr>
            <p:cNvPr id="7" name="Supergraphic 6">
              <a:extLst>
                <a:ext uri="{FF2B5EF4-FFF2-40B4-BE49-F238E27FC236}">
                  <a16:creationId xmlns:a16="http://schemas.microsoft.com/office/drawing/2014/main" id="{A14DCB7B-2752-4E29-ABF6-7E00DCFE60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r="13965"/>
            <a:stretch/>
          </p:blipFill>
          <p:spPr>
            <a:xfrm>
              <a:off x="4038601" y="553853"/>
              <a:ext cx="5105400" cy="2411914"/>
            </a:xfrm>
            <a:prstGeom prst="rect">
              <a:avLst/>
            </a:prstGeom>
          </p:spPr>
        </p:pic>
        <p:pic>
          <p:nvPicPr>
            <p:cNvPr id="14" name="Frasers logo">
              <a:extLst>
                <a:ext uri="{FF2B5EF4-FFF2-40B4-BE49-F238E27FC236}">
                  <a16:creationId xmlns:a16="http://schemas.microsoft.com/office/drawing/2014/main" id="{22698AC3-2C23-4095-8A0D-4407CE65CC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70" y="1024121"/>
            <a:ext cx="692066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55181"/>
            <a:ext cx="6936191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8A9CB77-6A21-4007-A3A2-8B8C08DD90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39158225"/>
      </p:ext>
    </p:extLst>
  </p:cSld>
  <p:clrMapOvr>
    <a:masterClrMapping/>
  </p:clrMapOvr>
</p:sldLayout>
</file>

<file path=ppt/slideLayouts/slideLayout7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2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5ACB32D6-37F4-453D-9699-66028AE9508E}"/>
              </a:ext>
            </a:extLst>
          </p:cNvPr>
          <p:cNvGrpSpPr/>
          <p:nvPr/>
        </p:nvGrpSpPr>
        <p:grpSpPr>
          <a:xfrm>
            <a:off x="2595295" y="0"/>
            <a:ext cx="9596707" cy="6858000"/>
            <a:chOff x="1946471" y="0"/>
            <a:chExt cx="7197530" cy="5143500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8CCA5E0E-2F50-4B19-861A-B0979A5ACB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r="4097"/>
            <a:stretch/>
          </p:blipFill>
          <p:spPr>
            <a:xfrm>
              <a:off x="1946471" y="0"/>
              <a:ext cx="7197530" cy="5143500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5CEA7398-3960-401A-AF22-E24D249FF9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rcRect t="5774"/>
            <a:stretch/>
          </p:blipFill>
          <p:spPr>
            <a:xfrm>
              <a:off x="3397398" y="0"/>
              <a:ext cx="3101151" cy="4200526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srgbClr val="ED1C24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srgbClr val="ED1C24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11820" y="5994889"/>
            <a:ext cx="464574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5CA4945-3158-423A-A5F4-860969E5A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1820" y="4975837"/>
            <a:ext cx="4645747" cy="886396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AEFF863-D6C3-4BAA-9D46-9066F17DD3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48182488"/>
      </p:ext>
    </p:extLst>
  </p:cSld>
  <p:clrMapOvr>
    <a:masterClrMapping/>
  </p:clrMapOvr>
</p:sldLayout>
</file>

<file path=ppt/slideLayouts/slideLayout7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3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8337598-321F-451C-BF10-1EC48F825F8B}"/>
              </a:ext>
            </a:extLst>
          </p:cNvPr>
          <p:cNvGrpSpPr/>
          <p:nvPr/>
        </p:nvGrpSpPr>
        <p:grpSpPr>
          <a:xfrm>
            <a:off x="-3" y="2600666"/>
            <a:ext cx="12192003" cy="4260527"/>
            <a:chOff x="-2" y="1950499"/>
            <a:chExt cx="9144002" cy="3195395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AD51654-0AA4-4275-89E5-F65D83D31A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r="9861"/>
            <a:stretch/>
          </p:blipFill>
          <p:spPr>
            <a:xfrm>
              <a:off x="3374379" y="1950499"/>
              <a:ext cx="5769621" cy="246086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5DCE1DF-6B93-4E74-9805-860609A3A7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26638214"/>
      </p:ext>
    </p:extLst>
  </p:cSld>
  <p:clrMapOvr>
    <a:masterClrMapping/>
  </p:clrMapOvr>
</p:sldLayout>
</file>

<file path=ppt/slideLayouts/slideLayout7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4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3064C296-B90E-4762-82F5-0D6D7FB2B880}"/>
              </a:ext>
            </a:extLst>
          </p:cNvPr>
          <p:cNvGrpSpPr/>
          <p:nvPr/>
        </p:nvGrpSpPr>
        <p:grpSpPr>
          <a:xfrm>
            <a:off x="-2" y="2784728"/>
            <a:ext cx="12192004" cy="4076465"/>
            <a:chOff x="-2" y="2088545"/>
            <a:chExt cx="9144003" cy="3057349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DB12760D-26C5-459A-98CF-A856A96E3B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r="8717"/>
            <a:stretch/>
          </p:blipFill>
          <p:spPr>
            <a:xfrm>
              <a:off x="3882905" y="2088545"/>
              <a:ext cx="5261096" cy="199912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CCD481D-9B74-46B8-9F56-998633D332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064759654"/>
      </p:ext>
    </p:extLst>
  </p:cSld>
  <p:clrMapOvr>
    <a:masterClrMapping/>
  </p:clrMapOvr>
</p:sldLayout>
</file>

<file path=ppt/slideLayouts/slideLayout7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489061"/>
            <a:ext cx="11320523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958001"/>
            <a:ext cx="11320523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b="0" dirty="0">
                <a:latin typeface="Arial Black" panose="020B0A04020102020204" pitchFamily="34" charset="0"/>
              </a:defRPr>
            </a:lvl1pPr>
          </a:lstStyle>
          <a:p>
            <a:pPr marL="191995" lvl="0" indent="-191995"/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78493475"/>
      </p:ext>
    </p:extLst>
  </p:cSld>
  <p:clrMapOvr>
    <a:masterClrMapping/>
  </p:clrMapOvr>
</p:sldLayout>
</file>

<file path=ppt/slideLayouts/slideLayout7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7" y="1267884"/>
            <a:ext cx="115038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E26B09-3B8C-4D1D-B688-D9601153D5F2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928208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7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06745"/>
            <a:ext cx="11425765" cy="557220"/>
          </a:xfrm>
        </p:spPr>
        <p:txBody>
          <a:bodyPr anchor="t" anchorCtr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503809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9684782"/>
      </p:ext>
    </p:extLst>
  </p:cSld>
  <p:clrMapOvr>
    <a:masterClrMapping/>
  </p:clrMapOvr>
</p:sldLayout>
</file>

<file path=ppt/slideLayouts/slideLayout7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ubtitle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702526"/>
            <a:ext cx="11409663" cy="369332"/>
          </a:xfrm>
        </p:spPr>
        <p:txBody>
          <a:bodyPr wrap="square" anchor="t" anchorCtr="0">
            <a:sp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4877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031EBBB4-82F7-4722-8871-FD14FF172B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407073"/>
            <a:ext cx="1140966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AU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01004307"/>
      </p:ext>
    </p:extLst>
  </p:cSld>
  <p:clrMapOvr>
    <a:masterClrMapping/>
  </p:clrMapOvr>
</p:sldLayout>
</file>

<file path=ppt/slideLayouts/slideLayout7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99">
            <a:extLst>
              <a:ext uri="{FF2B5EF4-FFF2-40B4-BE49-F238E27FC236}">
                <a16:creationId xmlns:a16="http://schemas.microsoft.com/office/drawing/2014/main" id="{5EDBAA30-1966-409D-A434-B2D7D27E2B97}"/>
              </a:ext>
            </a:extLst>
          </p:cNvPr>
          <p:cNvSpPr/>
          <p:nvPr/>
        </p:nvSpPr>
        <p:spPr>
          <a:xfrm>
            <a:off x="0" y="1286602"/>
            <a:ext cx="7870480" cy="49416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solidFill>
                <a:prstClr val="white"/>
              </a:solidFill>
            </a:endParaRPr>
          </a:p>
        </p:txBody>
      </p:sp>
      <p:pic>
        <p:nvPicPr>
          <p:cNvPr id="218" name="Graphic 217">
            <a:extLst>
              <a:ext uri="{FF2B5EF4-FFF2-40B4-BE49-F238E27FC236}">
                <a16:creationId xmlns:a16="http://schemas.microsoft.com/office/drawing/2014/main" id="{DA4B2B93-F7C6-4270-AA27-8D8512240D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33553"/>
          <a:stretch/>
        </p:blipFill>
        <p:spPr>
          <a:xfrm>
            <a:off x="-1" y="1331535"/>
            <a:ext cx="7472553" cy="517393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95340" y="3360580"/>
            <a:ext cx="3581197" cy="14643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6" name="Text Placeholder 16">
            <a:extLst>
              <a:ext uri="{FF2B5EF4-FFF2-40B4-BE49-F238E27FC236}">
                <a16:creationId xmlns:a16="http://schemas.microsoft.com/office/drawing/2014/main" id="{9F7DFDA2-E227-48C5-95C2-03C76A33A9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6021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5937C0C9-867E-4F9B-AE91-3494C718DE7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itle 1">
            <a:extLst>
              <a:ext uri="{FF2B5EF4-FFF2-40B4-BE49-F238E27FC236}">
                <a16:creationId xmlns:a16="http://schemas.microsoft.com/office/drawing/2014/main" id="{B52AF69C-500C-40F8-A28E-2B2CAAFC6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1" name="Text Placeholder 18">
            <a:extLst>
              <a:ext uri="{FF2B5EF4-FFF2-40B4-BE49-F238E27FC236}">
                <a16:creationId xmlns:a16="http://schemas.microsoft.com/office/drawing/2014/main" id="{B144788F-0211-477C-9B74-58F420928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0D76F93-3CB8-4044-9EC9-675391713D40}"/>
              </a:ext>
            </a:extLst>
          </p:cNvPr>
          <p:cNvGrpSpPr/>
          <p:nvPr/>
        </p:nvGrpSpPr>
        <p:grpSpPr>
          <a:xfrm>
            <a:off x="373482" y="5302629"/>
            <a:ext cx="1745468" cy="820738"/>
            <a:chOff x="2419492" y="3413386"/>
            <a:chExt cx="846335" cy="915735"/>
          </a:xfrm>
        </p:grpSpPr>
        <p:sp>
          <p:nvSpPr>
            <p:cNvPr id="105" name="TextBox 41">
              <a:extLst>
                <a:ext uri="{FF2B5EF4-FFF2-40B4-BE49-F238E27FC236}">
                  <a16:creationId xmlns:a16="http://schemas.microsoft.com/office/drawing/2014/main" id="{415E3E57-46A3-4D3C-AFCC-4C903EA0B5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8070" y="3413386"/>
              <a:ext cx="757757" cy="91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Residential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Commercial / Business Parks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Industrial &amp; Logistics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Hospitality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Retail</a:t>
              </a:r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BF94F5A-E719-4496-AF9F-234340D24ED3}"/>
                </a:ext>
              </a:extLst>
            </p:cNvPr>
            <p:cNvSpPr/>
            <p:nvPr/>
          </p:nvSpPr>
          <p:spPr bwMode="auto">
            <a:xfrm>
              <a:off x="2419492" y="3439675"/>
              <a:ext cx="44221" cy="101756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ABD0D790-45DD-4933-A860-63401E43FC16}"/>
                </a:ext>
              </a:extLst>
            </p:cNvPr>
            <p:cNvSpPr/>
            <p:nvPr/>
          </p:nvSpPr>
          <p:spPr bwMode="auto">
            <a:xfrm>
              <a:off x="2419492" y="3627766"/>
              <a:ext cx="44221" cy="101756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B5AAACF1-5F74-416C-8AA2-3E9C814BA79E}"/>
                </a:ext>
              </a:extLst>
            </p:cNvPr>
            <p:cNvSpPr/>
            <p:nvPr/>
          </p:nvSpPr>
          <p:spPr bwMode="auto">
            <a:xfrm>
              <a:off x="2419492" y="3815857"/>
              <a:ext cx="44221" cy="101756"/>
            </a:xfrm>
            <a:prstGeom prst="ellipse">
              <a:avLst/>
            </a:prstGeom>
            <a:solidFill>
              <a:schemeClr val="accent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BE1A761-3894-47DC-9973-C93F95672E6D}"/>
                </a:ext>
              </a:extLst>
            </p:cNvPr>
            <p:cNvSpPr/>
            <p:nvPr/>
          </p:nvSpPr>
          <p:spPr bwMode="auto">
            <a:xfrm>
              <a:off x="2419492" y="4009109"/>
              <a:ext cx="44221" cy="101756"/>
            </a:xfrm>
            <a:prstGeom prst="ellipse">
              <a:avLst/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 dirty="0">
                <a:solidFill>
                  <a:prstClr val="black"/>
                </a:solidFill>
              </a:endParaRP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501D7F4A-BACD-4B70-B62F-8296442B2CED}"/>
                </a:ext>
              </a:extLst>
            </p:cNvPr>
            <p:cNvSpPr/>
            <p:nvPr/>
          </p:nvSpPr>
          <p:spPr bwMode="auto">
            <a:xfrm>
              <a:off x="2419492" y="4205513"/>
              <a:ext cx="44221" cy="101756"/>
            </a:xfrm>
            <a:prstGeom prst="ellipse">
              <a:avLst/>
            </a:prstGeom>
            <a:solidFill>
              <a:srgbClr val="FF7F4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56603E6-EF90-4924-83A6-481582C34D50}"/>
              </a:ext>
            </a:extLst>
          </p:cNvPr>
          <p:cNvGrpSpPr/>
          <p:nvPr/>
        </p:nvGrpSpPr>
        <p:grpSpPr>
          <a:xfrm>
            <a:off x="981722" y="2370188"/>
            <a:ext cx="5409397" cy="3099726"/>
            <a:chOff x="821622" y="1745281"/>
            <a:chExt cx="4057048" cy="2324794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2F59246A-77D7-452C-9AA2-884CF3418CB3}"/>
                </a:ext>
              </a:extLst>
            </p:cNvPr>
            <p:cNvGrpSpPr/>
            <p:nvPr/>
          </p:nvGrpSpPr>
          <p:grpSpPr>
            <a:xfrm>
              <a:off x="4187047" y="3848079"/>
              <a:ext cx="394339" cy="221996"/>
              <a:chOff x="7928753" y="2037582"/>
              <a:chExt cx="394339" cy="221996"/>
            </a:xfrm>
          </p:grpSpPr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76CD4611-38D7-4664-93B2-C697F0063D8D}"/>
                  </a:ext>
                </a:extLst>
              </p:cNvPr>
              <p:cNvSpPr/>
              <p:nvPr/>
            </p:nvSpPr>
            <p:spPr bwMode="auto">
              <a:xfrm>
                <a:off x="7928753" y="2037582"/>
                <a:ext cx="394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Australia</a:t>
                </a:r>
              </a:p>
            </p:txBody>
          </p:sp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55016568-43E9-4B08-93C1-8BE2D27CEFBB}"/>
                  </a:ext>
                </a:extLst>
              </p:cNvPr>
              <p:cNvGrpSpPr/>
              <p:nvPr/>
            </p:nvGrpSpPr>
            <p:grpSpPr>
              <a:xfrm>
                <a:off x="7960853" y="2194446"/>
                <a:ext cx="330137" cy="65132"/>
                <a:chOff x="3961613" y="4186268"/>
                <a:chExt cx="273710" cy="54000"/>
              </a:xfrm>
            </p:grpSpPr>
            <p:sp>
              <p:nvSpPr>
                <p:cNvPr id="213" name="Oval 212">
                  <a:extLst>
                    <a:ext uri="{FF2B5EF4-FFF2-40B4-BE49-F238E27FC236}">
                      <a16:creationId xmlns:a16="http://schemas.microsoft.com/office/drawing/2014/main" id="{C4293C9D-A8B7-4881-A2EA-82ABC20FA3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4" name="Oval 213">
                  <a:extLst>
                    <a:ext uri="{FF2B5EF4-FFF2-40B4-BE49-F238E27FC236}">
                      <a16:creationId xmlns:a16="http://schemas.microsoft.com/office/drawing/2014/main" id="{D22D0234-FBF3-40A6-B286-E2E0B791EB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5" name="Oval 214">
                  <a:extLst>
                    <a:ext uri="{FF2B5EF4-FFF2-40B4-BE49-F238E27FC236}">
                      <a16:creationId xmlns:a16="http://schemas.microsoft.com/office/drawing/2014/main" id="{D76E4CE8-EB99-4A08-BF4C-E9401D9614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6" name="Oval 215">
                  <a:extLst>
                    <a:ext uri="{FF2B5EF4-FFF2-40B4-BE49-F238E27FC236}">
                      <a16:creationId xmlns:a16="http://schemas.microsoft.com/office/drawing/2014/main" id="{40BC8DBA-3AEC-443B-8C8C-43AB08B9D7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7" name="Oval 216">
                  <a:extLst>
                    <a:ext uri="{FF2B5EF4-FFF2-40B4-BE49-F238E27FC236}">
                      <a16:creationId xmlns:a16="http://schemas.microsoft.com/office/drawing/2014/main" id="{88885045-DD41-4E32-9DAB-A4A744FE811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8B1C2D96-E662-4AB4-901F-2E0916457B59}"/>
                </a:ext>
              </a:extLst>
            </p:cNvPr>
            <p:cNvGrpSpPr/>
            <p:nvPr/>
          </p:nvGrpSpPr>
          <p:grpSpPr>
            <a:xfrm>
              <a:off x="3775252" y="3474735"/>
              <a:ext cx="393136" cy="177771"/>
              <a:chOff x="7271871" y="1394500"/>
              <a:chExt cx="393136" cy="177771"/>
            </a:xfrm>
          </p:grpSpPr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E524DA48-423D-4409-9679-2FCB45BC06D2}"/>
                  </a:ext>
                </a:extLst>
              </p:cNvPr>
              <p:cNvSpPr/>
              <p:nvPr/>
            </p:nvSpPr>
            <p:spPr bwMode="auto">
              <a:xfrm>
                <a:off x="7271871" y="1464597"/>
                <a:ext cx="39313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Indonesia</a:t>
                </a:r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FFEFCA8C-9022-438E-BB06-C9216CD178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72547" y="1394500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427F6FA6-11EE-472C-A579-7996754D1BD8}"/>
                </a:ext>
              </a:extLst>
            </p:cNvPr>
            <p:cNvGrpSpPr/>
            <p:nvPr/>
          </p:nvGrpSpPr>
          <p:grpSpPr>
            <a:xfrm>
              <a:off x="3621419" y="3328513"/>
              <a:ext cx="721119" cy="107674"/>
              <a:chOff x="7403331" y="1139322"/>
              <a:chExt cx="721119" cy="107674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D2ED7A9A-27D3-4D47-B559-F495C800D56E}"/>
                  </a:ext>
                </a:extLst>
              </p:cNvPr>
              <p:cNvSpPr/>
              <p:nvPr/>
            </p:nvSpPr>
            <p:spPr bwMode="auto">
              <a:xfrm>
                <a:off x="7710875" y="1139322"/>
                <a:ext cx="41357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Singapore</a:t>
                </a:r>
              </a:p>
            </p:txBody>
          </p: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FB649A49-DA4E-47CF-9568-36420D106984}"/>
                  </a:ext>
                </a:extLst>
              </p:cNvPr>
              <p:cNvGrpSpPr/>
              <p:nvPr/>
            </p:nvGrpSpPr>
            <p:grpSpPr>
              <a:xfrm>
                <a:off x="7403331" y="1156102"/>
                <a:ext cx="266510" cy="65132"/>
                <a:chOff x="3680259" y="3430130"/>
                <a:chExt cx="220958" cy="54000"/>
              </a:xfrm>
            </p:grpSpPr>
            <p:sp>
              <p:nvSpPr>
                <p:cNvPr id="205" name="Oval 204">
                  <a:extLst>
                    <a:ext uri="{FF2B5EF4-FFF2-40B4-BE49-F238E27FC236}">
                      <a16:creationId xmlns:a16="http://schemas.microsoft.com/office/drawing/2014/main" id="{B1A33D23-D332-46D1-A0A4-9C2EBBAD477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5187" y="3430130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6" name="Oval 205">
                  <a:extLst>
                    <a:ext uri="{FF2B5EF4-FFF2-40B4-BE49-F238E27FC236}">
                      <a16:creationId xmlns:a16="http://schemas.microsoft.com/office/drawing/2014/main" id="{1D29F7D9-64F2-48C6-9C68-FD74C144188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7" name="Oval 206">
                  <a:extLst>
                    <a:ext uri="{FF2B5EF4-FFF2-40B4-BE49-F238E27FC236}">
                      <a16:creationId xmlns:a16="http://schemas.microsoft.com/office/drawing/2014/main" id="{0A618BD5-780F-434F-8BC0-4DF0DA85A6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92291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8" name="Oval 207">
                  <a:extLst>
                    <a:ext uri="{FF2B5EF4-FFF2-40B4-BE49-F238E27FC236}">
                      <a16:creationId xmlns:a16="http://schemas.microsoft.com/office/drawing/2014/main" id="{CD301EE0-7CAA-4338-9E07-67B6A9A123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47217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68FABD63-718C-4135-BE78-B08C23BF62E4}"/>
                </a:ext>
              </a:extLst>
            </p:cNvPr>
            <p:cNvGrpSpPr/>
            <p:nvPr/>
          </p:nvGrpSpPr>
          <p:grpSpPr>
            <a:xfrm>
              <a:off x="3105554" y="3199961"/>
              <a:ext cx="593265" cy="107674"/>
              <a:chOff x="6815465" y="980731"/>
              <a:chExt cx="593265" cy="107674"/>
            </a:xfrm>
          </p:grpSpPr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6F47B08D-A74A-487F-8050-ADF3D88D5C76}"/>
                  </a:ext>
                </a:extLst>
              </p:cNvPr>
              <p:cNvSpPr/>
              <p:nvPr/>
            </p:nvSpPr>
            <p:spPr bwMode="auto">
              <a:xfrm>
                <a:off x="6815465" y="980731"/>
                <a:ext cx="35586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Malaysia</a:t>
                </a:r>
              </a:p>
            </p:txBody>
          </p:sp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319ACEB5-28E2-4A29-BEF5-47A614876049}"/>
                  </a:ext>
                </a:extLst>
              </p:cNvPr>
              <p:cNvGrpSpPr/>
              <p:nvPr/>
            </p:nvGrpSpPr>
            <p:grpSpPr>
              <a:xfrm>
                <a:off x="7214688" y="1007265"/>
                <a:ext cx="194042" cy="65132"/>
                <a:chOff x="3680259" y="3430130"/>
                <a:chExt cx="160876" cy="54000"/>
              </a:xfrm>
            </p:grpSpPr>
            <p:sp>
              <p:nvSpPr>
                <p:cNvPr id="200" name="Oval 199">
                  <a:extLst>
                    <a:ext uri="{FF2B5EF4-FFF2-40B4-BE49-F238E27FC236}">
                      <a16:creationId xmlns:a16="http://schemas.microsoft.com/office/drawing/2014/main" id="{F5ACB297-66C4-4C02-A31C-8FB30E09A3B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1" name="Oval 200">
                  <a:extLst>
                    <a:ext uri="{FF2B5EF4-FFF2-40B4-BE49-F238E27FC236}">
                      <a16:creationId xmlns:a16="http://schemas.microsoft.com/office/drawing/2014/main" id="{B2EBFD43-E5C4-48A1-9A6E-F97D0D91EF7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2212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2" name="Oval 201">
                  <a:extLst>
                    <a:ext uri="{FF2B5EF4-FFF2-40B4-BE49-F238E27FC236}">
                      <a16:creationId xmlns:a16="http://schemas.microsoft.com/office/drawing/2014/main" id="{4C9E2F54-2E6C-4CB4-85C1-A618791443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87135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DC9DEECE-6BCC-4FD5-84FF-8B21BEF1F70C}"/>
                </a:ext>
              </a:extLst>
            </p:cNvPr>
            <p:cNvGrpSpPr/>
            <p:nvPr/>
          </p:nvGrpSpPr>
          <p:grpSpPr>
            <a:xfrm>
              <a:off x="4183061" y="2321258"/>
              <a:ext cx="620211" cy="88480"/>
              <a:chOff x="7856310" y="192759"/>
              <a:chExt cx="620211" cy="88480"/>
            </a:xfrm>
          </p:grpSpPr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F23DFC57-E65E-4272-9F83-1746D15E0F1B}"/>
                  </a:ext>
                </a:extLst>
              </p:cNvPr>
              <p:cNvSpPr/>
              <p:nvPr/>
            </p:nvSpPr>
            <p:spPr bwMode="auto">
              <a:xfrm>
                <a:off x="7972777" y="195109"/>
                <a:ext cx="503744" cy="86130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South Korea</a:t>
                </a:r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30343DDE-AC7A-4493-93DB-281FFB2A6D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56310" y="19275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B8FEF01E-B62C-4D08-AB9F-5E466760037C}"/>
                </a:ext>
              </a:extLst>
            </p:cNvPr>
            <p:cNvGrpSpPr/>
            <p:nvPr/>
          </p:nvGrpSpPr>
          <p:grpSpPr>
            <a:xfrm>
              <a:off x="4523102" y="2193944"/>
              <a:ext cx="355568" cy="107674"/>
              <a:chOff x="7962681" y="43208"/>
              <a:chExt cx="355568" cy="107674"/>
            </a:xfrm>
          </p:grpSpPr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E38477BF-022E-45F8-AB7E-7D918A3536FB}"/>
                  </a:ext>
                </a:extLst>
              </p:cNvPr>
              <p:cNvSpPr/>
              <p:nvPr/>
            </p:nvSpPr>
            <p:spPr bwMode="auto">
              <a:xfrm>
                <a:off x="8071787" y="43208"/>
                <a:ext cx="24646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Japan</a:t>
                </a:r>
              </a:p>
            </p:txBody>
          </p:sp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id="{A61EDE5C-1117-436B-8DBF-B186731904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62681" y="6248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3D756E39-027A-4282-B3DB-4EA102690567}"/>
                </a:ext>
              </a:extLst>
            </p:cNvPr>
            <p:cNvGrpSpPr/>
            <p:nvPr/>
          </p:nvGrpSpPr>
          <p:grpSpPr>
            <a:xfrm>
              <a:off x="3151161" y="2951109"/>
              <a:ext cx="724642" cy="107674"/>
              <a:chOff x="6678689" y="751823"/>
              <a:chExt cx="724642" cy="107674"/>
            </a:xfrm>
          </p:grpSpPr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910D434A-FFD8-4B5B-8255-B33F911013FA}"/>
                  </a:ext>
                </a:extLst>
              </p:cNvPr>
              <p:cNvSpPr/>
              <p:nvPr/>
            </p:nvSpPr>
            <p:spPr bwMode="auto">
              <a:xfrm>
                <a:off x="6678689" y="751823"/>
                <a:ext cx="34865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Thailand</a:t>
                </a:r>
              </a:p>
            </p:txBody>
          </p:sp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9B346F65-851C-4F82-B6CA-1185D10FD61B}"/>
                  </a:ext>
                </a:extLst>
              </p:cNvPr>
              <p:cNvGrpSpPr/>
              <p:nvPr/>
            </p:nvGrpSpPr>
            <p:grpSpPr>
              <a:xfrm>
                <a:off x="7073194" y="784736"/>
                <a:ext cx="330137" cy="65132"/>
                <a:chOff x="3961613" y="4186268"/>
                <a:chExt cx="273710" cy="54000"/>
              </a:xfrm>
            </p:grpSpPr>
            <p:sp>
              <p:nvSpPr>
                <p:cNvPr id="189" name="Oval 188">
                  <a:extLst>
                    <a:ext uri="{FF2B5EF4-FFF2-40B4-BE49-F238E27FC236}">
                      <a16:creationId xmlns:a16="http://schemas.microsoft.com/office/drawing/2014/main" id="{B5E98587-09EC-469C-9AE9-3C7AC5DC9D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0" name="Oval 189">
                  <a:extLst>
                    <a:ext uri="{FF2B5EF4-FFF2-40B4-BE49-F238E27FC236}">
                      <a16:creationId xmlns:a16="http://schemas.microsoft.com/office/drawing/2014/main" id="{C1F79BC8-AEFC-474B-802B-B4EA9639813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1" name="Oval 190">
                  <a:extLst>
                    <a:ext uri="{FF2B5EF4-FFF2-40B4-BE49-F238E27FC236}">
                      <a16:creationId xmlns:a16="http://schemas.microsoft.com/office/drawing/2014/main" id="{E6775623-E6AC-4867-BD58-BA55AFB53B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2" name="Oval 191">
                  <a:extLst>
                    <a:ext uri="{FF2B5EF4-FFF2-40B4-BE49-F238E27FC236}">
                      <a16:creationId xmlns:a16="http://schemas.microsoft.com/office/drawing/2014/main" id="{DFC4EEBD-3CB2-4505-A674-323DD022A6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3" name="Oval 192">
                  <a:extLst>
                    <a:ext uri="{FF2B5EF4-FFF2-40B4-BE49-F238E27FC236}">
                      <a16:creationId xmlns:a16="http://schemas.microsoft.com/office/drawing/2014/main" id="{4F1300D2-4FED-4BCA-AC4E-EE3D85965A3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E47FD3D7-9C5F-47A7-BF6E-CEAA851B7E30}"/>
                </a:ext>
              </a:extLst>
            </p:cNvPr>
            <p:cNvGrpSpPr/>
            <p:nvPr/>
          </p:nvGrpSpPr>
          <p:grpSpPr>
            <a:xfrm>
              <a:off x="2520701" y="2609274"/>
              <a:ext cx="276527" cy="107674"/>
              <a:chOff x="6172681" y="402472"/>
              <a:chExt cx="276527" cy="107674"/>
            </a:xfrm>
          </p:grpSpPr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E4BDC01B-5F77-4248-9B86-AA882A24DE2D}"/>
                  </a:ext>
                </a:extLst>
              </p:cNvPr>
              <p:cNvSpPr/>
              <p:nvPr/>
            </p:nvSpPr>
            <p:spPr bwMode="auto">
              <a:xfrm>
                <a:off x="6264061" y="402472"/>
                <a:ext cx="18514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UAE</a:t>
                </a:r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D2E84963-8831-4683-9633-3BE625EE2E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72681" y="418585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F63FF920-D0FA-4C1C-A248-CB082C935E3F}"/>
                </a:ext>
              </a:extLst>
            </p:cNvPr>
            <p:cNvGrpSpPr/>
            <p:nvPr/>
          </p:nvGrpSpPr>
          <p:grpSpPr>
            <a:xfrm>
              <a:off x="2149774" y="2564597"/>
              <a:ext cx="324126" cy="107674"/>
              <a:chOff x="5783097" y="294352"/>
              <a:chExt cx="324126" cy="107674"/>
            </a:xfrm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73D1F7AC-6A61-4F49-A6CD-AD22AB1BF9EF}"/>
                  </a:ext>
                </a:extLst>
              </p:cNvPr>
              <p:cNvSpPr/>
              <p:nvPr/>
            </p:nvSpPr>
            <p:spPr bwMode="auto">
              <a:xfrm>
                <a:off x="5783097" y="294352"/>
                <a:ext cx="22602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Qatar</a:t>
                </a:r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216D850A-D679-4D8A-B8A6-390D9917BA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42091" y="31895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040EC2E7-CE75-4A78-9190-5BDBF5645F76}"/>
                </a:ext>
              </a:extLst>
            </p:cNvPr>
            <p:cNvGrpSpPr/>
            <p:nvPr/>
          </p:nvGrpSpPr>
          <p:grpSpPr>
            <a:xfrm>
              <a:off x="2392906" y="2482049"/>
              <a:ext cx="427327" cy="107674"/>
              <a:chOff x="6015103" y="197183"/>
              <a:chExt cx="427327" cy="107674"/>
            </a:xfrm>
          </p:grpSpPr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75FFB7B8-2F76-4DB4-8DEF-E4A5090A5E25}"/>
                  </a:ext>
                </a:extLst>
              </p:cNvPr>
              <p:cNvSpPr/>
              <p:nvPr/>
            </p:nvSpPr>
            <p:spPr bwMode="auto">
              <a:xfrm>
                <a:off x="6129844" y="197183"/>
                <a:ext cx="31258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Bahrain</a:t>
                </a:r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43FD3B1C-DACB-4FCB-B366-570AB09215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15103" y="21847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B81B2D9C-4C5D-4DEF-8F4C-A70EE9CF9494}"/>
                </a:ext>
              </a:extLst>
            </p:cNvPr>
            <p:cNvGrpSpPr/>
            <p:nvPr/>
          </p:nvGrpSpPr>
          <p:grpSpPr>
            <a:xfrm>
              <a:off x="1966099" y="2086345"/>
              <a:ext cx="373447" cy="107674"/>
              <a:chOff x="5662200" y="-254452"/>
              <a:chExt cx="373447" cy="107674"/>
            </a:xfrm>
          </p:grpSpPr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0D671B2D-D58E-45A3-B88E-57E143D2D6EE}"/>
                  </a:ext>
                </a:extLst>
              </p:cNvPr>
              <p:cNvSpPr/>
              <p:nvPr/>
            </p:nvSpPr>
            <p:spPr bwMode="auto">
              <a:xfrm>
                <a:off x="5760331" y="-254452"/>
                <a:ext cx="27531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Turkey</a:t>
                </a:r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4B36B9F4-49AB-4D72-AA6E-35AE25F134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662200" y="-227908"/>
                <a:ext cx="64800" cy="64800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5EDBED69-3165-427E-A66E-519D087102CE}"/>
                </a:ext>
              </a:extLst>
            </p:cNvPr>
            <p:cNvGrpSpPr/>
            <p:nvPr/>
          </p:nvGrpSpPr>
          <p:grpSpPr>
            <a:xfrm>
              <a:off x="3077322" y="2346117"/>
              <a:ext cx="301080" cy="107674"/>
              <a:chOff x="6899146" y="515370"/>
              <a:chExt cx="301080" cy="107674"/>
            </a:xfrm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2C55BC70-968D-4C78-B0F2-0ADA8AE5C382}"/>
                  </a:ext>
                </a:extLst>
              </p:cNvPr>
              <p:cNvSpPr/>
              <p:nvPr/>
            </p:nvSpPr>
            <p:spPr bwMode="auto">
              <a:xfrm>
                <a:off x="7003057" y="515370"/>
                <a:ext cx="19716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India</a:t>
                </a:r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6758FE29-CDA8-4576-8E42-781FE1F198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899146" y="54718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44963F09-623B-4A41-A419-6988D0F77120}"/>
                </a:ext>
              </a:extLst>
            </p:cNvPr>
            <p:cNvGrpSpPr/>
            <p:nvPr/>
          </p:nvGrpSpPr>
          <p:grpSpPr>
            <a:xfrm>
              <a:off x="1066858" y="3068200"/>
              <a:ext cx="388682" cy="107674"/>
              <a:chOff x="4525888" y="618672"/>
              <a:chExt cx="388682" cy="107674"/>
            </a:xfrm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138DCF06-5548-4098-822E-B4FD5151A804}"/>
                  </a:ext>
                </a:extLst>
              </p:cNvPr>
              <p:cNvSpPr/>
              <p:nvPr/>
            </p:nvSpPr>
            <p:spPr bwMode="auto">
              <a:xfrm>
                <a:off x="4525888" y="618672"/>
                <a:ext cx="287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Nigeria</a:t>
                </a:r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80612317-43D1-4E5D-AA05-4AB2450035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49438" y="640673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DA302428-F528-4466-A49C-D81D60D2C7A0}"/>
                </a:ext>
              </a:extLst>
            </p:cNvPr>
            <p:cNvGrpSpPr/>
            <p:nvPr/>
          </p:nvGrpSpPr>
          <p:grpSpPr>
            <a:xfrm>
              <a:off x="891803" y="2122236"/>
              <a:ext cx="326077" cy="107674"/>
              <a:chOff x="4647980" y="-263150"/>
              <a:chExt cx="326077" cy="107674"/>
            </a:xfrm>
          </p:grpSpPr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194C85F3-12EF-49DD-9530-F1921A5DFC5B}"/>
                  </a:ext>
                </a:extLst>
              </p:cNvPr>
              <p:cNvSpPr/>
              <p:nvPr/>
            </p:nvSpPr>
            <p:spPr bwMode="auto">
              <a:xfrm>
                <a:off x="4647980" y="-263150"/>
                <a:ext cx="23203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Spain</a:t>
                </a:r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F4BBE173-0658-4CFF-AA57-5497B0E018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08925" y="-238834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1EE7ABAA-0E5A-426E-8EC5-5DA2AC864D2F}"/>
                </a:ext>
              </a:extLst>
            </p:cNvPr>
            <p:cNvGrpSpPr/>
            <p:nvPr/>
          </p:nvGrpSpPr>
          <p:grpSpPr>
            <a:xfrm>
              <a:off x="973425" y="1951168"/>
              <a:ext cx="380873" cy="107674"/>
              <a:chOff x="4904239" y="-456229"/>
              <a:chExt cx="380873" cy="107674"/>
            </a:xfrm>
          </p:grpSpPr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8B964F48-112A-4986-9269-C9BD7301481E}"/>
                  </a:ext>
                </a:extLst>
              </p:cNvPr>
              <p:cNvSpPr/>
              <p:nvPr/>
            </p:nvSpPr>
            <p:spPr bwMode="auto">
              <a:xfrm>
                <a:off x="4904239" y="-456229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France</a:t>
                </a:r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0027D7CF-9F2C-4C94-9B0D-9D27C95B57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19980" y="-43164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67ADF3CF-BEF1-4D77-BDF2-B6FCD06C9479}"/>
                </a:ext>
              </a:extLst>
            </p:cNvPr>
            <p:cNvGrpSpPr/>
            <p:nvPr/>
          </p:nvGrpSpPr>
          <p:grpSpPr>
            <a:xfrm>
              <a:off x="911146" y="1745281"/>
              <a:ext cx="373030" cy="107674"/>
              <a:chOff x="4881786" y="-656239"/>
              <a:chExt cx="373030" cy="107674"/>
            </a:xfrm>
          </p:grpSpPr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AC5E2636-ED16-4D98-A47C-B783CE78E4F5}"/>
                  </a:ext>
                </a:extLst>
              </p:cNvPr>
              <p:cNvSpPr/>
              <p:nvPr/>
            </p:nvSpPr>
            <p:spPr bwMode="auto">
              <a:xfrm>
                <a:off x="4881786" y="-656239"/>
                <a:ext cx="12503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UK</a:t>
                </a:r>
              </a:p>
            </p:txBody>
          </p: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43FF0D84-756E-4BDC-8AEB-DF6B3C47EA9E}"/>
                  </a:ext>
                </a:extLst>
              </p:cNvPr>
              <p:cNvGrpSpPr/>
              <p:nvPr/>
            </p:nvGrpSpPr>
            <p:grpSpPr>
              <a:xfrm>
                <a:off x="5044089" y="-640655"/>
                <a:ext cx="210727" cy="65132"/>
                <a:chOff x="3961613" y="4186268"/>
                <a:chExt cx="174710" cy="54000"/>
              </a:xfrm>
            </p:grpSpPr>
            <p:sp>
              <p:nvSpPr>
                <p:cNvPr id="168" name="Oval 167">
                  <a:extLst>
                    <a:ext uri="{FF2B5EF4-FFF2-40B4-BE49-F238E27FC236}">
                      <a16:creationId xmlns:a16="http://schemas.microsoft.com/office/drawing/2014/main" id="{9EB29569-EC88-4152-9E56-11F8206E86A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3F0A280B-4FD5-4E2E-9E6C-DF0DBF0537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70" name="Oval 169">
                  <a:extLst>
                    <a:ext uri="{FF2B5EF4-FFF2-40B4-BE49-F238E27FC236}">
                      <a16:creationId xmlns:a16="http://schemas.microsoft.com/office/drawing/2014/main" id="{5ABA8A4C-85BB-406F-A8A8-80DD21F059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82323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935F5DAE-FFC1-4E72-85B2-E5C4CD781188}"/>
                </a:ext>
              </a:extLst>
            </p:cNvPr>
            <p:cNvGrpSpPr/>
            <p:nvPr/>
          </p:nvGrpSpPr>
          <p:grpSpPr>
            <a:xfrm>
              <a:off x="821622" y="1853017"/>
              <a:ext cx="633918" cy="107674"/>
              <a:chOff x="4698327" y="-550237"/>
              <a:chExt cx="633918" cy="107674"/>
            </a:xfrm>
          </p:grpSpPr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B8BC378-4946-43BD-BDBD-E4232CF403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67113" y="-531906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F47ACCDC-F900-4202-B7C8-BAEF06214B96}"/>
                  </a:ext>
                </a:extLst>
              </p:cNvPr>
              <p:cNvSpPr/>
              <p:nvPr/>
            </p:nvSpPr>
            <p:spPr bwMode="auto">
              <a:xfrm>
                <a:off x="4698327" y="-550237"/>
                <a:ext cx="543418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Netherlands</a:t>
                </a: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BDBE83AA-F455-498E-81DD-B7D8EFBC3BA9}"/>
                </a:ext>
              </a:extLst>
            </p:cNvPr>
            <p:cNvGrpSpPr/>
            <p:nvPr/>
          </p:nvGrpSpPr>
          <p:grpSpPr>
            <a:xfrm>
              <a:off x="1448754" y="1765301"/>
              <a:ext cx="544050" cy="107674"/>
              <a:chOff x="5374777" y="-556757"/>
              <a:chExt cx="544050" cy="107674"/>
            </a:xfrm>
          </p:grpSpPr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16315E39-62CC-4474-863B-19CD89E77DB6}"/>
                  </a:ext>
                </a:extLst>
              </p:cNvPr>
              <p:cNvSpPr/>
              <p:nvPr/>
            </p:nvSpPr>
            <p:spPr bwMode="auto">
              <a:xfrm>
                <a:off x="5548533" y="-556757"/>
                <a:ext cx="37029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Germany</a:t>
                </a:r>
              </a:p>
            </p:txBody>
          </p: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9006438E-6EAE-4C6C-820E-60CC4AD39C15}"/>
                  </a:ext>
                </a:extLst>
              </p:cNvPr>
              <p:cNvGrpSpPr/>
              <p:nvPr/>
            </p:nvGrpSpPr>
            <p:grpSpPr>
              <a:xfrm>
                <a:off x="5374777" y="-535517"/>
                <a:ext cx="131384" cy="65132"/>
                <a:chOff x="4071469" y="4186268"/>
                <a:chExt cx="108928" cy="54000"/>
              </a:xfrm>
            </p:grpSpPr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8B8F3974-8D85-4AAE-8473-1F4CB87825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3" name="Oval 162">
                  <a:extLst>
                    <a:ext uri="{FF2B5EF4-FFF2-40B4-BE49-F238E27FC236}">
                      <a16:creationId xmlns:a16="http://schemas.microsoft.com/office/drawing/2014/main" id="{360CA1FE-2ED7-48CD-A126-C7A1A74DB4E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E7768120-5A07-411C-BD4C-E30B7D27E740}"/>
                </a:ext>
              </a:extLst>
            </p:cNvPr>
            <p:cNvGrpSpPr/>
            <p:nvPr/>
          </p:nvGrpSpPr>
          <p:grpSpPr>
            <a:xfrm>
              <a:off x="1549131" y="1995326"/>
              <a:ext cx="382474" cy="107674"/>
              <a:chOff x="5345180" y="-430320"/>
              <a:chExt cx="382474" cy="107674"/>
            </a:xfrm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58269B82-90CB-4954-A017-AC546DC35F4A}"/>
                  </a:ext>
                </a:extLst>
              </p:cNvPr>
              <p:cNvSpPr/>
              <p:nvPr/>
            </p:nvSpPr>
            <p:spPr bwMode="auto">
              <a:xfrm>
                <a:off x="5446327" y="-430320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Austria</a:t>
                </a:r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3775349D-1EDD-43C0-86EB-59A158B409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345180" y="-409572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9EC222CB-EB5E-48A1-8135-171B9CEABD3D}"/>
                </a:ext>
              </a:extLst>
            </p:cNvPr>
            <p:cNvGrpSpPr/>
            <p:nvPr/>
          </p:nvGrpSpPr>
          <p:grpSpPr>
            <a:xfrm>
              <a:off x="1455540" y="1915429"/>
              <a:ext cx="611958" cy="107674"/>
              <a:chOff x="5134159" y="-349121"/>
              <a:chExt cx="611958" cy="107674"/>
            </a:xfrm>
          </p:grpSpPr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31F1B1FE-38B6-445F-8FC8-9FE2E345483E}"/>
                  </a:ext>
                </a:extLst>
              </p:cNvPr>
              <p:cNvSpPr/>
              <p:nvPr/>
            </p:nvSpPr>
            <p:spPr bwMode="auto">
              <a:xfrm>
                <a:off x="5278440" y="-349121"/>
                <a:ext cx="46767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Switzerland</a:t>
                </a:r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9EF72797-C557-49F9-A018-30639E6005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34159" y="-332652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ABCAF638-304E-4BF9-9FA9-F010C65E75A5}"/>
                </a:ext>
              </a:extLst>
            </p:cNvPr>
            <p:cNvGrpSpPr/>
            <p:nvPr/>
          </p:nvGrpSpPr>
          <p:grpSpPr>
            <a:xfrm>
              <a:off x="3706860" y="2828663"/>
              <a:ext cx="561776" cy="107674"/>
              <a:chOff x="7519638" y="687135"/>
              <a:chExt cx="561776" cy="107674"/>
            </a:xfrm>
          </p:grpSpPr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4C3E60F5-4237-4377-902D-446AB9AE4270}"/>
                  </a:ext>
                </a:extLst>
              </p:cNvPr>
              <p:cNvSpPr/>
              <p:nvPr/>
            </p:nvSpPr>
            <p:spPr bwMode="auto">
              <a:xfrm>
                <a:off x="7749592" y="687135"/>
                <a:ext cx="33182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Vietnam</a:t>
                </a:r>
              </a:p>
            </p:txBody>
          </p: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C319ACEE-B80F-45BE-81E4-6279CA8FF35F}"/>
                  </a:ext>
                </a:extLst>
              </p:cNvPr>
              <p:cNvGrpSpPr/>
              <p:nvPr/>
            </p:nvGrpSpPr>
            <p:grpSpPr>
              <a:xfrm>
                <a:off x="7519638" y="708430"/>
                <a:ext cx="200261" cy="65132"/>
                <a:chOff x="3961613" y="4186268"/>
                <a:chExt cx="166032" cy="54000"/>
              </a:xfrm>
            </p:grpSpPr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9EEC94AA-1969-4FCD-BBE5-ECD6F3FA6B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AA2618F3-8003-4981-A2D4-F1655EE0870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B4514BEA-B73D-4641-B25D-BC007239B84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3645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FDA59173-9A94-47ED-8720-34A320303A54}"/>
                </a:ext>
              </a:extLst>
            </p:cNvPr>
            <p:cNvGrpSpPr/>
            <p:nvPr/>
          </p:nvGrpSpPr>
          <p:grpSpPr>
            <a:xfrm>
              <a:off x="1702158" y="2449679"/>
              <a:ext cx="634236" cy="107674"/>
              <a:chOff x="5361787" y="110756"/>
              <a:chExt cx="634236" cy="107674"/>
            </a:xfrm>
          </p:grpSpPr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0160B0D7-0D7C-4AD0-9EB4-65D365A62C7C}"/>
                  </a:ext>
                </a:extLst>
              </p:cNvPr>
              <p:cNvSpPr/>
              <p:nvPr/>
            </p:nvSpPr>
            <p:spPr bwMode="auto">
              <a:xfrm>
                <a:off x="5361787" y="110756"/>
                <a:ext cx="51937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Saudi Arabia</a:t>
                </a:r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DDF03EEA-A97A-48C4-A57B-6E60F16394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0891" y="13747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7AFD3846-B4C7-41E6-8F6F-6B26AF482187}"/>
                </a:ext>
              </a:extLst>
            </p:cNvPr>
            <p:cNvGrpSpPr/>
            <p:nvPr/>
          </p:nvGrpSpPr>
          <p:grpSpPr>
            <a:xfrm>
              <a:off x="2264504" y="2714862"/>
              <a:ext cx="344907" cy="107674"/>
              <a:chOff x="5860340" y="550092"/>
              <a:chExt cx="344907" cy="107674"/>
            </a:xfrm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DD08528E-A9EA-4431-9017-493521AFCA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40115" y="564831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1FEFC92E-B764-4370-8D39-BD864F534E14}"/>
                  </a:ext>
                </a:extLst>
              </p:cNvPr>
              <p:cNvSpPr/>
              <p:nvPr/>
            </p:nvSpPr>
            <p:spPr bwMode="auto">
              <a:xfrm>
                <a:off x="5860340" y="550092"/>
                <a:ext cx="245260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Oman</a:t>
                </a: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9EB01FB0-B028-4704-B875-C20F01DB9943}"/>
                </a:ext>
              </a:extLst>
            </p:cNvPr>
            <p:cNvGrpSpPr/>
            <p:nvPr/>
          </p:nvGrpSpPr>
          <p:grpSpPr>
            <a:xfrm>
              <a:off x="3733924" y="2077725"/>
              <a:ext cx="263888" cy="217578"/>
              <a:chOff x="7323604" y="-31142"/>
              <a:chExt cx="263888" cy="217578"/>
            </a:xfrm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24BA6133-6252-43F5-81BF-41F1E9B79667}"/>
                  </a:ext>
                </a:extLst>
              </p:cNvPr>
              <p:cNvSpPr/>
              <p:nvPr/>
            </p:nvSpPr>
            <p:spPr bwMode="auto">
              <a:xfrm>
                <a:off x="7337822" y="-31142"/>
                <a:ext cx="23684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China</a:t>
                </a:r>
              </a:p>
            </p:txBody>
          </p:sp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17EA11A2-DDF6-4836-B2BD-08234ACE05BB}"/>
                  </a:ext>
                </a:extLst>
              </p:cNvPr>
              <p:cNvGrpSpPr/>
              <p:nvPr/>
            </p:nvGrpSpPr>
            <p:grpSpPr>
              <a:xfrm>
                <a:off x="7323604" y="121304"/>
                <a:ext cx="263888" cy="65132"/>
                <a:chOff x="3961613" y="4186268"/>
                <a:chExt cx="218784" cy="54000"/>
              </a:xfrm>
            </p:grpSpPr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6E3E56C9-EED5-42FA-9CE2-2F923E3F0C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4" name="Oval 143">
                  <a:extLst>
                    <a:ext uri="{FF2B5EF4-FFF2-40B4-BE49-F238E27FC236}">
                      <a16:creationId xmlns:a16="http://schemas.microsoft.com/office/drawing/2014/main" id="{9A023BAA-2661-43C0-BF4B-283BCAAE9F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AC15D8FA-A63F-4DD3-A0A6-F90E0CCE90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6" name="Oval 145">
                  <a:extLst>
                    <a:ext uri="{FF2B5EF4-FFF2-40B4-BE49-F238E27FC236}">
                      <a16:creationId xmlns:a16="http://schemas.microsoft.com/office/drawing/2014/main" id="{6CBE408F-E927-4C6D-9017-54BB724EB4E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29BAB079-1734-4396-BCF5-AAB04031C628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8262922" y="1298389"/>
            <a:ext cx="3590481" cy="1839768"/>
          </a:xfrm>
          <a:solidFill>
            <a:schemeClr val="bg2"/>
          </a:solidFill>
        </p:spPr>
        <p:txBody>
          <a:bodyPr vert="horz" lIns="0" tIns="540000" rIns="0" bIns="0" rtlCol="0" anchor="ctr" anchorCtr="0">
            <a:noAutofit/>
          </a:bodyPr>
          <a:lstStyle>
            <a:lvl1pPr marL="0" indent="0" algn="ctr">
              <a:buNone/>
              <a:defRPr lang="en-AU">
                <a:latin typeface="Arial" panose="020B0604020202020204" pitchFamily="34" charset="0"/>
              </a:defRPr>
            </a:lvl1pPr>
          </a:lstStyle>
          <a:p>
            <a:pPr marL="191995" lvl="0" indent="-191995" algn="ctr"/>
            <a:r>
              <a:rPr lang="en-AU" dirty="0"/>
              <a:t>Highlight box</a:t>
            </a:r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6234F6BF-CE90-824E-BB2A-75200AC913B4}"/>
              </a:ext>
            </a:extLst>
          </p:cNvPr>
          <p:cNvSpPr>
            <a:spLocks noChangeAspect="1"/>
          </p:cNvSpPr>
          <p:nvPr/>
        </p:nvSpPr>
        <p:spPr>
          <a:xfrm>
            <a:off x="4734132" y="3843091"/>
            <a:ext cx="86843" cy="86843"/>
          </a:xfrm>
          <a:prstGeom prst="ellipse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194022"/>
      </p:ext>
    </p:extLst>
  </p:cSld>
  <p:clrMapOvr>
    <a:masterClrMapping/>
  </p:clrMapOvr>
</p:sldLayout>
</file>

<file path=ppt/slideLayouts/slideLayout7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sset classes and RE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2314E80-FEC8-41FD-85C9-5C3A6A70F167}"/>
              </a:ext>
            </a:extLst>
          </p:cNvPr>
          <p:cNvSpPr/>
          <p:nvPr/>
        </p:nvSpPr>
        <p:spPr>
          <a:xfrm>
            <a:off x="334434" y="1725638"/>
            <a:ext cx="11523133" cy="382513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1348D93-B37A-4425-AD04-78CB4882F608}"/>
              </a:ext>
            </a:extLst>
          </p:cNvPr>
          <p:cNvSpPr/>
          <p:nvPr/>
        </p:nvSpPr>
        <p:spPr>
          <a:xfrm>
            <a:off x="4761714" y="5186845"/>
            <a:ext cx="2668575" cy="184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A0B8479-81A9-4C48-8B7E-D0346509C3EF}"/>
              </a:ext>
            </a:extLst>
          </p:cNvPr>
          <p:cNvSpPr/>
          <p:nvPr/>
        </p:nvSpPr>
        <p:spPr>
          <a:xfrm>
            <a:off x="900589" y="4948057"/>
            <a:ext cx="10390825" cy="1116959"/>
          </a:xfrm>
          <a:prstGeom prst="rect">
            <a:avLst/>
          </a:prstGeom>
          <a:solidFill>
            <a:schemeClr val="bg2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63CB9A3-4A2C-4F38-AD40-8D3D4510A9D3}"/>
              </a:ext>
            </a:extLst>
          </p:cNvPr>
          <p:cNvSpPr txBox="1"/>
          <p:nvPr/>
        </p:nvSpPr>
        <p:spPr>
          <a:xfrm>
            <a:off x="3421899" y="5084483"/>
            <a:ext cx="3257983" cy="246221"/>
          </a:xfrm>
          <a:prstGeom prst="rect">
            <a:avLst/>
          </a:prstGeom>
          <a:noFill/>
        </p:spPr>
        <p:txBody>
          <a:bodyPr wrap="none" lIns="96000" tIns="0" rIns="96000" bIns="0" rtlCol="0">
            <a:spAutoFit/>
          </a:bodyPr>
          <a:lstStyle/>
          <a:p>
            <a:pPr algn="ctr" defTabSz="609585">
              <a:defRPr/>
            </a:pPr>
            <a:r>
              <a:rPr lang="en-US" altLang="en-US" sz="1600" b="1" dirty="0">
                <a:solidFill>
                  <a:prstClr val="black"/>
                </a:solidFill>
              </a:rPr>
              <a:t>5 REITs</a:t>
            </a:r>
            <a:r>
              <a:rPr lang="en-US" altLang="en-US" sz="1600" dirty="0">
                <a:solidFill>
                  <a:prstClr val="black"/>
                </a:solidFill>
              </a:rPr>
              <a:t> across </a:t>
            </a:r>
            <a:r>
              <a:rPr lang="en-US" altLang="en-US" sz="1600" b="1" dirty="0">
                <a:solidFill>
                  <a:prstClr val="black"/>
                </a:solidFill>
              </a:rPr>
              <a:t>4 assets classes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05A81F1-3254-4AE5-BE0E-156BFD611240}"/>
              </a:ext>
            </a:extLst>
          </p:cNvPr>
          <p:cNvCxnSpPr/>
          <p:nvPr/>
        </p:nvCxnSpPr>
        <p:spPr>
          <a:xfrm flipV="1">
            <a:off x="9245600" y="4948057"/>
            <a:ext cx="0" cy="1116959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5AB0BB1-B968-44E2-95E0-449C8C7670A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7629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E5F0ECFC-CF01-46B9-862F-6BA884C4AE1F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75711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C75D6561-942E-4202-8EEC-04C24C4DD64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03793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0B35F484-B964-4D21-BF60-64693C8388D3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1875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69B67840-6B57-41D4-8B9E-7915896ED428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59957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30D324FA-B471-4E11-97B6-E106EE313B5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84574" y="1476159"/>
            <a:ext cx="3222852" cy="43272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>
            <a:spAutoFit/>
          </a:bodyPr>
          <a:lstStyle>
            <a:lvl1pPr marL="0" indent="0" algn="ctr">
              <a:buNone/>
              <a:defRPr lang="en-GB" sz="1867" spc="-2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191995" lvl="0" indent="-191995" algn="ctr" defTabSz="609585"/>
            <a:r>
              <a:rPr lang="en-US" smtClean="0"/>
              <a:t>Click to edit Master text styles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848A7EB9-DFBD-4765-AC08-81731455A8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B9301B7-F9B4-4C25-BF30-A806A0508544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0022FEA5-5CAD-48B8-A2F8-2FAA00E80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0" name="Text Placeholder 18">
            <a:extLst>
              <a:ext uri="{FF2B5EF4-FFF2-40B4-BE49-F238E27FC236}">
                <a16:creationId xmlns:a16="http://schemas.microsoft.com/office/drawing/2014/main" id="{289E1322-6D66-4D1A-9188-B53DA540BA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63B4E12-5E7B-466A-9A4E-C8B1A582853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898848" y="5018969"/>
            <a:ext cx="780663" cy="328231"/>
          </a:xfrm>
          <a:noFill/>
        </p:spPr>
        <p:txBody>
          <a:bodyPr wrap="none" lIns="0" tIns="0" rIns="0" bIns="0" anchor="t">
            <a:spAutoFit/>
          </a:bodyPr>
          <a:lstStyle>
            <a:lvl1pPr marL="0" indent="0">
              <a:buNone/>
              <a:defRPr lang="en-US" sz="2133" b="1" smtClean="0">
                <a:latin typeface="+mj-lt"/>
                <a:ea typeface="MS PGothic"/>
                <a:cs typeface="Arial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S$[•]b</a:t>
            </a:r>
            <a:endParaRPr lang="en-AU" dirty="0"/>
          </a:p>
        </p:txBody>
      </p:sp>
      <p:sp>
        <p:nvSpPr>
          <p:cNvPr id="65" name="Text Placeholder 5">
            <a:extLst>
              <a:ext uri="{FF2B5EF4-FFF2-40B4-BE49-F238E27FC236}">
                <a16:creationId xmlns:a16="http://schemas.microsoft.com/office/drawing/2014/main" id="{C1729B94-1CDA-4C72-ADEA-E2A5BE88271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01468" y="5404513"/>
            <a:ext cx="1575421" cy="205121"/>
          </a:xfrm>
          <a:noFill/>
        </p:spPr>
        <p:txBody>
          <a:bodyPr wrap="square" lIns="0" tIns="0" rIns="0" bIns="0" anchor="t">
            <a:spAutoFit/>
          </a:bodyPr>
          <a:lstStyle>
            <a:lvl1pPr marL="0" indent="0" algn="ctr">
              <a:buNone/>
              <a:defRPr lang="en-AU" sz="1333" kern="1200" spc="-20" dirty="0">
                <a:solidFill>
                  <a:schemeClr val="tx1"/>
                </a:solidFill>
                <a:latin typeface="+mn-lt"/>
                <a:ea typeface="MS PGothic"/>
                <a:cs typeface="Arial Black" panose="020B0604020202020204" pitchFamily="34" charset="0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[•]</a:t>
            </a:r>
            <a:endParaRPr lang="en-AU" dirty="0"/>
          </a:p>
        </p:txBody>
      </p:sp>
      <p:sp>
        <p:nvSpPr>
          <p:cNvPr id="10" name="Text Placeholder 118">
            <a:extLst>
              <a:ext uri="{FF2B5EF4-FFF2-40B4-BE49-F238E27FC236}">
                <a16:creationId xmlns:a16="http://schemas.microsoft.com/office/drawing/2014/main" id="{2AAA7A1C-A340-4FF1-A558-21E745B69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76295" y="4171217"/>
            <a:ext cx="2122805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9" name="Text Placeholder 118">
            <a:extLst>
              <a:ext uri="{FF2B5EF4-FFF2-40B4-BE49-F238E27FC236}">
                <a16:creationId xmlns:a16="http://schemas.microsoft.com/office/drawing/2014/main" id="{CBC3F1D9-3661-4FD9-9401-F63CA7FE2C8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754395" y="4171217"/>
            <a:ext cx="213270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0" name="Text Placeholder 118">
            <a:extLst>
              <a:ext uri="{FF2B5EF4-FFF2-40B4-BE49-F238E27FC236}">
                <a16:creationId xmlns:a16="http://schemas.microsoft.com/office/drawing/2014/main" id="{10EFCFA7-781C-4B88-B35D-84F7A856EF9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044689" y="4171217"/>
            <a:ext cx="2126848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1" name="Text Placeholder 118">
            <a:extLst>
              <a:ext uri="{FF2B5EF4-FFF2-40B4-BE49-F238E27FC236}">
                <a16:creationId xmlns:a16="http://schemas.microsoft.com/office/drawing/2014/main" id="{B4AF8C55-0F6F-4623-862F-F88AE89B267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321050" y="4171217"/>
            <a:ext cx="212552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2" name="Text Placeholder 118">
            <a:extLst>
              <a:ext uri="{FF2B5EF4-FFF2-40B4-BE49-F238E27FC236}">
                <a16:creationId xmlns:a16="http://schemas.microsoft.com/office/drawing/2014/main" id="{D33B323C-98E2-4C62-B69A-2C2EA9A5E4D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07651" y="4149499"/>
            <a:ext cx="2117451" cy="500139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pic>
        <p:nvPicPr>
          <p:cNvPr id="48" name="Picture 44">
            <a:extLst>
              <a:ext uri="{FF2B5EF4-FFF2-40B4-BE49-F238E27FC236}">
                <a16:creationId xmlns:a16="http://schemas.microsoft.com/office/drawing/2014/main" id="{4EFDA4D6-4741-49AC-93F9-98A012E5E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 bwMode="auto">
          <a:xfrm>
            <a:off x="6182382" y="5495950"/>
            <a:ext cx="1128741" cy="30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5">
            <a:extLst>
              <a:ext uri="{FF2B5EF4-FFF2-40B4-BE49-F238E27FC236}">
                <a16:creationId xmlns:a16="http://schemas.microsoft.com/office/drawing/2014/main" id="{94EF6EFC-D754-497B-8677-73473941E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/>
        </p:blipFill>
        <p:spPr bwMode="auto">
          <a:xfrm>
            <a:off x="4617992" y="5500015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7">
            <a:extLst>
              <a:ext uri="{FF2B5EF4-FFF2-40B4-BE49-F238E27FC236}">
                <a16:creationId xmlns:a16="http://schemas.microsoft.com/office/drawing/2014/main" id="{E642D8F6-2075-4283-B317-0CC21B2374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 bwMode="auto">
          <a:xfrm>
            <a:off x="1249061" y="5507027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44B74018-11CB-4799-940E-3984A576C9C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986615" y="5485857"/>
            <a:ext cx="846587" cy="327347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95E7DA29-6231-4AAB-9A0F-89D33916C9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742314" y="5498778"/>
            <a:ext cx="1271327" cy="31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47520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Key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3" y="1484314"/>
            <a:ext cx="11373969" cy="4824412"/>
          </a:xfrm>
        </p:spPr>
        <p:txBody>
          <a:bodyPr anchor="t" anchorCtr="0">
            <a:normAutofit/>
          </a:bodyPr>
          <a:lstStyle>
            <a:lvl1pPr marL="457186" indent="-457186">
              <a:buSzPct val="80000"/>
              <a:buFont typeface="Wingdings 2" panose="05020102010507070707" pitchFamily="18" charset="2"/>
              <a:buChar char=""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[Key message text]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7307CF-AF11-481E-B8D4-5BE98025D0F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defTabSz="829909"/>
            <a:endParaRPr lang="en-AU" sz="1634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1E462F-D6E5-4B20-BE7F-AD26487F9C2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defTabSz="829909"/>
            <a:endParaRPr lang="en-AU" dirty="0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15480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49194" y="1596809"/>
            <a:ext cx="4808373" cy="42100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7C3D992-3EDC-4DA6-B49D-9859A750888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1596809"/>
            <a:ext cx="6766560" cy="4210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AFB1FF4F-2214-4FED-BA3A-3C2C37D502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DA55558-0DB0-4A4C-89B0-BE0EDE0AD407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E5AD37DD-7BEE-4348-81DA-5F1E6D368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3838ABF-9C90-4355-A358-5C96ECA47F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54585122"/>
      </p:ext>
    </p:extLst>
  </p:cSld>
  <p:clrMapOvr>
    <a:masterClrMapping/>
  </p:clrMapOvr>
</p:sldLayout>
</file>

<file path=ppt/slideLayouts/slideLayout7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63D87694-BFBC-406D-A720-C33572435F3E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5053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F0C5EA9-3BF7-4738-9EFA-E7D36D3E879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35053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2" name="Text Placeholder 118">
            <a:extLst>
              <a:ext uri="{FF2B5EF4-FFF2-40B4-BE49-F238E27FC236}">
                <a16:creationId xmlns:a16="http://schemas.microsoft.com/office/drawing/2014/main" id="{2FD1B914-91DB-4DC9-B0CC-60955F40087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053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3" name="Text Placeholder 118">
            <a:extLst>
              <a:ext uri="{FF2B5EF4-FFF2-40B4-BE49-F238E27FC236}">
                <a16:creationId xmlns:a16="http://schemas.microsoft.com/office/drawing/2014/main" id="{CDB98613-33B9-46E9-9999-99B26F1D979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5053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6D10A808-85F2-4206-8E24-077A1FE1754F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276510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CA870DCE-C088-42AD-A5EC-3801BA1347AC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276510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8" name="Text Placeholder 118">
            <a:extLst>
              <a:ext uri="{FF2B5EF4-FFF2-40B4-BE49-F238E27FC236}">
                <a16:creationId xmlns:a16="http://schemas.microsoft.com/office/drawing/2014/main" id="{165797EB-FEEF-47EF-8502-B72A8115377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276510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0" name="Text Placeholder 118">
            <a:extLst>
              <a:ext uri="{FF2B5EF4-FFF2-40B4-BE49-F238E27FC236}">
                <a16:creationId xmlns:a16="http://schemas.microsoft.com/office/drawing/2014/main" id="{8EB49760-03F6-4502-9544-B2D63410427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276510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550FAAC1-2CBF-4FA4-95C6-9E0E72562AC0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620248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F942DD5B-E49C-43EF-94BC-2182C44DE02D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620248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3" name="Text Placeholder 118">
            <a:extLst>
              <a:ext uri="{FF2B5EF4-FFF2-40B4-BE49-F238E27FC236}">
                <a16:creationId xmlns:a16="http://schemas.microsoft.com/office/drawing/2014/main" id="{610AA8F6-DEC8-47EF-83DA-D4263C06C24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20248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4" name="Text Placeholder 118">
            <a:extLst>
              <a:ext uri="{FF2B5EF4-FFF2-40B4-BE49-F238E27FC236}">
                <a16:creationId xmlns:a16="http://schemas.microsoft.com/office/drawing/2014/main" id="{8F135920-E78E-417A-8E9D-AF55AE3B804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20248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0088E2D3-D55E-4B0B-AB89-0DBAB3F9E207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9128459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3333ECB0-93E4-49DC-9F56-632D2FD361FE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9128459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7" name="Text Placeholder 118">
            <a:extLst>
              <a:ext uri="{FF2B5EF4-FFF2-40B4-BE49-F238E27FC236}">
                <a16:creationId xmlns:a16="http://schemas.microsoft.com/office/drawing/2014/main" id="{DB27BD4D-28DC-4AEF-8E25-AC3A7CECE82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128459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8" name="Text Placeholder 118">
            <a:extLst>
              <a:ext uri="{FF2B5EF4-FFF2-40B4-BE49-F238E27FC236}">
                <a16:creationId xmlns:a16="http://schemas.microsoft.com/office/drawing/2014/main" id="{36C2E9E7-24FC-4E85-9B95-031592E2F75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128459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A412B6CE-7B20-49DF-862B-AA172006F3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09E4129-D281-4E0C-8C7A-D614B14496BD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>
            <a:extLst>
              <a:ext uri="{FF2B5EF4-FFF2-40B4-BE49-F238E27FC236}">
                <a16:creationId xmlns:a16="http://schemas.microsoft.com/office/drawing/2014/main" id="{245E5802-6415-4231-8868-862514160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02C83258-A6C9-4D9A-A0BE-8460CDFF57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56334038"/>
      </p:ext>
    </p:extLst>
  </p:cSld>
  <p:clrMapOvr>
    <a:masterClrMapping/>
  </p:clrMapOvr>
</p:sldLayout>
</file>

<file path=ppt/slideLayouts/slideLayout7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7986" y="1596809"/>
            <a:ext cx="3929581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C16D6C69-6746-4030-A6CA-D2D7D01DB0C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3758" y="1596811"/>
            <a:ext cx="4307941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DB9FB400-2762-43CB-BBBA-CCA5AF2F4C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3757" y="4129911"/>
            <a:ext cx="186944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677B9744-3888-4297-B60E-F8474779CD0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742153" y="1596810"/>
            <a:ext cx="2924924" cy="42289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5402519B-6C59-4C7A-87FF-23750777EF5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332747" y="4129911"/>
            <a:ext cx="2328951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4FAEE446-BB6D-4939-8846-14E0581137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D6B6CEE-97CD-4872-BC14-C0DC3C1F8AAB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74ECCE9E-9D89-4C3D-8AC3-F701E3278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3FCD2C4B-BF44-4459-9FD1-F5DCAB95DC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64879649"/>
      </p:ext>
    </p:extLst>
  </p:cSld>
  <p:clrMapOvr>
    <a:masterClrMapping/>
  </p:clrMapOvr>
</p:sldLayout>
</file>

<file path=ppt/slideLayouts/slideLayout7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8182" y="1606972"/>
            <a:ext cx="4054660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C3BB95A7-32EA-43AD-86BC-01E522CD29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2610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C2D62157-C00F-40C8-BE62-BF8F4FC8015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70914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ADC8E922-511B-4612-85D6-BED47CA9AC4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0914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4EDABAC8-3301-4BFB-B19C-2AFF95DEB38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3230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7D7773D1-B32B-43D8-AE7C-C6641A15E2C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5546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3BCBB88D-B843-4E62-813A-DBBBD7950D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08AB0-00AA-4107-9D97-08CD10212A2A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02AC979-5B2C-4F33-B647-BC7C479F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A4C77FD-E6B9-4C2A-9A05-1D00CFB247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50949752"/>
      </p:ext>
    </p:extLst>
  </p:cSld>
  <p:clrMapOvr>
    <a:masterClrMapping/>
  </p:clrMapOvr>
</p:sldLayout>
</file>

<file path=ppt/slideLayouts/slideLayout7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sid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BCC1821B-86E6-4064-BE58-723BDBDA10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3188" y="1444190"/>
            <a:ext cx="6655053" cy="43275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79F222-F030-4D07-A7E6-56EA58D2C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444189"/>
            <a:ext cx="4496881" cy="738664"/>
          </a:xfrm>
        </p:spPr>
        <p:txBody>
          <a:bodyPr wrap="square" anchor="b" anchorCtr="0">
            <a:sp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6F56361-CE01-46E4-A5B3-D3F94FD0CD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77C5E15A-8F57-4A35-86DF-60D487601B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90" y="2285003"/>
            <a:ext cx="4490588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91402000"/>
      </p:ext>
    </p:extLst>
  </p:cSld>
  <p:clrMapOvr>
    <a:masterClrMapping/>
  </p:clrMapOvr>
</p:sldLayout>
</file>

<file path=ppt/slideLayouts/slideLayout7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screen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9309CFE8-8D57-40B7-AAB0-183E8140F9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9FE78BF-F3D2-4AB9-A102-AE5FEFEDE4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b="10791"/>
          <a:stretch/>
        </p:blipFill>
        <p:spPr>
          <a:xfrm flipV="1">
            <a:off x="0" y="1"/>
            <a:ext cx="12192000" cy="140434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045C24-02FE-4318-95D3-B7AD00DC75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09C9D11E-47DA-48F3-9287-8DAE6DD04F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734E1928-8E39-412D-8549-824B678262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576865"/>
            <a:ext cx="4150468" cy="1448896"/>
          </a:xfrm>
          <a:solidFill>
            <a:schemeClr val="bg2">
              <a:alpha val="85000"/>
            </a:schemeClr>
          </a:solidFill>
        </p:spPr>
        <p:txBody>
          <a:bodyPr wrap="square"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720FCA-9297-4B96-AB32-2A6CB23A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7D5520E5-BD31-415B-85BE-BBA5018881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E13D265-C885-4591-B23D-C9F467333998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7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1144754"/>
      </p:ext>
    </p:extLst>
  </p:cSld>
  <p:clrMapOvr>
    <a:masterClrMapping/>
  </p:clrMapOvr>
</p:sldLayout>
</file>

<file path=ppt/slideLayouts/slideLayout7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screen image no 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E5559850-DADC-4AE7-ADAF-FF0F60D4C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300253"/>
            <a:ext cx="5131724" cy="1448896"/>
          </a:xfrm>
          <a:solidFill>
            <a:schemeClr val="bg2">
              <a:alpha val="85000"/>
            </a:schemeClr>
          </a:solidFill>
        </p:spPr>
        <p:txBody>
          <a:bodyPr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91A1A7E-A87E-455E-90C1-4F1A616DA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130A69F6-DCA0-45A6-B4E3-EFAA5F703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</p:spTree>
    <p:extLst>
      <p:ext uri="{BB962C8B-B14F-4D97-AF65-F5344CB8AC3E}">
        <p14:creationId xmlns:p14="http://schemas.microsoft.com/office/powerpoint/2010/main" val="1690659857"/>
      </p:ext>
    </p:extLst>
  </p:cSld>
  <p:clrMapOvr>
    <a:masterClrMapping/>
  </p:clrMapOvr>
</p:sldLayout>
</file>

<file path=ppt/slideLayouts/slideLayout7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colou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434" y="1274134"/>
            <a:ext cx="11523133" cy="1231107"/>
          </a:xfrm>
        </p:spPr>
        <p:txBody>
          <a:bodyPr wrap="square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EF46AB-C08B-4C4F-A03C-9E96D7D9E1EF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16FB219F-36A2-4DE3-AD0D-06D5E20106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Example charts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CDBF5156-2C16-4850-835F-5BAF58C1CE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 err="1"/>
              <a:t>Multicoloured</a:t>
            </a:r>
            <a:endParaRPr lang="en-AU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4C1A78-F61A-4300-A882-08A5E21EF722}"/>
              </a:ext>
            </a:extLst>
          </p:cNvPr>
          <p:cNvSpPr/>
          <p:nvPr/>
        </p:nvSpPr>
        <p:spPr>
          <a:xfrm>
            <a:off x="12326974" y="2866085"/>
            <a:ext cx="1025484" cy="443312"/>
          </a:xfrm>
          <a:prstGeom prst="rect">
            <a:avLst/>
          </a:prstGeom>
          <a:solidFill>
            <a:srgbClr val="FF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Tangerine #FF7F41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51E4C5-F5C2-41BA-B3CF-224F68E78F47}"/>
              </a:ext>
            </a:extLst>
          </p:cNvPr>
          <p:cNvSpPr/>
          <p:nvPr/>
        </p:nvSpPr>
        <p:spPr>
          <a:xfrm>
            <a:off x="12326977" y="1720709"/>
            <a:ext cx="1025484" cy="443312"/>
          </a:xfrm>
          <a:prstGeom prst="rect">
            <a:avLst/>
          </a:prstGeom>
          <a:solidFill>
            <a:srgbClr val="52A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Sea Green #52AFA4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B18888-061A-4451-AF90-DD9B860E96B2}"/>
              </a:ext>
            </a:extLst>
          </p:cNvPr>
          <p:cNvSpPr/>
          <p:nvPr/>
        </p:nvSpPr>
        <p:spPr>
          <a:xfrm>
            <a:off x="12326977" y="575333"/>
            <a:ext cx="1025484" cy="443312"/>
          </a:xfrm>
          <a:prstGeom prst="rect">
            <a:avLst/>
          </a:prstGeom>
          <a:solidFill>
            <a:srgbClr val="007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Ocean Blue #0076A8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2E77F4-2B91-4A44-8BA5-1D6044F9EF22}"/>
              </a:ext>
            </a:extLst>
          </p:cNvPr>
          <p:cNvSpPr/>
          <p:nvPr/>
        </p:nvSpPr>
        <p:spPr>
          <a:xfrm>
            <a:off x="12326974" y="4584149"/>
            <a:ext cx="1025484" cy="443312"/>
          </a:xfrm>
          <a:prstGeom prst="rect">
            <a:avLst/>
          </a:prstGeom>
          <a:solidFill>
            <a:srgbClr val="DEBD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Lilac #DEBDDA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BA66EEF-E5A6-4370-A5D3-C360D3DA7CB8}"/>
              </a:ext>
            </a:extLst>
          </p:cNvPr>
          <p:cNvSpPr/>
          <p:nvPr/>
        </p:nvSpPr>
        <p:spPr>
          <a:xfrm>
            <a:off x="12326977" y="2645"/>
            <a:ext cx="1025484" cy="443312"/>
          </a:xfrm>
          <a:prstGeom prst="rect">
            <a:avLst/>
          </a:prstGeom>
          <a:solidFill>
            <a:srgbClr val="6332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Plum #633260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2C3BBB-1C2E-4F15-894D-BEF47CA065C3}"/>
              </a:ext>
            </a:extLst>
          </p:cNvPr>
          <p:cNvSpPr/>
          <p:nvPr/>
        </p:nvSpPr>
        <p:spPr>
          <a:xfrm>
            <a:off x="12326977" y="1148021"/>
            <a:ext cx="1025484" cy="443312"/>
          </a:xfrm>
          <a:prstGeom prst="rect">
            <a:avLst/>
          </a:prstGeom>
          <a:solidFill>
            <a:srgbClr val="E4AA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Butterscotch #E4AA17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55EE247-AD98-4AA5-9E25-BA256C499668}"/>
              </a:ext>
            </a:extLst>
          </p:cNvPr>
          <p:cNvSpPr/>
          <p:nvPr/>
        </p:nvSpPr>
        <p:spPr>
          <a:xfrm>
            <a:off x="12326975" y="2293397"/>
            <a:ext cx="1025484" cy="443312"/>
          </a:xfrm>
          <a:prstGeom prst="rect">
            <a:avLst/>
          </a:prstGeom>
          <a:solidFill>
            <a:srgbClr val="B5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Champagne #B59E7A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E8625AA-68B3-469A-9D3A-7F0D43EE76FD}"/>
              </a:ext>
            </a:extLst>
          </p:cNvPr>
          <p:cNvSpPr/>
          <p:nvPr/>
        </p:nvSpPr>
        <p:spPr>
          <a:xfrm>
            <a:off x="12326974" y="5156837"/>
            <a:ext cx="1025484" cy="443312"/>
          </a:xfrm>
          <a:prstGeom prst="rect">
            <a:avLst/>
          </a:prstGeom>
          <a:solidFill>
            <a:srgbClr val="436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Pine #43695B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5761130-AD59-4B04-A874-54D01F669B2F}"/>
              </a:ext>
            </a:extLst>
          </p:cNvPr>
          <p:cNvSpPr/>
          <p:nvPr/>
        </p:nvSpPr>
        <p:spPr>
          <a:xfrm>
            <a:off x="12326974" y="3438773"/>
            <a:ext cx="1025484" cy="443312"/>
          </a:xfrm>
          <a:prstGeom prst="rect">
            <a:avLst/>
          </a:prstGeom>
          <a:solidFill>
            <a:srgbClr val="4625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Burgundy #46252F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994CDE-9C21-4E02-A0A2-52949EDBC7D7}"/>
              </a:ext>
            </a:extLst>
          </p:cNvPr>
          <p:cNvSpPr/>
          <p:nvPr/>
        </p:nvSpPr>
        <p:spPr>
          <a:xfrm>
            <a:off x="12326974" y="4011461"/>
            <a:ext cx="1025484" cy="443312"/>
          </a:xfrm>
          <a:prstGeom prst="rect">
            <a:avLst/>
          </a:prstGeom>
          <a:solidFill>
            <a:srgbClr val="84C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Mint #84C661</a:t>
            </a:r>
          </a:p>
        </p:txBody>
      </p:sp>
    </p:spTree>
    <p:extLst>
      <p:ext uri="{BB962C8B-B14F-4D97-AF65-F5344CB8AC3E}">
        <p14:creationId xmlns:p14="http://schemas.microsoft.com/office/powerpoint/2010/main" val="563166937"/>
      </p:ext>
    </p:extLst>
  </p:cSld>
  <p:clrMapOvr>
    <a:masterClrMapping/>
  </p:clrMapOvr>
</p:sldLayout>
</file>

<file path=ppt/slideLayouts/slideLayout7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76A3032-2C65-478E-921E-FB3DD497370F}"/>
              </a:ext>
            </a:extLst>
          </p:cNvPr>
          <p:cNvGrpSpPr/>
          <p:nvPr/>
        </p:nvGrpSpPr>
        <p:grpSpPr>
          <a:xfrm>
            <a:off x="-1" y="0"/>
            <a:ext cx="12201287" cy="6858000"/>
            <a:chOff x="-1" y="0"/>
            <a:chExt cx="9150965" cy="5143500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7373235-3773-4C6E-B7BB-7D9383E6000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r="15033" b="39271"/>
            <a:stretch/>
          </p:blipFill>
          <p:spPr>
            <a:xfrm>
              <a:off x="-1" y="4259358"/>
              <a:ext cx="9150965" cy="884142"/>
            </a:xfrm>
            <a:prstGeom prst="rect">
              <a:avLst/>
            </a:prstGeom>
          </p:spPr>
        </p:pic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C15E88C-03D4-4DB3-A294-01AFD0238E6A}"/>
                </a:ext>
              </a:extLst>
            </p:cNvPr>
            <p:cNvGrpSpPr/>
            <p:nvPr userDrawn="1"/>
          </p:nvGrpSpPr>
          <p:grpSpPr>
            <a:xfrm>
              <a:off x="0" y="0"/>
              <a:ext cx="9150964" cy="2344040"/>
              <a:chOff x="0" y="0"/>
              <a:chExt cx="9150964" cy="2344040"/>
            </a:xfrm>
          </p:grpSpPr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6441D088-2608-489A-AFA7-12FB857C3D4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5"/>
                  </a:ext>
                </a:extLst>
              </a:blip>
              <a:srcRect l="81" t="90" r="-1"/>
              <a:stretch/>
            </p:blipFill>
            <p:spPr>
              <a:xfrm>
                <a:off x="0" y="0"/>
                <a:ext cx="9150964" cy="1982539"/>
              </a:xfrm>
              <a:prstGeom prst="rect">
                <a:avLst/>
              </a:prstGeom>
            </p:spPr>
          </p:pic>
          <p:pic>
            <p:nvPicPr>
              <p:cNvPr id="36" name="Supergraphic 35">
                <a:extLst>
                  <a:ext uri="{FF2B5EF4-FFF2-40B4-BE49-F238E27FC236}">
                    <a16:creationId xmlns:a16="http://schemas.microsoft.com/office/drawing/2014/main" id="{38ED6516-54EA-40DC-A3B9-12F312D5B7F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rcRect l="8161"/>
              <a:stretch/>
            </p:blipFill>
            <p:spPr>
              <a:xfrm>
                <a:off x="0" y="356654"/>
                <a:ext cx="5558576" cy="1987386"/>
              </a:xfrm>
              <a:prstGeom prst="rect">
                <a:avLst/>
              </a:prstGeom>
            </p:spPr>
          </p:pic>
          <p:pic>
            <p:nvPicPr>
              <p:cNvPr id="23" name="Frasers logo">
                <a:extLst>
                  <a:ext uri="{FF2B5EF4-FFF2-40B4-BE49-F238E27FC236}">
                    <a16:creationId xmlns:a16="http://schemas.microsoft.com/office/drawing/2014/main" id="{3E2AC1B3-2773-45AD-9FE2-D6348C7187F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7689057" y="125770"/>
                <a:ext cx="1332336" cy="642320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9671635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1024121"/>
            <a:ext cx="964998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D00828F-3B02-49C1-B056-0E3269336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02473775"/>
      </p:ext>
    </p:extLst>
  </p:cSld>
  <p:clrMapOvr>
    <a:masterClrMapping/>
  </p:clrMapOvr>
</p:sldLayout>
</file>

<file path=ppt/slideLayouts/slideLayout7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2"/>
            <a:chOff x="3105" y="746"/>
            <a:chExt cx="9137790" cy="514200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9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40183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29909"/>
            <a:endParaRPr lang="en-SG" sz="1634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29909"/>
            <a:endParaRPr lang="en-SG" sz="1634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29909"/>
            <a:fld id="{6D540491-441C-4C0E-A134-150206FE7022}" type="slidenum">
              <a:rPr lang="en-SG" smtClean="0">
                <a:solidFill>
                  <a:prstClr val="black"/>
                </a:solidFill>
              </a:rPr>
              <a:pPr defTabSz="829909"/>
              <a:t>‹#›</a:t>
            </a:fld>
            <a:endParaRPr lang="en-SG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261994"/>
      </p:ext>
    </p:extLst>
  </p:cSld>
  <p:clrMapOvr>
    <a:masterClrMapping/>
  </p:clrMapOvr>
</p:sldLayout>
</file>

<file path=ppt/slideLayouts/slideLayout7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1"/>
            <a:chOff x="3105" y="746"/>
            <a:chExt cx="9137790" cy="514200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8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7313349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757"/>
          <a:stretch/>
        </p:blipFill>
        <p:spPr>
          <a:xfrm>
            <a:off x="0" y="2932259"/>
            <a:ext cx="12192000" cy="3925741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56" y="2489061"/>
            <a:ext cx="11531011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6556" y="2958001"/>
            <a:ext cx="11531011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191995" lvl="0" indent="-191995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52F64EF-413A-47FE-BA58-70EAF46333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626244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out 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758209" y="3707038"/>
            <a:ext cx="2880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Established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Singapore 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since 1996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237174" y="3707038"/>
            <a:ext cx="35342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Our Solutions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Learning, Consulting, Coaching and Blended Learning Solutions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392847" y="3707038"/>
            <a:ext cx="2880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Operations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China and India With </a:t>
            </a:r>
            <a:br>
              <a:rPr lang="en-US" sz="1600" dirty="0" smtClean="0">
                <a:solidFill>
                  <a:prstClr val="black"/>
                </a:solidFill>
              </a:rPr>
            </a:br>
            <a:r>
              <a:rPr lang="en-US" sz="1600" dirty="0" smtClean="0">
                <a:solidFill>
                  <a:prstClr val="black"/>
                </a:solidFill>
              </a:rPr>
              <a:t>a Global Partner footprint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280160" y="1622032"/>
            <a:ext cx="1719072" cy="1719072"/>
            <a:chOff x="1280160" y="1622032"/>
            <a:chExt cx="1719072" cy="1719072"/>
          </a:xfrm>
        </p:grpSpPr>
        <p:sp>
          <p:nvSpPr>
            <p:cNvPr id="14" name="Oval 13"/>
            <p:cNvSpPr/>
            <p:nvPr/>
          </p:nvSpPr>
          <p:spPr>
            <a:xfrm>
              <a:off x="1280160" y="1622032"/>
              <a:ext cx="1719072" cy="1719072"/>
            </a:xfrm>
            <a:prstGeom prst="ellipse">
              <a:avLst/>
            </a:prstGeom>
            <a:gradFill>
              <a:gsLst>
                <a:gs pos="0">
                  <a:srgbClr val="060554"/>
                </a:gs>
                <a:gs pos="51000">
                  <a:srgbClr val="0D117D"/>
                </a:gs>
                <a:gs pos="100000">
                  <a:srgbClr val="3562A7"/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7538" y="2006249"/>
              <a:ext cx="844317" cy="844317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 userDrawn="1"/>
        </p:nvGrpSpPr>
        <p:grpSpPr>
          <a:xfrm>
            <a:off x="5126736" y="1622032"/>
            <a:ext cx="1719072" cy="1719072"/>
            <a:chOff x="5126736" y="1622032"/>
            <a:chExt cx="1719072" cy="1719072"/>
          </a:xfrm>
          <a:gradFill>
            <a:gsLst>
              <a:gs pos="33000">
                <a:srgbClr val="036CB7"/>
              </a:gs>
              <a:gs pos="11000">
                <a:srgbClr val="0455A6"/>
              </a:gs>
              <a:gs pos="84000">
                <a:srgbClr val="08B6BA"/>
              </a:gs>
              <a:gs pos="62000">
                <a:schemeClr val="accent2"/>
              </a:gs>
            </a:gsLst>
            <a:lin ang="18900000" scaled="1"/>
          </a:gradFill>
        </p:grpSpPr>
        <p:sp>
          <p:nvSpPr>
            <p:cNvPr id="17" name="Oval 16"/>
            <p:cNvSpPr/>
            <p:nvPr/>
          </p:nvSpPr>
          <p:spPr>
            <a:xfrm>
              <a:off x="5126736" y="1622032"/>
              <a:ext cx="1719072" cy="1719072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2150" y="2006248"/>
              <a:ext cx="844317" cy="844317"/>
            </a:xfrm>
            <a:prstGeom prst="rect">
              <a:avLst/>
            </a:prstGeom>
            <a:grpFill/>
          </p:spPr>
        </p:pic>
      </p:grpSp>
      <p:grpSp>
        <p:nvGrpSpPr>
          <p:cNvPr id="19" name="Group 18"/>
          <p:cNvGrpSpPr/>
          <p:nvPr userDrawn="1"/>
        </p:nvGrpSpPr>
        <p:grpSpPr>
          <a:xfrm>
            <a:off x="8973312" y="1622032"/>
            <a:ext cx="1719072" cy="1719072"/>
            <a:chOff x="8973312" y="1622032"/>
            <a:chExt cx="1719072" cy="1719072"/>
          </a:xfrm>
        </p:grpSpPr>
        <p:sp>
          <p:nvSpPr>
            <p:cNvPr id="20" name="Oval 19"/>
            <p:cNvSpPr/>
            <p:nvPr/>
          </p:nvSpPr>
          <p:spPr>
            <a:xfrm>
              <a:off x="8973312" y="1622032"/>
              <a:ext cx="1719072" cy="1719072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7804" y="2056524"/>
              <a:ext cx="850087" cy="850087"/>
            </a:xfrm>
            <a:prstGeom prst="rect">
              <a:avLst/>
            </a:prstGeom>
          </p:spPr>
        </p:pic>
      </p:grpSp>
      <p:sp>
        <p:nvSpPr>
          <p:cNvPr id="83" name="TextBox 82"/>
          <p:cNvSpPr txBox="1"/>
          <p:nvPr userDrawn="1"/>
        </p:nvSpPr>
        <p:spPr>
          <a:xfrm>
            <a:off x="1901773" y="440359"/>
            <a:ext cx="8388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3200" dirty="0" smtClean="0">
                <a:solidFill>
                  <a:srgbClr val="FF0000"/>
                </a:solidFill>
              </a:rPr>
              <a:t>About ODE Consulting®</a:t>
            </a:r>
            <a:endParaRPr lang="en-SG" dirty="0">
              <a:solidFill>
                <a:srgbClr val="FF0000"/>
              </a:solidFill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240" y="5121024"/>
            <a:ext cx="822788" cy="72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724" y="5307378"/>
            <a:ext cx="1410753" cy="584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4234" y="5169425"/>
            <a:ext cx="1148132" cy="7934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Image result for advantexe logo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695" y="5183846"/>
            <a:ext cx="813102" cy="81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Image result for apsn logo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691" y="5344813"/>
            <a:ext cx="2143511" cy="54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989896" y="5144068"/>
            <a:ext cx="751766" cy="75176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221632" y="5254387"/>
            <a:ext cx="1188631" cy="57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203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9767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03380" y="1822591"/>
            <a:ext cx="3491566" cy="1239557"/>
          </a:xfrm>
        </p:spPr>
        <p:txBody>
          <a:bodyPr>
            <a:normAutofit/>
          </a:bodyPr>
          <a:lstStyle>
            <a:lvl1pPr>
              <a:defRPr sz="3200" b="1" spc="300" baseline="0">
                <a:solidFill>
                  <a:srgbClr val="FF0000"/>
                </a:solidFill>
              </a:defRPr>
            </a:lvl1pPr>
          </a:lstStyle>
          <a:p>
            <a:r>
              <a:rPr lang="en-SG" dirty="0" smtClean="0"/>
              <a:t>Insert title here</a:t>
            </a:r>
            <a:endParaRPr lang="en-SG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8303380" y="3361765"/>
            <a:ext cx="3491566" cy="1120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 smtClean="0"/>
              <a:t>Insert subtitle text body here (if any) Calibri, 20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58139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2317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10515600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078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809253" y="876550"/>
            <a:ext cx="4329953" cy="38919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="1" baseline="0">
                <a:solidFill>
                  <a:srgbClr val="FF0000"/>
                </a:solidFill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/>
            </a:lvl3pPr>
          </a:lstStyle>
          <a:p>
            <a:pPr lvl="0"/>
            <a:r>
              <a:rPr lang="en-US" dirty="0" smtClean="0"/>
              <a:t>Title, Calibri, Bold, 48</a:t>
            </a:r>
          </a:p>
        </p:txBody>
      </p:sp>
    </p:spTree>
    <p:extLst>
      <p:ext uri="{BB962C8B-B14F-4D97-AF65-F5344CB8AC3E}">
        <p14:creationId xmlns:p14="http://schemas.microsoft.com/office/powerpoint/2010/main" val="6081264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199094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775012"/>
            <a:ext cx="6199094" cy="42498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83201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68486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3202B6-E526-440D-B90D-FAE6B833777A}" type="slidenum">
              <a:rPr lang="en-US" alt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666718"/>
      </p:ext>
    </p:extLst>
  </p:cSld>
  <p:clrMapOvr>
    <a:masterClrMapping/>
  </p:clrMapOvr>
  <p:transition spd="slow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ller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itle 1">
            <a:extLst>
              <a:ext uri="{FF2B5EF4-FFF2-40B4-BE49-F238E27FC236}">
                <a16:creationId xmlns:a16="http://schemas.microsoft.com/office/drawing/2014/main" id="{1F01A5A2-2907-D34B-8C18-81FCF19C0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220971"/>
            <a:ext cx="4246035" cy="39327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47" name="Text Placeholder 5">
            <a:extLst>
              <a:ext uri="{FF2B5EF4-FFF2-40B4-BE49-F238E27FC236}">
                <a16:creationId xmlns:a16="http://schemas.microsoft.com/office/drawing/2014/main" id="{FB414B2C-A8E0-0746-8CE0-1E017BCB88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" y="657600"/>
            <a:ext cx="2472856" cy="266676"/>
          </a:xfrm>
        </p:spPr>
        <p:txBody>
          <a:bodyPr wrap="none">
            <a:sp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altLang="en-US" sz="1733" b="1" i="0" kern="1200" spc="0" baseline="0" dirty="0">
                <a:solidFill>
                  <a:schemeClr val="bg1">
                    <a:alpha val="99000"/>
                  </a:schemeClr>
                </a:solidFill>
                <a:latin typeface="Arial Black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pPr marL="0" lvl="0" indent="0" algn="l" defTabSz="685779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DEA68277-3B5E-424E-A914-6120121776F3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53F3601A-611D-4A41-91DE-9AAF133BF0F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891A3B1-0780-5242-BF16-1C6ADDCF75FB}"/>
              </a:ext>
            </a:extLst>
          </p:cNvPr>
          <p:cNvSpPr/>
          <p:nvPr userDrawn="1"/>
        </p:nvSpPr>
        <p:spPr>
          <a:xfrm>
            <a:off x="239185" y="1317641"/>
            <a:ext cx="3779433" cy="253203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AC233A2B-42B4-AD44-A7AB-18A0729E966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51167" y="1418552"/>
            <a:ext cx="3555471" cy="1994381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84B7E09-3768-A040-AC45-C4A648A18C7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45954" y="3412933"/>
            <a:ext cx="3765892" cy="436744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F1AD471-99D4-8D43-BFE3-98F2EDB0BEF4}"/>
              </a:ext>
            </a:extLst>
          </p:cNvPr>
          <p:cNvSpPr/>
          <p:nvPr userDrawn="1"/>
        </p:nvSpPr>
        <p:spPr>
          <a:xfrm>
            <a:off x="4222752" y="1317641"/>
            <a:ext cx="3779433" cy="253203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" name="Picture Placeholder 9">
            <a:extLst>
              <a:ext uri="{FF2B5EF4-FFF2-40B4-BE49-F238E27FC236}">
                <a16:creationId xmlns:a16="http://schemas.microsoft.com/office/drawing/2014/main" id="{879B61B0-5A6B-264A-A866-E9A4DDFA4CFA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334735" y="1418552"/>
            <a:ext cx="3555471" cy="1994381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BE36EB1B-02F3-3347-87D1-C29EEAB508A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229522" y="3412933"/>
            <a:ext cx="3765892" cy="436744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8481050-2551-C245-9A3E-A963E49260F2}"/>
              </a:ext>
            </a:extLst>
          </p:cNvPr>
          <p:cNvSpPr/>
          <p:nvPr userDrawn="1"/>
        </p:nvSpPr>
        <p:spPr>
          <a:xfrm>
            <a:off x="8190627" y="1317641"/>
            <a:ext cx="3779433" cy="253203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" name="Picture Placeholder 9">
            <a:extLst>
              <a:ext uri="{FF2B5EF4-FFF2-40B4-BE49-F238E27FC236}">
                <a16:creationId xmlns:a16="http://schemas.microsoft.com/office/drawing/2014/main" id="{FBFF14EF-6481-BE43-8F04-C1412E5CF33A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302610" y="1418552"/>
            <a:ext cx="3555471" cy="1994381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3" name="Text Placeholder 8">
            <a:extLst>
              <a:ext uri="{FF2B5EF4-FFF2-40B4-BE49-F238E27FC236}">
                <a16:creationId xmlns:a16="http://schemas.microsoft.com/office/drawing/2014/main" id="{6472D695-A5DC-C549-9D61-54B92FCF894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197397" y="3412933"/>
            <a:ext cx="3765892" cy="436744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FA7856E-564F-0545-9356-311D2CE991A9}"/>
              </a:ext>
            </a:extLst>
          </p:cNvPr>
          <p:cNvSpPr/>
          <p:nvPr userDrawn="1"/>
        </p:nvSpPr>
        <p:spPr>
          <a:xfrm>
            <a:off x="239185" y="4013948"/>
            <a:ext cx="3779433" cy="253203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" name="Picture Placeholder 9">
            <a:extLst>
              <a:ext uri="{FF2B5EF4-FFF2-40B4-BE49-F238E27FC236}">
                <a16:creationId xmlns:a16="http://schemas.microsoft.com/office/drawing/2014/main" id="{6BEDF1DF-18F9-C345-83B2-CD5855B56850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351167" y="4114859"/>
            <a:ext cx="3555471" cy="1994381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366AB6DB-5537-494D-A1F7-496ABA19718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45954" y="6109239"/>
            <a:ext cx="3765892" cy="436744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0783D49-CDA9-C54D-94E6-E8F643A0CA50}"/>
              </a:ext>
            </a:extLst>
          </p:cNvPr>
          <p:cNvSpPr/>
          <p:nvPr userDrawn="1"/>
        </p:nvSpPr>
        <p:spPr>
          <a:xfrm>
            <a:off x="4222752" y="4013948"/>
            <a:ext cx="3779433" cy="253203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0" name="Picture Placeholder 9">
            <a:extLst>
              <a:ext uri="{FF2B5EF4-FFF2-40B4-BE49-F238E27FC236}">
                <a16:creationId xmlns:a16="http://schemas.microsoft.com/office/drawing/2014/main" id="{2145F9ED-5A49-1D49-AF83-9429034FB592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4334735" y="4114859"/>
            <a:ext cx="3555471" cy="1994381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1" name="Text Placeholder 8">
            <a:extLst>
              <a:ext uri="{FF2B5EF4-FFF2-40B4-BE49-F238E27FC236}">
                <a16:creationId xmlns:a16="http://schemas.microsoft.com/office/drawing/2014/main" id="{03BEA001-88A4-8845-9CA7-EF65278B7C9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229522" y="6109239"/>
            <a:ext cx="3765892" cy="436744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723C2948-77D6-B64F-858A-54F5A43D6B4D}"/>
              </a:ext>
            </a:extLst>
          </p:cNvPr>
          <p:cNvSpPr/>
          <p:nvPr userDrawn="1"/>
        </p:nvSpPr>
        <p:spPr>
          <a:xfrm>
            <a:off x="8190627" y="4013948"/>
            <a:ext cx="3779433" cy="253203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9" name="Picture Placeholder 9">
            <a:extLst>
              <a:ext uri="{FF2B5EF4-FFF2-40B4-BE49-F238E27FC236}">
                <a16:creationId xmlns:a16="http://schemas.microsoft.com/office/drawing/2014/main" id="{32642F4E-3C31-4E43-977F-A5FD16016E99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8302610" y="4114859"/>
            <a:ext cx="3555471" cy="1994381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0" name="Text Placeholder 8">
            <a:extLst>
              <a:ext uri="{FF2B5EF4-FFF2-40B4-BE49-F238E27FC236}">
                <a16:creationId xmlns:a16="http://schemas.microsoft.com/office/drawing/2014/main" id="{A93F5251-448B-814F-8FC5-A426F4F2170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197397" y="6109239"/>
            <a:ext cx="3765892" cy="436744"/>
          </a:xfrm>
        </p:spPr>
        <p:txBody>
          <a:bodyPr anchor="ctr" anchorCtr="1"/>
          <a:lstStyle>
            <a:lvl1pPr marL="0" indent="0" algn="ctr">
              <a:spcAft>
                <a:spcPts val="800"/>
              </a:spcAft>
              <a:buClr>
                <a:schemeClr val="accent1"/>
              </a:buClr>
              <a:buSzPct val="70000"/>
              <a:buFont typeface="Arial"/>
              <a:buNone/>
              <a:defRPr sz="1733" b="0" i="0">
                <a:solidFill>
                  <a:schemeClr val="bg1"/>
                </a:solidFill>
                <a:latin typeface="Arial" panose="020B0504040504020204" pitchFamily="34" charset="77"/>
              </a:defRPr>
            </a:lvl1pPr>
            <a:lvl2pPr marL="47998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 lang="en-GB" sz="1733" kern="1200" spc="-20" dirty="0" smtClean="0">
                <a:solidFill>
                  <a:schemeClr val="tx1"/>
                </a:solidFill>
                <a:latin typeface="Arial Light" panose="020B0304040504020204" pitchFamily="34" charset="77"/>
                <a:ea typeface="MS PGothic" panose="020B0600070205080204" pitchFamily="34" charset="-128"/>
                <a:cs typeface="+mn-cs"/>
              </a:defRPr>
            </a:lvl2pPr>
            <a:lvl3pPr marL="95997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3pPr>
            <a:lvl4pPr marL="1439955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4pPr>
            <a:lvl5pPr marL="1919940" indent="-143995"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/>
            </a:lvl5pPr>
          </a:lstStyle>
          <a:p>
            <a:pPr lvl="0"/>
            <a:r>
              <a:rPr lang="en-GB" dirty="0"/>
              <a:t>Click to add text</a:t>
            </a:r>
            <a:endParaRPr lang="en-US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39B643C-5CFE-6F4D-AF58-D0222CE6712C}"/>
              </a:ext>
            </a:extLst>
          </p:cNvPr>
          <p:cNvSpPr txBox="1"/>
          <p:nvPr userDrawn="1"/>
        </p:nvSpPr>
        <p:spPr bwMode="auto">
          <a:xfrm>
            <a:off x="10337240" y="6633053"/>
            <a:ext cx="1301638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Group</a:t>
            </a:r>
          </a:p>
        </p:txBody>
      </p:sp>
    </p:spTree>
    <p:extLst>
      <p:ext uri="{BB962C8B-B14F-4D97-AF65-F5344CB8AC3E}">
        <p14:creationId xmlns:p14="http://schemas.microsoft.com/office/powerpoint/2010/main" val="3764342882"/>
      </p:ext>
    </p:extLst>
  </p:cSld>
  <p:clrMapOvr>
    <a:masterClrMapping/>
  </p:clrMapOvr>
  <p:transition spd="med">
    <p:fad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SG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09600" y="1524000"/>
            <a:ext cx="10972800" cy="4343400"/>
          </a:xfrm>
        </p:spPr>
        <p:txBody>
          <a:bodyPr/>
          <a:lstStyle>
            <a:lvl3pPr marL="1371591" indent="-457197">
              <a:buFont typeface="+mj-lt"/>
              <a:buAutoNum type="alphaLcPeriod"/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731442"/>
      </p:ext>
    </p:extLst>
  </p:cSld>
  <p:clrMapOvr>
    <a:masterClrMapping/>
  </p:clrMapOvr>
  <p:transition spd="med">
    <p:fade/>
  </p:transition>
</p:sldLayout>
</file>

<file path=ppt/slideLayouts/slideLayout8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508354" y="1572915"/>
            <a:ext cx="8322908" cy="4160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SG" dirty="0" smtClean="0"/>
              <a:t>Insert your photo here</a:t>
            </a:r>
            <a:endParaRPr lang="en-SG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354" y="553385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756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619365" y="1858645"/>
            <a:ext cx="3600000" cy="3600000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30667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951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21389" y="1303282"/>
            <a:ext cx="5404780" cy="4256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AutoShape 2" descr="Image result for map pin icon white 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SG">
              <a:solidFill>
                <a:prstClr val="black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70" r="24386" b="1392"/>
          <a:stretch/>
        </p:blipFill>
        <p:spPr>
          <a:xfrm rot="16200000">
            <a:off x="809925" y="347808"/>
            <a:ext cx="110628" cy="173047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399354" y="278791"/>
            <a:ext cx="4398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spc="300" dirty="0" smtClean="0">
                <a:solidFill>
                  <a:srgbClr val="0455A6"/>
                </a:solidFill>
              </a:rPr>
              <a:t>Contact Us</a:t>
            </a:r>
            <a:endParaRPr lang="en-SG" sz="3600" spc="300" dirty="0">
              <a:solidFill>
                <a:srgbClr val="0455A6"/>
              </a:solidFill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1605934" y="2119252"/>
            <a:ext cx="4044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enquiry@odeconsulting.com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605934" y="3552764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+65 6323 8020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457771" y="1819824"/>
            <a:ext cx="968188" cy="968188"/>
            <a:chOff x="457771" y="1819824"/>
            <a:chExt cx="968188" cy="968188"/>
          </a:xfrm>
        </p:grpSpPr>
        <p:sp>
          <p:nvSpPr>
            <p:cNvPr id="17" name="Oval 16"/>
            <p:cNvSpPr/>
            <p:nvPr userDrawn="1"/>
          </p:nvSpPr>
          <p:spPr>
            <a:xfrm>
              <a:off x="457771" y="1819824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260" y="2090313"/>
              <a:ext cx="427211" cy="427211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 userDrawn="1"/>
        </p:nvGrpSpPr>
        <p:grpSpPr>
          <a:xfrm>
            <a:off x="457771" y="3245218"/>
            <a:ext cx="968188" cy="968188"/>
            <a:chOff x="457771" y="3245218"/>
            <a:chExt cx="968188" cy="968188"/>
          </a:xfrm>
        </p:grpSpPr>
        <p:sp>
          <p:nvSpPr>
            <p:cNvPr id="20" name="Oval 19"/>
            <p:cNvSpPr/>
            <p:nvPr userDrawn="1"/>
          </p:nvSpPr>
          <p:spPr>
            <a:xfrm>
              <a:off x="457771" y="3245218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085" y="3538532"/>
              <a:ext cx="381560" cy="381560"/>
            </a:xfrm>
            <a:prstGeom prst="rect">
              <a:avLst/>
            </a:prstGeom>
          </p:spPr>
        </p:pic>
      </p:grpSp>
      <p:sp>
        <p:nvSpPr>
          <p:cNvPr id="28" name="TextBox 27"/>
          <p:cNvSpPr txBox="1"/>
          <p:nvPr userDrawn="1"/>
        </p:nvSpPr>
        <p:spPr>
          <a:xfrm>
            <a:off x="6039801" y="749284"/>
            <a:ext cx="5286368" cy="523220"/>
          </a:xfrm>
          <a:prstGeom prst="rect">
            <a:avLst/>
          </a:prstGeom>
          <a:solidFill>
            <a:srgbClr val="00206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en-US" sz="1400" b="1" spc="300" dirty="0" smtClean="0">
                <a:solidFill>
                  <a:prstClr val="white"/>
                </a:solidFill>
              </a:rPr>
              <a:t>Address: </a:t>
            </a:r>
            <a:r>
              <a:rPr lang="en-US" sz="1400" spc="300" dirty="0" smtClean="0">
                <a:solidFill>
                  <a:prstClr val="white"/>
                </a:solidFill>
              </a:rPr>
              <a:t>70 Shenton Way, EON Shenton </a:t>
            </a:r>
            <a:br>
              <a:rPr lang="en-US" sz="1400" spc="300" dirty="0" smtClean="0">
                <a:solidFill>
                  <a:prstClr val="white"/>
                </a:solidFill>
              </a:rPr>
            </a:br>
            <a:r>
              <a:rPr lang="en-US" sz="1400" spc="300" dirty="0" smtClean="0">
                <a:solidFill>
                  <a:prstClr val="white"/>
                </a:solidFill>
              </a:rPr>
              <a:t>#09-08 S(079118)</a:t>
            </a: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979" y="4057761"/>
            <a:ext cx="2147593" cy="2147593"/>
          </a:xfrm>
          <a:prstGeom prst="rect">
            <a:avLst/>
          </a:prstGeom>
          <a:ln w="57150">
            <a:noFill/>
          </a:ln>
          <a:effectLst>
            <a:outerShdw blurRad="50800" dist="38100" dir="5400000" algn="t" rotWithShape="0">
              <a:srgbClr val="3562A7">
                <a:alpha val="40000"/>
              </a:srgbClr>
            </a:outerShdw>
          </a:effectLst>
        </p:spPr>
      </p:pic>
      <p:sp>
        <p:nvSpPr>
          <p:cNvPr id="34" name="TextBox 33"/>
          <p:cNvSpPr txBox="1"/>
          <p:nvPr userDrawn="1"/>
        </p:nvSpPr>
        <p:spPr>
          <a:xfrm>
            <a:off x="1605934" y="4984272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www.odeconsulting.com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57771" y="4676726"/>
            <a:ext cx="968188" cy="968188"/>
            <a:chOff x="457771" y="4676726"/>
            <a:chExt cx="968188" cy="968188"/>
          </a:xfrm>
        </p:grpSpPr>
        <p:sp>
          <p:nvSpPr>
            <p:cNvPr id="33" name="Oval 32"/>
            <p:cNvSpPr/>
            <p:nvPr userDrawn="1"/>
          </p:nvSpPr>
          <p:spPr>
            <a:xfrm>
              <a:off x="457771" y="4676726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37" name="Picture 36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319" y="4907274"/>
              <a:ext cx="507093" cy="507093"/>
            </a:xfrm>
            <a:prstGeom prst="rect">
              <a:avLst/>
            </a:prstGeom>
          </p:spPr>
        </p:pic>
      </p:grpSp>
      <p:sp>
        <p:nvSpPr>
          <p:cNvPr id="38" name="TextBox 37"/>
          <p:cNvSpPr txBox="1"/>
          <p:nvPr userDrawn="1"/>
        </p:nvSpPr>
        <p:spPr>
          <a:xfrm>
            <a:off x="1605934" y="5436581"/>
            <a:ext cx="2971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i="1" spc="300" dirty="0" smtClean="0">
                <a:solidFill>
                  <a:srgbClr val="3562A7"/>
                </a:solidFill>
              </a:rPr>
              <a:t>Scan the QR code to visit our website</a:t>
            </a:r>
          </a:p>
        </p:txBody>
      </p:sp>
      <p:sp>
        <p:nvSpPr>
          <p:cNvPr id="39" name="Right Arrow 38"/>
          <p:cNvSpPr/>
          <p:nvPr userDrawn="1"/>
        </p:nvSpPr>
        <p:spPr>
          <a:xfrm>
            <a:off x="3834581" y="5792880"/>
            <a:ext cx="1177044" cy="20881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391" y="4793924"/>
            <a:ext cx="380695" cy="380695"/>
          </a:xfrm>
          <a:prstGeom prst="rect">
            <a:avLst/>
          </a:prstGeom>
        </p:spPr>
      </p:pic>
      <p:sp>
        <p:nvSpPr>
          <p:cNvPr id="35" name="TextBox 34"/>
          <p:cNvSpPr txBox="1"/>
          <p:nvPr userDrawn="1"/>
        </p:nvSpPr>
        <p:spPr>
          <a:xfrm>
            <a:off x="8409366" y="5131557"/>
            <a:ext cx="1739835" cy="268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100" b="1" dirty="0" smtClean="0">
                <a:solidFill>
                  <a:srgbClr val="0455A6"/>
                </a:solidFill>
              </a:rPr>
              <a:t>ODE Consulting®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004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0" y="6321145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562835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8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11824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3472" y="63211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1582925" y="6329363"/>
            <a:ext cx="6656387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+mj-lt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lacial Indifference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lacial Indifference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dirty="0" smtClean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Slide Number Placeholder 2"/>
          <p:cNvSpPr txBox="1">
            <a:spLocks/>
          </p:cNvSpPr>
          <p:nvPr userDrawn="1"/>
        </p:nvSpPr>
        <p:spPr>
          <a:xfrm>
            <a:off x="11277600" y="6462814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4018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27000"/>
            </a:blip>
            <a:srcRect/>
            <a:stretch>
              <a:fillRect l="-50894" r="-1051" b="-59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031695"/>
            <a:ext cx="10515600" cy="80028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2407920"/>
            <a:ext cx="10515600" cy="3383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  <a:lvl2pPr marL="685800" indent="-228600" algn="ctr">
              <a:buSzPct val="70000"/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371600" indent="-457200" algn="ctr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endParaRPr lang="en-US" dirty="0" smtClean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76800" y="2083443"/>
            <a:ext cx="243840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81559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 rot="5400000">
            <a:off x="1275243" y="3041542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80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 userDrawn="1"/>
        </p:nvSpPr>
        <p:spPr>
          <a:xfrm rot="5400000">
            <a:off x="513742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34" name="Rounded Rectangle 33"/>
          <p:cNvSpPr/>
          <p:nvPr userDrawn="1"/>
        </p:nvSpPr>
        <p:spPr>
          <a:xfrm rot="5400000">
            <a:off x="886360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057275" y="3603625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919457" y="3600713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2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645636" y="3600712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3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5026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00287"/>
          </a:xfrm>
        </p:spPr>
        <p:txBody>
          <a:bodyPr>
            <a:normAutofit/>
          </a:bodyPr>
          <a:lstStyle>
            <a:lvl1pPr algn="ctr"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2" name="Rounded Rectangle 1"/>
          <p:cNvSpPr/>
          <p:nvPr userDrawn="1"/>
        </p:nvSpPr>
        <p:spPr>
          <a:xfrm>
            <a:off x="83820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 userDrawn="1"/>
        </p:nvSpPr>
        <p:spPr>
          <a:xfrm>
            <a:off x="449326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814832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 userDrawn="1"/>
        </p:nvSpPr>
        <p:spPr>
          <a:xfrm>
            <a:off x="113792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1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479298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0" name="Rounded Rectangle 19"/>
          <p:cNvSpPr/>
          <p:nvPr userDrawn="1"/>
        </p:nvSpPr>
        <p:spPr>
          <a:xfrm>
            <a:off x="844804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 userDrawn="1"/>
        </p:nvSpPr>
        <p:spPr>
          <a:xfrm flipV="1">
            <a:off x="113792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4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22" name="Rounded Rectangle 21"/>
          <p:cNvSpPr/>
          <p:nvPr userDrawn="1"/>
        </p:nvSpPr>
        <p:spPr>
          <a:xfrm flipV="1">
            <a:off x="479298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3" name="Rounded Rectangle 22"/>
          <p:cNvSpPr/>
          <p:nvPr userDrawn="1"/>
        </p:nvSpPr>
        <p:spPr>
          <a:xfrm flipV="1">
            <a:off x="844804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82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37919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792981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448041" y="4815523"/>
            <a:ext cx="2606039" cy="5080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138238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804569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8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470900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2217420" y="5577205"/>
            <a:ext cx="447040" cy="91757"/>
            <a:chOff x="2217420" y="5628323"/>
            <a:chExt cx="447040" cy="91757"/>
          </a:xfrm>
        </p:grpSpPr>
        <p:sp>
          <p:nvSpPr>
            <p:cNvPr id="29" name="Oval 28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0" name="Oval 29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1" name="Oval 30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5872480" y="5577205"/>
            <a:ext cx="447040" cy="91757"/>
            <a:chOff x="2217420" y="5628323"/>
            <a:chExt cx="447040" cy="91757"/>
          </a:xfrm>
        </p:grpSpPr>
        <p:sp>
          <p:nvSpPr>
            <p:cNvPr id="37" name="Oval 36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8" name="Oval 37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9" name="Oval 38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40" name="Group 39"/>
          <p:cNvGrpSpPr/>
          <p:nvPr userDrawn="1"/>
        </p:nvGrpSpPr>
        <p:grpSpPr>
          <a:xfrm>
            <a:off x="9527540" y="5577205"/>
            <a:ext cx="447040" cy="91757"/>
            <a:chOff x="2217420" y="5628323"/>
            <a:chExt cx="447040" cy="91757"/>
          </a:xfrm>
        </p:grpSpPr>
        <p:sp>
          <p:nvSpPr>
            <p:cNvPr id="41" name="Oval 40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3" name="Oval 42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sp>
        <p:nvSpPr>
          <p:cNvPr id="32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8883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700463" y="1371600"/>
            <a:ext cx="4257675" cy="4257675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445994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19558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SG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09600" y="1524000"/>
            <a:ext cx="10972800" cy="4343400"/>
          </a:xfrm>
        </p:spPr>
        <p:txBody>
          <a:bodyPr/>
          <a:lstStyle>
            <a:lvl3pPr marL="1371591" indent="-457197">
              <a:buFont typeface="+mj-lt"/>
              <a:buAutoNum type="alphaLcPeriod"/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38823298"/>
      </p:ext>
    </p:extLst>
  </p:cSld>
  <p:clrMapOvr>
    <a:masterClrMapping/>
  </p:clrMapOvr>
  <p:transition spd="med">
    <p:fade/>
  </p:transition>
</p:sldLayout>
</file>

<file path=ppt/slideLayouts/slideLayout8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505743"/>
            <a:ext cx="356815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7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43400" y="3137436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8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8139954" y="1566703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0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343400" y="1531743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1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141495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12454284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3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3309321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3310862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 hasCustomPrompt="1"/>
          </p:nvPr>
        </p:nvSpPr>
        <p:spPr>
          <a:xfrm>
            <a:off x="6199542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6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201083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 hasCustomPrompt="1"/>
          </p:nvPr>
        </p:nvSpPr>
        <p:spPr>
          <a:xfrm>
            <a:off x="9089763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9091304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9" name="Slide Number Placeholder 2"/>
          <p:cNvSpPr>
            <a:spLocks noGrp="1"/>
          </p:cNvSpPr>
          <p:nvPr>
            <p:ph type="sldNum" sz="quarter" idx="2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3642163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997824" y="365125"/>
            <a:ext cx="6355975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97824" y="1855694"/>
            <a:ext cx="6355976" cy="41691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16504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177111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8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SG" dirty="0"/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508000" y="1447800"/>
            <a:ext cx="10972800" cy="4724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343108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8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279895-DFFF-4EBF-9F22-3A021849A8D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9604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4195055620"/>
      </p:ext>
    </p:extLst>
  </p:cSld>
  <p:clrMapOvr>
    <a:masterClrMapping/>
  </p:clrMapOvr>
</p:sldLayout>
</file>

<file path=ppt/slideLayouts/slideLayout8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8C15E88C-03D4-4DB3-A294-01AFD0238E6A}"/>
              </a:ext>
            </a:extLst>
          </p:cNvPr>
          <p:cNvGrpSpPr/>
          <p:nvPr/>
        </p:nvGrpSpPr>
        <p:grpSpPr>
          <a:xfrm>
            <a:off x="0" y="0"/>
            <a:ext cx="12201285" cy="3125387"/>
            <a:chOff x="0" y="0"/>
            <a:chExt cx="9150964" cy="2344040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6441D088-2608-489A-AFA7-12FB857C3D4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81" t="90" r="-1"/>
            <a:stretch/>
          </p:blipFill>
          <p:spPr>
            <a:xfrm>
              <a:off x="0" y="0"/>
              <a:ext cx="9150964" cy="1982539"/>
            </a:xfrm>
            <a:prstGeom prst="rect">
              <a:avLst/>
            </a:prstGeom>
          </p:spPr>
        </p:pic>
        <p:pic>
          <p:nvPicPr>
            <p:cNvPr id="36" name="Supergraphic 35">
              <a:extLst>
                <a:ext uri="{FF2B5EF4-FFF2-40B4-BE49-F238E27FC236}">
                  <a16:creationId xmlns:a16="http://schemas.microsoft.com/office/drawing/2014/main" id="{38ED6516-54EA-40DC-A3B9-12F312D5B7F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l="8161"/>
            <a:stretch/>
          </p:blipFill>
          <p:spPr>
            <a:xfrm>
              <a:off x="0" y="356654"/>
              <a:ext cx="5558576" cy="1987386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6936192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9" y="1024120"/>
            <a:ext cx="6920663" cy="205184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sz="1333" b="0">
                <a:latin typeface="Arial Black" panose="020B0A04020102020204" pitchFamily="34" charset="0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F33FAE9-5A77-4546-9E4F-8DB4789353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690856"/>
      </p:ext>
    </p:extLst>
  </p:cSld>
  <p:clrMapOvr>
    <a:masterClrMapping/>
  </p:clrMapOvr>
</p:sldLayout>
</file>

<file path=ppt/slideLayouts/slideLayout8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6A84288-523C-468C-903D-37AE1A1DB582}"/>
              </a:ext>
            </a:extLst>
          </p:cNvPr>
          <p:cNvGrpSpPr/>
          <p:nvPr/>
        </p:nvGrpSpPr>
        <p:grpSpPr>
          <a:xfrm>
            <a:off x="1" y="3174"/>
            <a:ext cx="12192001" cy="3951183"/>
            <a:chOff x="0" y="2380"/>
            <a:chExt cx="9144001" cy="2963387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E775A16-290E-41A2-8A43-A04985C835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51" t="45547" r="39"/>
            <a:stretch/>
          </p:blipFill>
          <p:spPr>
            <a:xfrm>
              <a:off x="0" y="2380"/>
              <a:ext cx="9144000" cy="1984353"/>
            </a:xfrm>
            <a:prstGeom prst="rect">
              <a:avLst/>
            </a:prstGeom>
          </p:spPr>
        </p:pic>
        <p:pic>
          <p:nvPicPr>
            <p:cNvPr id="7" name="Supergraphic 6">
              <a:extLst>
                <a:ext uri="{FF2B5EF4-FFF2-40B4-BE49-F238E27FC236}">
                  <a16:creationId xmlns:a16="http://schemas.microsoft.com/office/drawing/2014/main" id="{A14DCB7B-2752-4E29-ABF6-7E00DCFE60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r="13965"/>
            <a:stretch/>
          </p:blipFill>
          <p:spPr>
            <a:xfrm>
              <a:off x="4038601" y="553853"/>
              <a:ext cx="5105400" cy="2411914"/>
            </a:xfrm>
            <a:prstGeom prst="rect">
              <a:avLst/>
            </a:prstGeom>
          </p:spPr>
        </p:pic>
        <p:pic>
          <p:nvPicPr>
            <p:cNvPr id="14" name="Frasers logo">
              <a:extLst>
                <a:ext uri="{FF2B5EF4-FFF2-40B4-BE49-F238E27FC236}">
                  <a16:creationId xmlns:a16="http://schemas.microsoft.com/office/drawing/2014/main" id="{22698AC3-2C23-4095-8A0D-4407CE65CC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70" y="1024121"/>
            <a:ext cx="692066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55181"/>
            <a:ext cx="6936191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8A9CB77-6A21-4007-A3A2-8B8C08DD90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74231978"/>
      </p:ext>
    </p:extLst>
  </p:cSld>
  <p:clrMapOvr>
    <a:masterClrMapping/>
  </p:clrMapOvr>
</p:sldLayout>
</file>

<file path=ppt/slideLayouts/slideLayout8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2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5ACB32D6-37F4-453D-9699-66028AE9508E}"/>
              </a:ext>
            </a:extLst>
          </p:cNvPr>
          <p:cNvGrpSpPr/>
          <p:nvPr/>
        </p:nvGrpSpPr>
        <p:grpSpPr>
          <a:xfrm>
            <a:off x="2595295" y="0"/>
            <a:ext cx="9596707" cy="6858000"/>
            <a:chOff x="1946471" y="0"/>
            <a:chExt cx="7197530" cy="5143500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8CCA5E0E-2F50-4B19-861A-B0979A5ACB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r="4097"/>
            <a:stretch/>
          </p:blipFill>
          <p:spPr>
            <a:xfrm>
              <a:off x="1946471" y="0"/>
              <a:ext cx="7197530" cy="5143500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5CEA7398-3960-401A-AF22-E24D249FF9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rcRect t="5774"/>
            <a:stretch/>
          </p:blipFill>
          <p:spPr>
            <a:xfrm>
              <a:off x="3397398" y="0"/>
              <a:ext cx="3101151" cy="4200526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srgbClr val="ED1C24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srgbClr val="ED1C24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11820" y="5994889"/>
            <a:ext cx="464574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5CA4945-3158-423A-A5F4-860969E5A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1820" y="4975837"/>
            <a:ext cx="4645747" cy="886396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AEFF863-D6C3-4BAA-9D46-9066F17DD3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77916335"/>
      </p:ext>
    </p:extLst>
  </p:cSld>
  <p:clrMapOvr>
    <a:masterClrMapping/>
  </p:clrMapOvr>
</p:sldLayout>
</file>

<file path=ppt/slideLayouts/slideLayout8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3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8337598-321F-451C-BF10-1EC48F825F8B}"/>
              </a:ext>
            </a:extLst>
          </p:cNvPr>
          <p:cNvGrpSpPr/>
          <p:nvPr/>
        </p:nvGrpSpPr>
        <p:grpSpPr>
          <a:xfrm>
            <a:off x="-3" y="2600666"/>
            <a:ext cx="12192003" cy="4260527"/>
            <a:chOff x="-2" y="1950499"/>
            <a:chExt cx="9144002" cy="3195395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AD51654-0AA4-4275-89E5-F65D83D31A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r="9861"/>
            <a:stretch/>
          </p:blipFill>
          <p:spPr>
            <a:xfrm>
              <a:off x="3374379" y="1950499"/>
              <a:ext cx="5769621" cy="246086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5DCE1DF-6B93-4E74-9805-860609A3A7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6539970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Left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90FE605-537C-C44D-A6A2-965E10B31ED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16173" y="222288"/>
            <a:ext cx="980440" cy="421695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89D04D6-BBDE-7F49-A046-ED913D7A26E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0113" y="761748"/>
            <a:ext cx="8580960" cy="7286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b="1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Content Header</a:t>
            </a:r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99CFE21-7071-A247-B373-306440B44F3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00114" y="1928814"/>
            <a:ext cx="8596311" cy="416743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consectetuer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endParaRPr lang="en-GB"/>
          </a:p>
          <a:p>
            <a:pPr lvl="0"/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diam</a:t>
            </a:r>
            <a:r>
              <a:rPr lang="en-GB"/>
              <a:t> </a:t>
            </a:r>
            <a:r>
              <a:rPr lang="en-GB" err="1"/>
              <a:t>nonummy</a:t>
            </a:r>
            <a:r>
              <a:rPr lang="en-GB"/>
              <a:t> </a:t>
            </a:r>
            <a:r>
              <a:rPr lang="en-GB" err="1"/>
              <a:t>nibh</a:t>
            </a:r>
            <a:r>
              <a:rPr lang="en-GB"/>
              <a:t> </a:t>
            </a:r>
            <a:r>
              <a:rPr lang="en-GB" err="1"/>
              <a:t>euismod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laoreet</a:t>
            </a:r>
            <a:endParaRPr lang="en-GB"/>
          </a:p>
          <a:p>
            <a:pPr lvl="0"/>
            <a:r>
              <a:rPr lang="en-GB"/>
              <a:t>Dolore magna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</a:t>
            </a:r>
            <a:r>
              <a:rPr lang="en-GB" err="1"/>
              <a:t>volutpat</a:t>
            </a:r>
            <a:r>
              <a:rPr lang="en-GB"/>
              <a:t>. Ut </a:t>
            </a:r>
            <a:r>
              <a:rPr lang="en-GB" err="1"/>
              <a:t>wisi</a:t>
            </a:r>
            <a:r>
              <a:rPr lang="en-GB"/>
              <a:t> </a:t>
            </a:r>
            <a:r>
              <a:rPr lang="en-GB" err="1"/>
              <a:t>enim</a:t>
            </a:r>
            <a:r>
              <a:rPr lang="en-GB"/>
              <a:t> ad</a:t>
            </a:r>
          </a:p>
          <a:p>
            <a:pPr lvl="0"/>
            <a:r>
              <a:rPr lang="en-GB"/>
              <a:t>Minim </a:t>
            </a:r>
            <a:r>
              <a:rPr lang="en-GB" err="1"/>
              <a:t>veniam</a:t>
            </a:r>
            <a:r>
              <a:rPr lang="en-GB"/>
              <a:t>, </a:t>
            </a:r>
            <a:r>
              <a:rPr lang="en-GB" err="1"/>
              <a:t>quis</a:t>
            </a:r>
            <a:r>
              <a:rPr lang="en-GB"/>
              <a:t> </a:t>
            </a:r>
            <a:r>
              <a:rPr lang="en-GB" err="1"/>
              <a:t>nostrud</a:t>
            </a:r>
            <a:r>
              <a:rPr lang="en-GB"/>
              <a:t> </a:t>
            </a:r>
            <a:r>
              <a:rPr lang="en-GB" err="1"/>
              <a:t>exerci</a:t>
            </a:r>
            <a:r>
              <a:rPr lang="en-GB"/>
              <a:t> </a:t>
            </a:r>
            <a:r>
              <a:rPr lang="en-GB" err="1"/>
              <a:t>tation</a:t>
            </a:r>
            <a:r>
              <a:rPr lang="en-GB"/>
              <a:t> </a:t>
            </a:r>
            <a:r>
              <a:rPr lang="en-GB" err="1"/>
              <a:t>ullamcorper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918852"/>
      </p:ext>
    </p:extLst>
  </p:cSld>
  <p:clrMapOvr>
    <a:masterClrMapping/>
  </p:clrMapOvr>
</p:sldLayout>
</file>

<file path=ppt/slideLayouts/slideLayout8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4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3064C296-B90E-4762-82F5-0D6D7FB2B880}"/>
              </a:ext>
            </a:extLst>
          </p:cNvPr>
          <p:cNvGrpSpPr/>
          <p:nvPr/>
        </p:nvGrpSpPr>
        <p:grpSpPr>
          <a:xfrm>
            <a:off x="-2" y="2784728"/>
            <a:ext cx="12192004" cy="4076465"/>
            <a:chOff x="-2" y="2088545"/>
            <a:chExt cx="9144003" cy="3057349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DB12760D-26C5-459A-98CF-A856A96E3B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r="8717"/>
            <a:stretch/>
          </p:blipFill>
          <p:spPr>
            <a:xfrm>
              <a:off x="3882905" y="2088545"/>
              <a:ext cx="5261096" cy="199912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CCD481D-9B74-46B8-9F56-998633D332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09213764"/>
      </p:ext>
    </p:extLst>
  </p:cSld>
  <p:clrMapOvr>
    <a:masterClrMapping/>
  </p:clrMapOvr>
</p:sldLayout>
</file>

<file path=ppt/slideLayouts/slideLayout8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489061"/>
            <a:ext cx="11320523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958001"/>
            <a:ext cx="11320523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b="0" dirty="0">
                <a:latin typeface="Arial Black" panose="020B0A04020102020204" pitchFamily="34" charset="0"/>
              </a:defRPr>
            </a:lvl1pPr>
          </a:lstStyle>
          <a:p>
            <a:pPr marL="191995" lvl="0" indent="-191995"/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17985862"/>
      </p:ext>
    </p:extLst>
  </p:cSld>
  <p:clrMapOvr>
    <a:masterClrMapping/>
  </p:clrMapOvr>
</p:sldLayout>
</file>

<file path=ppt/slideLayouts/slideLayout8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7" y="1267884"/>
            <a:ext cx="115038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E26B09-3B8C-4D1D-B688-D9601153D5F2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170488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06745"/>
            <a:ext cx="11425765" cy="557220"/>
          </a:xfrm>
        </p:spPr>
        <p:txBody>
          <a:bodyPr anchor="t" anchorCtr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503809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852998"/>
      </p:ext>
    </p:extLst>
  </p:cSld>
  <p:clrMapOvr>
    <a:masterClrMapping/>
  </p:clrMapOvr>
</p:sldLayout>
</file>

<file path=ppt/slideLayouts/slideLayout8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ubtitle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702526"/>
            <a:ext cx="11409663" cy="369332"/>
          </a:xfrm>
        </p:spPr>
        <p:txBody>
          <a:bodyPr wrap="square" anchor="t" anchorCtr="0">
            <a:sp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4877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031EBBB4-82F7-4722-8871-FD14FF172B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407073"/>
            <a:ext cx="1140966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AU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1347029"/>
      </p:ext>
    </p:extLst>
  </p:cSld>
  <p:clrMapOvr>
    <a:masterClrMapping/>
  </p:clrMapOvr>
</p:sldLayout>
</file>

<file path=ppt/slideLayouts/slideLayout8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99">
            <a:extLst>
              <a:ext uri="{FF2B5EF4-FFF2-40B4-BE49-F238E27FC236}">
                <a16:creationId xmlns:a16="http://schemas.microsoft.com/office/drawing/2014/main" id="{5EDBAA30-1966-409D-A434-B2D7D27E2B97}"/>
              </a:ext>
            </a:extLst>
          </p:cNvPr>
          <p:cNvSpPr/>
          <p:nvPr/>
        </p:nvSpPr>
        <p:spPr>
          <a:xfrm>
            <a:off x="0" y="1286602"/>
            <a:ext cx="7870480" cy="49416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solidFill>
                <a:prstClr val="white"/>
              </a:solidFill>
            </a:endParaRPr>
          </a:p>
        </p:txBody>
      </p:sp>
      <p:pic>
        <p:nvPicPr>
          <p:cNvPr id="218" name="Graphic 217">
            <a:extLst>
              <a:ext uri="{FF2B5EF4-FFF2-40B4-BE49-F238E27FC236}">
                <a16:creationId xmlns:a16="http://schemas.microsoft.com/office/drawing/2014/main" id="{DA4B2B93-F7C6-4270-AA27-8D8512240D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33553"/>
          <a:stretch/>
        </p:blipFill>
        <p:spPr>
          <a:xfrm>
            <a:off x="-1" y="1331535"/>
            <a:ext cx="7472553" cy="517393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95340" y="3360580"/>
            <a:ext cx="3581197" cy="14643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6" name="Text Placeholder 16">
            <a:extLst>
              <a:ext uri="{FF2B5EF4-FFF2-40B4-BE49-F238E27FC236}">
                <a16:creationId xmlns:a16="http://schemas.microsoft.com/office/drawing/2014/main" id="{9F7DFDA2-E227-48C5-95C2-03C76A33A9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6021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5937C0C9-867E-4F9B-AE91-3494C718DE7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itle 1">
            <a:extLst>
              <a:ext uri="{FF2B5EF4-FFF2-40B4-BE49-F238E27FC236}">
                <a16:creationId xmlns:a16="http://schemas.microsoft.com/office/drawing/2014/main" id="{B52AF69C-500C-40F8-A28E-2B2CAAFC6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1" name="Text Placeholder 18">
            <a:extLst>
              <a:ext uri="{FF2B5EF4-FFF2-40B4-BE49-F238E27FC236}">
                <a16:creationId xmlns:a16="http://schemas.microsoft.com/office/drawing/2014/main" id="{B144788F-0211-477C-9B74-58F420928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0D76F93-3CB8-4044-9EC9-675391713D40}"/>
              </a:ext>
            </a:extLst>
          </p:cNvPr>
          <p:cNvGrpSpPr/>
          <p:nvPr/>
        </p:nvGrpSpPr>
        <p:grpSpPr>
          <a:xfrm>
            <a:off x="373482" y="5302629"/>
            <a:ext cx="1745468" cy="820738"/>
            <a:chOff x="2419492" y="3413386"/>
            <a:chExt cx="846335" cy="915735"/>
          </a:xfrm>
        </p:grpSpPr>
        <p:sp>
          <p:nvSpPr>
            <p:cNvPr id="105" name="TextBox 41">
              <a:extLst>
                <a:ext uri="{FF2B5EF4-FFF2-40B4-BE49-F238E27FC236}">
                  <a16:creationId xmlns:a16="http://schemas.microsoft.com/office/drawing/2014/main" id="{415E3E57-46A3-4D3C-AFCC-4C903EA0B5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8070" y="3413386"/>
              <a:ext cx="757757" cy="91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Residential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Commercial / Business Parks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Industrial &amp; Logistics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Hospitality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Retail</a:t>
              </a:r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BF94F5A-E719-4496-AF9F-234340D24ED3}"/>
                </a:ext>
              </a:extLst>
            </p:cNvPr>
            <p:cNvSpPr/>
            <p:nvPr/>
          </p:nvSpPr>
          <p:spPr bwMode="auto">
            <a:xfrm>
              <a:off x="2419492" y="3439675"/>
              <a:ext cx="44221" cy="101756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ABD0D790-45DD-4933-A860-63401E43FC16}"/>
                </a:ext>
              </a:extLst>
            </p:cNvPr>
            <p:cNvSpPr/>
            <p:nvPr/>
          </p:nvSpPr>
          <p:spPr bwMode="auto">
            <a:xfrm>
              <a:off x="2419492" y="3627766"/>
              <a:ext cx="44221" cy="101756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B5AAACF1-5F74-416C-8AA2-3E9C814BA79E}"/>
                </a:ext>
              </a:extLst>
            </p:cNvPr>
            <p:cNvSpPr/>
            <p:nvPr/>
          </p:nvSpPr>
          <p:spPr bwMode="auto">
            <a:xfrm>
              <a:off x="2419492" y="3815857"/>
              <a:ext cx="44221" cy="101756"/>
            </a:xfrm>
            <a:prstGeom prst="ellipse">
              <a:avLst/>
            </a:prstGeom>
            <a:solidFill>
              <a:schemeClr val="accent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BE1A761-3894-47DC-9973-C93F95672E6D}"/>
                </a:ext>
              </a:extLst>
            </p:cNvPr>
            <p:cNvSpPr/>
            <p:nvPr/>
          </p:nvSpPr>
          <p:spPr bwMode="auto">
            <a:xfrm>
              <a:off x="2419492" y="4009109"/>
              <a:ext cx="44221" cy="101756"/>
            </a:xfrm>
            <a:prstGeom prst="ellipse">
              <a:avLst/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 dirty="0">
                <a:solidFill>
                  <a:prstClr val="black"/>
                </a:solidFill>
              </a:endParaRP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501D7F4A-BACD-4B70-B62F-8296442B2CED}"/>
                </a:ext>
              </a:extLst>
            </p:cNvPr>
            <p:cNvSpPr/>
            <p:nvPr/>
          </p:nvSpPr>
          <p:spPr bwMode="auto">
            <a:xfrm>
              <a:off x="2419492" y="4205513"/>
              <a:ext cx="44221" cy="101756"/>
            </a:xfrm>
            <a:prstGeom prst="ellipse">
              <a:avLst/>
            </a:prstGeom>
            <a:solidFill>
              <a:srgbClr val="FF7F4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56603E6-EF90-4924-83A6-481582C34D50}"/>
              </a:ext>
            </a:extLst>
          </p:cNvPr>
          <p:cNvGrpSpPr/>
          <p:nvPr/>
        </p:nvGrpSpPr>
        <p:grpSpPr>
          <a:xfrm>
            <a:off x="981722" y="2370188"/>
            <a:ext cx="5409397" cy="3099726"/>
            <a:chOff x="821622" y="1745281"/>
            <a:chExt cx="4057048" cy="2324794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2F59246A-77D7-452C-9AA2-884CF3418CB3}"/>
                </a:ext>
              </a:extLst>
            </p:cNvPr>
            <p:cNvGrpSpPr/>
            <p:nvPr/>
          </p:nvGrpSpPr>
          <p:grpSpPr>
            <a:xfrm>
              <a:off x="4187047" y="3848079"/>
              <a:ext cx="394339" cy="221996"/>
              <a:chOff x="7928753" y="2037582"/>
              <a:chExt cx="394339" cy="221996"/>
            </a:xfrm>
          </p:grpSpPr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76CD4611-38D7-4664-93B2-C697F0063D8D}"/>
                  </a:ext>
                </a:extLst>
              </p:cNvPr>
              <p:cNvSpPr/>
              <p:nvPr/>
            </p:nvSpPr>
            <p:spPr bwMode="auto">
              <a:xfrm>
                <a:off x="7928753" y="2037582"/>
                <a:ext cx="394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Australia</a:t>
                </a:r>
              </a:p>
            </p:txBody>
          </p:sp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55016568-43E9-4B08-93C1-8BE2D27CEFBB}"/>
                  </a:ext>
                </a:extLst>
              </p:cNvPr>
              <p:cNvGrpSpPr/>
              <p:nvPr/>
            </p:nvGrpSpPr>
            <p:grpSpPr>
              <a:xfrm>
                <a:off x="7960853" y="2194446"/>
                <a:ext cx="330137" cy="65132"/>
                <a:chOff x="3961613" y="4186268"/>
                <a:chExt cx="273710" cy="54000"/>
              </a:xfrm>
            </p:grpSpPr>
            <p:sp>
              <p:nvSpPr>
                <p:cNvPr id="213" name="Oval 212">
                  <a:extLst>
                    <a:ext uri="{FF2B5EF4-FFF2-40B4-BE49-F238E27FC236}">
                      <a16:creationId xmlns:a16="http://schemas.microsoft.com/office/drawing/2014/main" id="{C4293C9D-A8B7-4881-A2EA-82ABC20FA3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4" name="Oval 213">
                  <a:extLst>
                    <a:ext uri="{FF2B5EF4-FFF2-40B4-BE49-F238E27FC236}">
                      <a16:creationId xmlns:a16="http://schemas.microsoft.com/office/drawing/2014/main" id="{D22D0234-FBF3-40A6-B286-E2E0B791EB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5" name="Oval 214">
                  <a:extLst>
                    <a:ext uri="{FF2B5EF4-FFF2-40B4-BE49-F238E27FC236}">
                      <a16:creationId xmlns:a16="http://schemas.microsoft.com/office/drawing/2014/main" id="{D76E4CE8-EB99-4A08-BF4C-E9401D9614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6" name="Oval 215">
                  <a:extLst>
                    <a:ext uri="{FF2B5EF4-FFF2-40B4-BE49-F238E27FC236}">
                      <a16:creationId xmlns:a16="http://schemas.microsoft.com/office/drawing/2014/main" id="{40BC8DBA-3AEC-443B-8C8C-43AB08B9D7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7" name="Oval 216">
                  <a:extLst>
                    <a:ext uri="{FF2B5EF4-FFF2-40B4-BE49-F238E27FC236}">
                      <a16:creationId xmlns:a16="http://schemas.microsoft.com/office/drawing/2014/main" id="{88885045-DD41-4E32-9DAB-A4A744FE811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8B1C2D96-E662-4AB4-901F-2E0916457B59}"/>
                </a:ext>
              </a:extLst>
            </p:cNvPr>
            <p:cNvGrpSpPr/>
            <p:nvPr/>
          </p:nvGrpSpPr>
          <p:grpSpPr>
            <a:xfrm>
              <a:off x="3775252" y="3474735"/>
              <a:ext cx="393136" cy="177771"/>
              <a:chOff x="7271871" y="1394500"/>
              <a:chExt cx="393136" cy="177771"/>
            </a:xfrm>
          </p:grpSpPr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E524DA48-423D-4409-9679-2FCB45BC06D2}"/>
                  </a:ext>
                </a:extLst>
              </p:cNvPr>
              <p:cNvSpPr/>
              <p:nvPr/>
            </p:nvSpPr>
            <p:spPr bwMode="auto">
              <a:xfrm>
                <a:off x="7271871" y="1464597"/>
                <a:ext cx="39313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Indonesia</a:t>
                </a:r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FFEFCA8C-9022-438E-BB06-C9216CD178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72547" y="1394500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427F6FA6-11EE-472C-A579-7996754D1BD8}"/>
                </a:ext>
              </a:extLst>
            </p:cNvPr>
            <p:cNvGrpSpPr/>
            <p:nvPr/>
          </p:nvGrpSpPr>
          <p:grpSpPr>
            <a:xfrm>
              <a:off x="3621419" y="3328513"/>
              <a:ext cx="721119" cy="107674"/>
              <a:chOff x="7403331" y="1139322"/>
              <a:chExt cx="721119" cy="107674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D2ED7A9A-27D3-4D47-B559-F495C800D56E}"/>
                  </a:ext>
                </a:extLst>
              </p:cNvPr>
              <p:cNvSpPr/>
              <p:nvPr/>
            </p:nvSpPr>
            <p:spPr bwMode="auto">
              <a:xfrm>
                <a:off x="7710875" y="1139322"/>
                <a:ext cx="41357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Singapore</a:t>
                </a:r>
              </a:p>
            </p:txBody>
          </p: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FB649A49-DA4E-47CF-9568-36420D106984}"/>
                  </a:ext>
                </a:extLst>
              </p:cNvPr>
              <p:cNvGrpSpPr/>
              <p:nvPr/>
            </p:nvGrpSpPr>
            <p:grpSpPr>
              <a:xfrm>
                <a:off x="7403331" y="1156102"/>
                <a:ext cx="266510" cy="65132"/>
                <a:chOff x="3680259" y="3430130"/>
                <a:chExt cx="220958" cy="54000"/>
              </a:xfrm>
            </p:grpSpPr>
            <p:sp>
              <p:nvSpPr>
                <p:cNvPr id="205" name="Oval 204">
                  <a:extLst>
                    <a:ext uri="{FF2B5EF4-FFF2-40B4-BE49-F238E27FC236}">
                      <a16:creationId xmlns:a16="http://schemas.microsoft.com/office/drawing/2014/main" id="{B1A33D23-D332-46D1-A0A4-9C2EBBAD477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5187" y="3430130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6" name="Oval 205">
                  <a:extLst>
                    <a:ext uri="{FF2B5EF4-FFF2-40B4-BE49-F238E27FC236}">
                      <a16:creationId xmlns:a16="http://schemas.microsoft.com/office/drawing/2014/main" id="{1D29F7D9-64F2-48C6-9C68-FD74C144188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7" name="Oval 206">
                  <a:extLst>
                    <a:ext uri="{FF2B5EF4-FFF2-40B4-BE49-F238E27FC236}">
                      <a16:creationId xmlns:a16="http://schemas.microsoft.com/office/drawing/2014/main" id="{0A618BD5-780F-434F-8BC0-4DF0DA85A6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92291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8" name="Oval 207">
                  <a:extLst>
                    <a:ext uri="{FF2B5EF4-FFF2-40B4-BE49-F238E27FC236}">
                      <a16:creationId xmlns:a16="http://schemas.microsoft.com/office/drawing/2014/main" id="{CD301EE0-7CAA-4338-9E07-67B6A9A123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47217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68FABD63-718C-4135-BE78-B08C23BF62E4}"/>
                </a:ext>
              </a:extLst>
            </p:cNvPr>
            <p:cNvGrpSpPr/>
            <p:nvPr/>
          </p:nvGrpSpPr>
          <p:grpSpPr>
            <a:xfrm>
              <a:off x="3105554" y="3199961"/>
              <a:ext cx="593265" cy="107674"/>
              <a:chOff x="6815465" y="980731"/>
              <a:chExt cx="593265" cy="107674"/>
            </a:xfrm>
          </p:grpSpPr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6F47B08D-A74A-487F-8050-ADF3D88D5C76}"/>
                  </a:ext>
                </a:extLst>
              </p:cNvPr>
              <p:cNvSpPr/>
              <p:nvPr/>
            </p:nvSpPr>
            <p:spPr bwMode="auto">
              <a:xfrm>
                <a:off x="6815465" y="980731"/>
                <a:ext cx="35586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Malaysia</a:t>
                </a:r>
              </a:p>
            </p:txBody>
          </p:sp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319ACEB5-28E2-4A29-BEF5-47A614876049}"/>
                  </a:ext>
                </a:extLst>
              </p:cNvPr>
              <p:cNvGrpSpPr/>
              <p:nvPr/>
            </p:nvGrpSpPr>
            <p:grpSpPr>
              <a:xfrm>
                <a:off x="7214688" y="1007265"/>
                <a:ext cx="194042" cy="65132"/>
                <a:chOff x="3680259" y="3430130"/>
                <a:chExt cx="160876" cy="54000"/>
              </a:xfrm>
            </p:grpSpPr>
            <p:sp>
              <p:nvSpPr>
                <p:cNvPr id="200" name="Oval 199">
                  <a:extLst>
                    <a:ext uri="{FF2B5EF4-FFF2-40B4-BE49-F238E27FC236}">
                      <a16:creationId xmlns:a16="http://schemas.microsoft.com/office/drawing/2014/main" id="{F5ACB297-66C4-4C02-A31C-8FB30E09A3B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1" name="Oval 200">
                  <a:extLst>
                    <a:ext uri="{FF2B5EF4-FFF2-40B4-BE49-F238E27FC236}">
                      <a16:creationId xmlns:a16="http://schemas.microsoft.com/office/drawing/2014/main" id="{B2EBFD43-E5C4-48A1-9A6E-F97D0D91EF7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2212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2" name="Oval 201">
                  <a:extLst>
                    <a:ext uri="{FF2B5EF4-FFF2-40B4-BE49-F238E27FC236}">
                      <a16:creationId xmlns:a16="http://schemas.microsoft.com/office/drawing/2014/main" id="{4C9E2F54-2E6C-4CB4-85C1-A618791443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87135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DC9DEECE-6BCC-4FD5-84FF-8B21BEF1F70C}"/>
                </a:ext>
              </a:extLst>
            </p:cNvPr>
            <p:cNvGrpSpPr/>
            <p:nvPr/>
          </p:nvGrpSpPr>
          <p:grpSpPr>
            <a:xfrm>
              <a:off x="4183061" y="2321258"/>
              <a:ext cx="620211" cy="88480"/>
              <a:chOff x="7856310" y="192759"/>
              <a:chExt cx="620211" cy="88480"/>
            </a:xfrm>
          </p:grpSpPr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F23DFC57-E65E-4272-9F83-1746D15E0F1B}"/>
                  </a:ext>
                </a:extLst>
              </p:cNvPr>
              <p:cNvSpPr/>
              <p:nvPr/>
            </p:nvSpPr>
            <p:spPr bwMode="auto">
              <a:xfrm>
                <a:off x="7972777" y="195109"/>
                <a:ext cx="503744" cy="86130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South Korea</a:t>
                </a:r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30343DDE-AC7A-4493-93DB-281FFB2A6D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56310" y="19275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B8FEF01E-B62C-4D08-AB9F-5E466760037C}"/>
                </a:ext>
              </a:extLst>
            </p:cNvPr>
            <p:cNvGrpSpPr/>
            <p:nvPr/>
          </p:nvGrpSpPr>
          <p:grpSpPr>
            <a:xfrm>
              <a:off x="4523102" y="2193944"/>
              <a:ext cx="355568" cy="107674"/>
              <a:chOff x="7962681" y="43208"/>
              <a:chExt cx="355568" cy="107674"/>
            </a:xfrm>
          </p:grpSpPr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E38477BF-022E-45F8-AB7E-7D918A3536FB}"/>
                  </a:ext>
                </a:extLst>
              </p:cNvPr>
              <p:cNvSpPr/>
              <p:nvPr/>
            </p:nvSpPr>
            <p:spPr bwMode="auto">
              <a:xfrm>
                <a:off x="8071787" y="43208"/>
                <a:ext cx="24646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Japan</a:t>
                </a:r>
              </a:p>
            </p:txBody>
          </p:sp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id="{A61EDE5C-1117-436B-8DBF-B186731904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62681" y="6248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3D756E39-027A-4282-B3DB-4EA102690567}"/>
                </a:ext>
              </a:extLst>
            </p:cNvPr>
            <p:cNvGrpSpPr/>
            <p:nvPr/>
          </p:nvGrpSpPr>
          <p:grpSpPr>
            <a:xfrm>
              <a:off x="3151161" y="2951109"/>
              <a:ext cx="724642" cy="107674"/>
              <a:chOff x="6678689" y="751823"/>
              <a:chExt cx="724642" cy="107674"/>
            </a:xfrm>
          </p:grpSpPr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910D434A-FFD8-4B5B-8255-B33F911013FA}"/>
                  </a:ext>
                </a:extLst>
              </p:cNvPr>
              <p:cNvSpPr/>
              <p:nvPr/>
            </p:nvSpPr>
            <p:spPr bwMode="auto">
              <a:xfrm>
                <a:off x="6678689" y="751823"/>
                <a:ext cx="34865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Thailand</a:t>
                </a:r>
              </a:p>
            </p:txBody>
          </p:sp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9B346F65-851C-4F82-B6CA-1185D10FD61B}"/>
                  </a:ext>
                </a:extLst>
              </p:cNvPr>
              <p:cNvGrpSpPr/>
              <p:nvPr/>
            </p:nvGrpSpPr>
            <p:grpSpPr>
              <a:xfrm>
                <a:off x="7073194" y="784736"/>
                <a:ext cx="330137" cy="65132"/>
                <a:chOff x="3961613" y="4186268"/>
                <a:chExt cx="273710" cy="54000"/>
              </a:xfrm>
            </p:grpSpPr>
            <p:sp>
              <p:nvSpPr>
                <p:cNvPr id="189" name="Oval 188">
                  <a:extLst>
                    <a:ext uri="{FF2B5EF4-FFF2-40B4-BE49-F238E27FC236}">
                      <a16:creationId xmlns:a16="http://schemas.microsoft.com/office/drawing/2014/main" id="{B5E98587-09EC-469C-9AE9-3C7AC5DC9D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0" name="Oval 189">
                  <a:extLst>
                    <a:ext uri="{FF2B5EF4-FFF2-40B4-BE49-F238E27FC236}">
                      <a16:creationId xmlns:a16="http://schemas.microsoft.com/office/drawing/2014/main" id="{C1F79BC8-AEFC-474B-802B-B4EA9639813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1" name="Oval 190">
                  <a:extLst>
                    <a:ext uri="{FF2B5EF4-FFF2-40B4-BE49-F238E27FC236}">
                      <a16:creationId xmlns:a16="http://schemas.microsoft.com/office/drawing/2014/main" id="{E6775623-E6AC-4867-BD58-BA55AFB53B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2" name="Oval 191">
                  <a:extLst>
                    <a:ext uri="{FF2B5EF4-FFF2-40B4-BE49-F238E27FC236}">
                      <a16:creationId xmlns:a16="http://schemas.microsoft.com/office/drawing/2014/main" id="{DFC4EEBD-3CB2-4505-A674-323DD022A6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3" name="Oval 192">
                  <a:extLst>
                    <a:ext uri="{FF2B5EF4-FFF2-40B4-BE49-F238E27FC236}">
                      <a16:creationId xmlns:a16="http://schemas.microsoft.com/office/drawing/2014/main" id="{4F1300D2-4FED-4BCA-AC4E-EE3D85965A3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E47FD3D7-9C5F-47A7-BF6E-CEAA851B7E30}"/>
                </a:ext>
              </a:extLst>
            </p:cNvPr>
            <p:cNvGrpSpPr/>
            <p:nvPr/>
          </p:nvGrpSpPr>
          <p:grpSpPr>
            <a:xfrm>
              <a:off x="2520701" y="2609274"/>
              <a:ext cx="276527" cy="107674"/>
              <a:chOff x="6172681" y="402472"/>
              <a:chExt cx="276527" cy="107674"/>
            </a:xfrm>
          </p:grpSpPr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E4BDC01B-5F77-4248-9B86-AA882A24DE2D}"/>
                  </a:ext>
                </a:extLst>
              </p:cNvPr>
              <p:cNvSpPr/>
              <p:nvPr/>
            </p:nvSpPr>
            <p:spPr bwMode="auto">
              <a:xfrm>
                <a:off x="6264061" y="402472"/>
                <a:ext cx="18514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UAE</a:t>
                </a:r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D2E84963-8831-4683-9633-3BE625EE2E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72681" y="418585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F63FF920-D0FA-4C1C-A248-CB082C935E3F}"/>
                </a:ext>
              </a:extLst>
            </p:cNvPr>
            <p:cNvGrpSpPr/>
            <p:nvPr/>
          </p:nvGrpSpPr>
          <p:grpSpPr>
            <a:xfrm>
              <a:off x="2149774" y="2564597"/>
              <a:ext cx="324126" cy="107674"/>
              <a:chOff x="5783097" y="294352"/>
              <a:chExt cx="324126" cy="107674"/>
            </a:xfrm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73D1F7AC-6A61-4F49-A6CD-AD22AB1BF9EF}"/>
                  </a:ext>
                </a:extLst>
              </p:cNvPr>
              <p:cNvSpPr/>
              <p:nvPr/>
            </p:nvSpPr>
            <p:spPr bwMode="auto">
              <a:xfrm>
                <a:off x="5783097" y="294352"/>
                <a:ext cx="22602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Qatar</a:t>
                </a:r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216D850A-D679-4D8A-B8A6-390D9917BA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42091" y="31895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040EC2E7-CE75-4A78-9190-5BDBF5645F76}"/>
                </a:ext>
              </a:extLst>
            </p:cNvPr>
            <p:cNvGrpSpPr/>
            <p:nvPr/>
          </p:nvGrpSpPr>
          <p:grpSpPr>
            <a:xfrm>
              <a:off x="2392906" y="2482049"/>
              <a:ext cx="427327" cy="107674"/>
              <a:chOff x="6015103" y="197183"/>
              <a:chExt cx="427327" cy="107674"/>
            </a:xfrm>
          </p:grpSpPr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75FFB7B8-2F76-4DB4-8DEF-E4A5090A5E25}"/>
                  </a:ext>
                </a:extLst>
              </p:cNvPr>
              <p:cNvSpPr/>
              <p:nvPr/>
            </p:nvSpPr>
            <p:spPr bwMode="auto">
              <a:xfrm>
                <a:off x="6129844" y="197183"/>
                <a:ext cx="31258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Bahrain</a:t>
                </a:r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43FD3B1C-DACB-4FCB-B366-570AB09215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15103" y="21847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B81B2D9C-4C5D-4DEF-8F4C-A70EE9CF9494}"/>
                </a:ext>
              </a:extLst>
            </p:cNvPr>
            <p:cNvGrpSpPr/>
            <p:nvPr/>
          </p:nvGrpSpPr>
          <p:grpSpPr>
            <a:xfrm>
              <a:off x="1966099" y="2086345"/>
              <a:ext cx="373447" cy="107674"/>
              <a:chOff x="5662200" y="-254452"/>
              <a:chExt cx="373447" cy="107674"/>
            </a:xfrm>
          </p:grpSpPr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0D671B2D-D58E-45A3-B88E-57E143D2D6EE}"/>
                  </a:ext>
                </a:extLst>
              </p:cNvPr>
              <p:cNvSpPr/>
              <p:nvPr/>
            </p:nvSpPr>
            <p:spPr bwMode="auto">
              <a:xfrm>
                <a:off x="5760331" y="-254452"/>
                <a:ext cx="27531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Turkey</a:t>
                </a:r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4B36B9F4-49AB-4D72-AA6E-35AE25F134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662200" y="-227908"/>
                <a:ext cx="64800" cy="64800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5EDBED69-3165-427E-A66E-519D087102CE}"/>
                </a:ext>
              </a:extLst>
            </p:cNvPr>
            <p:cNvGrpSpPr/>
            <p:nvPr/>
          </p:nvGrpSpPr>
          <p:grpSpPr>
            <a:xfrm>
              <a:off x="3077322" y="2346117"/>
              <a:ext cx="301080" cy="107674"/>
              <a:chOff x="6899146" y="515370"/>
              <a:chExt cx="301080" cy="107674"/>
            </a:xfrm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2C55BC70-968D-4C78-B0F2-0ADA8AE5C382}"/>
                  </a:ext>
                </a:extLst>
              </p:cNvPr>
              <p:cNvSpPr/>
              <p:nvPr/>
            </p:nvSpPr>
            <p:spPr bwMode="auto">
              <a:xfrm>
                <a:off x="7003057" y="515370"/>
                <a:ext cx="19716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India</a:t>
                </a:r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6758FE29-CDA8-4576-8E42-781FE1F198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899146" y="54718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44963F09-623B-4A41-A419-6988D0F77120}"/>
                </a:ext>
              </a:extLst>
            </p:cNvPr>
            <p:cNvGrpSpPr/>
            <p:nvPr/>
          </p:nvGrpSpPr>
          <p:grpSpPr>
            <a:xfrm>
              <a:off x="1066858" y="3068200"/>
              <a:ext cx="388682" cy="107674"/>
              <a:chOff x="4525888" y="618672"/>
              <a:chExt cx="388682" cy="107674"/>
            </a:xfrm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138DCF06-5548-4098-822E-B4FD5151A804}"/>
                  </a:ext>
                </a:extLst>
              </p:cNvPr>
              <p:cNvSpPr/>
              <p:nvPr/>
            </p:nvSpPr>
            <p:spPr bwMode="auto">
              <a:xfrm>
                <a:off x="4525888" y="618672"/>
                <a:ext cx="287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Nigeria</a:t>
                </a:r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80612317-43D1-4E5D-AA05-4AB2450035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49438" y="640673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DA302428-F528-4466-A49C-D81D60D2C7A0}"/>
                </a:ext>
              </a:extLst>
            </p:cNvPr>
            <p:cNvGrpSpPr/>
            <p:nvPr/>
          </p:nvGrpSpPr>
          <p:grpSpPr>
            <a:xfrm>
              <a:off x="891803" y="2122236"/>
              <a:ext cx="326077" cy="107674"/>
              <a:chOff x="4647980" y="-263150"/>
              <a:chExt cx="326077" cy="107674"/>
            </a:xfrm>
          </p:grpSpPr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194C85F3-12EF-49DD-9530-F1921A5DFC5B}"/>
                  </a:ext>
                </a:extLst>
              </p:cNvPr>
              <p:cNvSpPr/>
              <p:nvPr/>
            </p:nvSpPr>
            <p:spPr bwMode="auto">
              <a:xfrm>
                <a:off x="4647980" y="-263150"/>
                <a:ext cx="23203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Spain</a:t>
                </a:r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F4BBE173-0658-4CFF-AA57-5497B0E018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08925" y="-238834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1EE7ABAA-0E5A-426E-8EC5-5DA2AC864D2F}"/>
                </a:ext>
              </a:extLst>
            </p:cNvPr>
            <p:cNvGrpSpPr/>
            <p:nvPr/>
          </p:nvGrpSpPr>
          <p:grpSpPr>
            <a:xfrm>
              <a:off x="973425" y="1951168"/>
              <a:ext cx="380873" cy="107674"/>
              <a:chOff x="4904239" y="-456229"/>
              <a:chExt cx="380873" cy="107674"/>
            </a:xfrm>
          </p:grpSpPr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8B964F48-112A-4986-9269-C9BD7301481E}"/>
                  </a:ext>
                </a:extLst>
              </p:cNvPr>
              <p:cNvSpPr/>
              <p:nvPr/>
            </p:nvSpPr>
            <p:spPr bwMode="auto">
              <a:xfrm>
                <a:off x="4904239" y="-456229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France</a:t>
                </a:r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0027D7CF-9F2C-4C94-9B0D-9D27C95B57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19980" y="-43164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67ADF3CF-BEF1-4D77-BDF2-B6FCD06C9479}"/>
                </a:ext>
              </a:extLst>
            </p:cNvPr>
            <p:cNvGrpSpPr/>
            <p:nvPr/>
          </p:nvGrpSpPr>
          <p:grpSpPr>
            <a:xfrm>
              <a:off x="911146" y="1745281"/>
              <a:ext cx="373030" cy="107674"/>
              <a:chOff x="4881786" y="-656239"/>
              <a:chExt cx="373030" cy="107674"/>
            </a:xfrm>
          </p:grpSpPr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AC5E2636-ED16-4D98-A47C-B783CE78E4F5}"/>
                  </a:ext>
                </a:extLst>
              </p:cNvPr>
              <p:cNvSpPr/>
              <p:nvPr/>
            </p:nvSpPr>
            <p:spPr bwMode="auto">
              <a:xfrm>
                <a:off x="4881786" y="-656239"/>
                <a:ext cx="12503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UK</a:t>
                </a:r>
              </a:p>
            </p:txBody>
          </p: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43FF0D84-756E-4BDC-8AEB-DF6B3C47EA9E}"/>
                  </a:ext>
                </a:extLst>
              </p:cNvPr>
              <p:cNvGrpSpPr/>
              <p:nvPr/>
            </p:nvGrpSpPr>
            <p:grpSpPr>
              <a:xfrm>
                <a:off x="5044089" y="-640655"/>
                <a:ext cx="210727" cy="65132"/>
                <a:chOff x="3961613" y="4186268"/>
                <a:chExt cx="174710" cy="54000"/>
              </a:xfrm>
            </p:grpSpPr>
            <p:sp>
              <p:nvSpPr>
                <p:cNvPr id="168" name="Oval 167">
                  <a:extLst>
                    <a:ext uri="{FF2B5EF4-FFF2-40B4-BE49-F238E27FC236}">
                      <a16:creationId xmlns:a16="http://schemas.microsoft.com/office/drawing/2014/main" id="{9EB29569-EC88-4152-9E56-11F8206E86A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3F0A280B-4FD5-4E2E-9E6C-DF0DBF0537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70" name="Oval 169">
                  <a:extLst>
                    <a:ext uri="{FF2B5EF4-FFF2-40B4-BE49-F238E27FC236}">
                      <a16:creationId xmlns:a16="http://schemas.microsoft.com/office/drawing/2014/main" id="{5ABA8A4C-85BB-406F-A8A8-80DD21F059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82323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935F5DAE-FFC1-4E72-85B2-E5C4CD781188}"/>
                </a:ext>
              </a:extLst>
            </p:cNvPr>
            <p:cNvGrpSpPr/>
            <p:nvPr/>
          </p:nvGrpSpPr>
          <p:grpSpPr>
            <a:xfrm>
              <a:off x="821622" y="1853017"/>
              <a:ext cx="633918" cy="107674"/>
              <a:chOff x="4698327" y="-550237"/>
              <a:chExt cx="633918" cy="107674"/>
            </a:xfrm>
          </p:grpSpPr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B8BC378-4946-43BD-BDBD-E4232CF403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67113" y="-531906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F47ACCDC-F900-4202-B7C8-BAEF06214B96}"/>
                  </a:ext>
                </a:extLst>
              </p:cNvPr>
              <p:cNvSpPr/>
              <p:nvPr/>
            </p:nvSpPr>
            <p:spPr bwMode="auto">
              <a:xfrm>
                <a:off x="4698327" y="-550237"/>
                <a:ext cx="543418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Netherlands</a:t>
                </a: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BDBE83AA-F455-498E-81DD-B7D8EFBC3BA9}"/>
                </a:ext>
              </a:extLst>
            </p:cNvPr>
            <p:cNvGrpSpPr/>
            <p:nvPr/>
          </p:nvGrpSpPr>
          <p:grpSpPr>
            <a:xfrm>
              <a:off x="1448754" y="1765301"/>
              <a:ext cx="544050" cy="107674"/>
              <a:chOff x="5374777" y="-556757"/>
              <a:chExt cx="544050" cy="107674"/>
            </a:xfrm>
          </p:grpSpPr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16315E39-62CC-4474-863B-19CD89E77DB6}"/>
                  </a:ext>
                </a:extLst>
              </p:cNvPr>
              <p:cNvSpPr/>
              <p:nvPr/>
            </p:nvSpPr>
            <p:spPr bwMode="auto">
              <a:xfrm>
                <a:off x="5548533" y="-556757"/>
                <a:ext cx="37029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Germany</a:t>
                </a:r>
              </a:p>
            </p:txBody>
          </p: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9006438E-6EAE-4C6C-820E-60CC4AD39C15}"/>
                  </a:ext>
                </a:extLst>
              </p:cNvPr>
              <p:cNvGrpSpPr/>
              <p:nvPr/>
            </p:nvGrpSpPr>
            <p:grpSpPr>
              <a:xfrm>
                <a:off x="5374777" y="-535517"/>
                <a:ext cx="131384" cy="65132"/>
                <a:chOff x="4071469" y="4186268"/>
                <a:chExt cx="108928" cy="54000"/>
              </a:xfrm>
            </p:grpSpPr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8B8F3974-8D85-4AAE-8473-1F4CB87825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3" name="Oval 162">
                  <a:extLst>
                    <a:ext uri="{FF2B5EF4-FFF2-40B4-BE49-F238E27FC236}">
                      <a16:creationId xmlns:a16="http://schemas.microsoft.com/office/drawing/2014/main" id="{360CA1FE-2ED7-48CD-A126-C7A1A74DB4E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E7768120-5A07-411C-BD4C-E30B7D27E740}"/>
                </a:ext>
              </a:extLst>
            </p:cNvPr>
            <p:cNvGrpSpPr/>
            <p:nvPr/>
          </p:nvGrpSpPr>
          <p:grpSpPr>
            <a:xfrm>
              <a:off x="1549131" y="1995326"/>
              <a:ext cx="382474" cy="107674"/>
              <a:chOff x="5345180" y="-430320"/>
              <a:chExt cx="382474" cy="107674"/>
            </a:xfrm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58269B82-90CB-4954-A017-AC546DC35F4A}"/>
                  </a:ext>
                </a:extLst>
              </p:cNvPr>
              <p:cNvSpPr/>
              <p:nvPr/>
            </p:nvSpPr>
            <p:spPr bwMode="auto">
              <a:xfrm>
                <a:off x="5446327" y="-430320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Austria</a:t>
                </a:r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3775349D-1EDD-43C0-86EB-59A158B409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345180" y="-409572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9EC222CB-EB5E-48A1-8135-171B9CEABD3D}"/>
                </a:ext>
              </a:extLst>
            </p:cNvPr>
            <p:cNvGrpSpPr/>
            <p:nvPr/>
          </p:nvGrpSpPr>
          <p:grpSpPr>
            <a:xfrm>
              <a:off x="1455540" y="1915429"/>
              <a:ext cx="611958" cy="107674"/>
              <a:chOff x="5134159" y="-349121"/>
              <a:chExt cx="611958" cy="107674"/>
            </a:xfrm>
          </p:grpSpPr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31F1B1FE-38B6-445F-8FC8-9FE2E345483E}"/>
                  </a:ext>
                </a:extLst>
              </p:cNvPr>
              <p:cNvSpPr/>
              <p:nvPr/>
            </p:nvSpPr>
            <p:spPr bwMode="auto">
              <a:xfrm>
                <a:off x="5278440" y="-349121"/>
                <a:ext cx="46767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Switzerland</a:t>
                </a:r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9EF72797-C557-49F9-A018-30639E6005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34159" y="-332652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ABCAF638-304E-4BF9-9FA9-F010C65E75A5}"/>
                </a:ext>
              </a:extLst>
            </p:cNvPr>
            <p:cNvGrpSpPr/>
            <p:nvPr/>
          </p:nvGrpSpPr>
          <p:grpSpPr>
            <a:xfrm>
              <a:off x="3706860" y="2828663"/>
              <a:ext cx="561776" cy="107674"/>
              <a:chOff x="7519638" y="687135"/>
              <a:chExt cx="561776" cy="107674"/>
            </a:xfrm>
          </p:grpSpPr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4C3E60F5-4237-4377-902D-446AB9AE4270}"/>
                  </a:ext>
                </a:extLst>
              </p:cNvPr>
              <p:cNvSpPr/>
              <p:nvPr/>
            </p:nvSpPr>
            <p:spPr bwMode="auto">
              <a:xfrm>
                <a:off x="7749592" y="687135"/>
                <a:ext cx="33182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Vietnam</a:t>
                </a:r>
              </a:p>
            </p:txBody>
          </p: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C319ACEE-B80F-45BE-81E4-6279CA8FF35F}"/>
                  </a:ext>
                </a:extLst>
              </p:cNvPr>
              <p:cNvGrpSpPr/>
              <p:nvPr/>
            </p:nvGrpSpPr>
            <p:grpSpPr>
              <a:xfrm>
                <a:off x="7519638" y="708430"/>
                <a:ext cx="200261" cy="65132"/>
                <a:chOff x="3961613" y="4186268"/>
                <a:chExt cx="166032" cy="54000"/>
              </a:xfrm>
            </p:grpSpPr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9EEC94AA-1969-4FCD-BBE5-ECD6F3FA6B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AA2618F3-8003-4981-A2D4-F1655EE0870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B4514BEA-B73D-4641-B25D-BC007239B84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3645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FDA59173-9A94-47ED-8720-34A320303A54}"/>
                </a:ext>
              </a:extLst>
            </p:cNvPr>
            <p:cNvGrpSpPr/>
            <p:nvPr/>
          </p:nvGrpSpPr>
          <p:grpSpPr>
            <a:xfrm>
              <a:off x="1702158" y="2449679"/>
              <a:ext cx="634236" cy="107674"/>
              <a:chOff x="5361787" y="110756"/>
              <a:chExt cx="634236" cy="107674"/>
            </a:xfrm>
          </p:grpSpPr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0160B0D7-0D7C-4AD0-9EB4-65D365A62C7C}"/>
                  </a:ext>
                </a:extLst>
              </p:cNvPr>
              <p:cNvSpPr/>
              <p:nvPr/>
            </p:nvSpPr>
            <p:spPr bwMode="auto">
              <a:xfrm>
                <a:off x="5361787" y="110756"/>
                <a:ext cx="51937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Saudi Arabia</a:t>
                </a:r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DDF03EEA-A97A-48C4-A57B-6E60F16394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0891" y="13747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7AFD3846-B4C7-41E6-8F6F-6B26AF482187}"/>
                </a:ext>
              </a:extLst>
            </p:cNvPr>
            <p:cNvGrpSpPr/>
            <p:nvPr/>
          </p:nvGrpSpPr>
          <p:grpSpPr>
            <a:xfrm>
              <a:off x="2264504" y="2714862"/>
              <a:ext cx="344907" cy="107674"/>
              <a:chOff x="5860340" y="550092"/>
              <a:chExt cx="344907" cy="107674"/>
            </a:xfrm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DD08528E-A9EA-4431-9017-493521AFCA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40115" y="564831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1FEFC92E-B764-4370-8D39-BD864F534E14}"/>
                  </a:ext>
                </a:extLst>
              </p:cNvPr>
              <p:cNvSpPr/>
              <p:nvPr/>
            </p:nvSpPr>
            <p:spPr bwMode="auto">
              <a:xfrm>
                <a:off x="5860340" y="550092"/>
                <a:ext cx="245260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Oman</a:t>
                </a: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9EB01FB0-B028-4704-B875-C20F01DB9943}"/>
                </a:ext>
              </a:extLst>
            </p:cNvPr>
            <p:cNvGrpSpPr/>
            <p:nvPr/>
          </p:nvGrpSpPr>
          <p:grpSpPr>
            <a:xfrm>
              <a:off x="3733924" y="2077725"/>
              <a:ext cx="263888" cy="217578"/>
              <a:chOff x="7323604" y="-31142"/>
              <a:chExt cx="263888" cy="217578"/>
            </a:xfrm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24BA6133-6252-43F5-81BF-41F1E9B79667}"/>
                  </a:ext>
                </a:extLst>
              </p:cNvPr>
              <p:cNvSpPr/>
              <p:nvPr/>
            </p:nvSpPr>
            <p:spPr bwMode="auto">
              <a:xfrm>
                <a:off x="7337822" y="-31142"/>
                <a:ext cx="23684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China</a:t>
                </a:r>
              </a:p>
            </p:txBody>
          </p:sp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17EA11A2-DDF6-4836-B2BD-08234ACE05BB}"/>
                  </a:ext>
                </a:extLst>
              </p:cNvPr>
              <p:cNvGrpSpPr/>
              <p:nvPr/>
            </p:nvGrpSpPr>
            <p:grpSpPr>
              <a:xfrm>
                <a:off x="7323604" y="121304"/>
                <a:ext cx="263888" cy="65132"/>
                <a:chOff x="3961613" y="4186268"/>
                <a:chExt cx="218784" cy="54000"/>
              </a:xfrm>
            </p:grpSpPr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6E3E56C9-EED5-42FA-9CE2-2F923E3F0C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4" name="Oval 143">
                  <a:extLst>
                    <a:ext uri="{FF2B5EF4-FFF2-40B4-BE49-F238E27FC236}">
                      <a16:creationId xmlns:a16="http://schemas.microsoft.com/office/drawing/2014/main" id="{9A023BAA-2661-43C0-BF4B-283BCAAE9F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AC15D8FA-A63F-4DD3-A0A6-F90E0CCE90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6" name="Oval 145">
                  <a:extLst>
                    <a:ext uri="{FF2B5EF4-FFF2-40B4-BE49-F238E27FC236}">
                      <a16:creationId xmlns:a16="http://schemas.microsoft.com/office/drawing/2014/main" id="{6CBE408F-E927-4C6D-9017-54BB724EB4E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29BAB079-1734-4396-BCF5-AAB04031C628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8262922" y="1298389"/>
            <a:ext cx="3590481" cy="1839768"/>
          </a:xfrm>
          <a:solidFill>
            <a:schemeClr val="bg2"/>
          </a:solidFill>
        </p:spPr>
        <p:txBody>
          <a:bodyPr vert="horz" lIns="0" tIns="540000" rIns="0" bIns="0" rtlCol="0" anchor="ctr" anchorCtr="0">
            <a:noAutofit/>
          </a:bodyPr>
          <a:lstStyle>
            <a:lvl1pPr marL="0" indent="0" algn="ctr">
              <a:buNone/>
              <a:defRPr lang="en-AU">
                <a:latin typeface="Arial" panose="020B0604020202020204" pitchFamily="34" charset="0"/>
              </a:defRPr>
            </a:lvl1pPr>
          </a:lstStyle>
          <a:p>
            <a:pPr marL="191995" lvl="0" indent="-191995" algn="ctr"/>
            <a:r>
              <a:rPr lang="en-AU" dirty="0"/>
              <a:t>Highlight box</a:t>
            </a:r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6234F6BF-CE90-824E-BB2A-75200AC913B4}"/>
              </a:ext>
            </a:extLst>
          </p:cNvPr>
          <p:cNvSpPr>
            <a:spLocks noChangeAspect="1"/>
          </p:cNvSpPr>
          <p:nvPr/>
        </p:nvSpPr>
        <p:spPr>
          <a:xfrm>
            <a:off x="4734132" y="3843091"/>
            <a:ext cx="86843" cy="86843"/>
          </a:xfrm>
          <a:prstGeom prst="ellipse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995792"/>
      </p:ext>
    </p:extLst>
  </p:cSld>
  <p:clrMapOvr>
    <a:masterClrMapping/>
  </p:clrMapOvr>
</p:sldLayout>
</file>

<file path=ppt/slideLayouts/slideLayout8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sset classes and RE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2314E80-FEC8-41FD-85C9-5C3A6A70F167}"/>
              </a:ext>
            </a:extLst>
          </p:cNvPr>
          <p:cNvSpPr/>
          <p:nvPr/>
        </p:nvSpPr>
        <p:spPr>
          <a:xfrm>
            <a:off x="334434" y="1725638"/>
            <a:ext cx="11523133" cy="382513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1348D93-B37A-4425-AD04-78CB4882F608}"/>
              </a:ext>
            </a:extLst>
          </p:cNvPr>
          <p:cNvSpPr/>
          <p:nvPr/>
        </p:nvSpPr>
        <p:spPr>
          <a:xfrm>
            <a:off x="4761714" y="5186845"/>
            <a:ext cx="2668575" cy="184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A0B8479-81A9-4C48-8B7E-D0346509C3EF}"/>
              </a:ext>
            </a:extLst>
          </p:cNvPr>
          <p:cNvSpPr/>
          <p:nvPr/>
        </p:nvSpPr>
        <p:spPr>
          <a:xfrm>
            <a:off x="900589" y="4948057"/>
            <a:ext cx="10390825" cy="1116959"/>
          </a:xfrm>
          <a:prstGeom prst="rect">
            <a:avLst/>
          </a:prstGeom>
          <a:solidFill>
            <a:schemeClr val="bg2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63CB9A3-4A2C-4F38-AD40-8D3D4510A9D3}"/>
              </a:ext>
            </a:extLst>
          </p:cNvPr>
          <p:cNvSpPr txBox="1"/>
          <p:nvPr/>
        </p:nvSpPr>
        <p:spPr>
          <a:xfrm>
            <a:off x="3421899" y="5084483"/>
            <a:ext cx="3257983" cy="246221"/>
          </a:xfrm>
          <a:prstGeom prst="rect">
            <a:avLst/>
          </a:prstGeom>
          <a:noFill/>
        </p:spPr>
        <p:txBody>
          <a:bodyPr wrap="none" lIns="96000" tIns="0" rIns="96000" bIns="0" rtlCol="0">
            <a:spAutoFit/>
          </a:bodyPr>
          <a:lstStyle/>
          <a:p>
            <a:pPr algn="ctr" defTabSz="609585">
              <a:defRPr/>
            </a:pPr>
            <a:r>
              <a:rPr lang="en-US" altLang="en-US" sz="1600" b="1" dirty="0">
                <a:solidFill>
                  <a:prstClr val="black"/>
                </a:solidFill>
              </a:rPr>
              <a:t>5 REITs</a:t>
            </a:r>
            <a:r>
              <a:rPr lang="en-US" altLang="en-US" sz="1600" dirty="0">
                <a:solidFill>
                  <a:prstClr val="black"/>
                </a:solidFill>
              </a:rPr>
              <a:t> across </a:t>
            </a:r>
            <a:r>
              <a:rPr lang="en-US" altLang="en-US" sz="1600" b="1" dirty="0">
                <a:solidFill>
                  <a:prstClr val="black"/>
                </a:solidFill>
              </a:rPr>
              <a:t>4 assets classes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05A81F1-3254-4AE5-BE0E-156BFD611240}"/>
              </a:ext>
            </a:extLst>
          </p:cNvPr>
          <p:cNvCxnSpPr/>
          <p:nvPr/>
        </p:nvCxnSpPr>
        <p:spPr>
          <a:xfrm flipV="1">
            <a:off x="9245600" y="4948057"/>
            <a:ext cx="0" cy="1116959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5AB0BB1-B968-44E2-95E0-449C8C7670A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7629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E5F0ECFC-CF01-46B9-862F-6BA884C4AE1F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75711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C75D6561-942E-4202-8EEC-04C24C4DD64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03793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0B35F484-B964-4D21-BF60-64693C8388D3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1875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69B67840-6B57-41D4-8B9E-7915896ED428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59957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30D324FA-B471-4E11-97B6-E106EE313B5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84574" y="1476159"/>
            <a:ext cx="3222852" cy="43272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>
            <a:spAutoFit/>
          </a:bodyPr>
          <a:lstStyle>
            <a:lvl1pPr marL="0" indent="0" algn="ctr">
              <a:buNone/>
              <a:defRPr lang="en-GB" sz="1867" spc="-2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191995" lvl="0" indent="-191995" algn="ctr" defTabSz="609585"/>
            <a:r>
              <a:rPr lang="en-US" smtClean="0"/>
              <a:t>Click to edit Master text styles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848A7EB9-DFBD-4765-AC08-81731455A8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B9301B7-F9B4-4C25-BF30-A806A0508544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0022FEA5-5CAD-48B8-A2F8-2FAA00E80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0" name="Text Placeholder 18">
            <a:extLst>
              <a:ext uri="{FF2B5EF4-FFF2-40B4-BE49-F238E27FC236}">
                <a16:creationId xmlns:a16="http://schemas.microsoft.com/office/drawing/2014/main" id="{289E1322-6D66-4D1A-9188-B53DA540BA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63B4E12-5E7B-466A-9A4E-C8B1A582853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898848" y="5018969"/>
            <a:ext cx="780663" cy="328231"/>
          </a:xfrm>
          <a:noFill/>
        </p:spPr>
        <p:txBody>
          <a:bodyPr wrap="none" lIns="0" tIns="0" rIns="0" bIns="0" anchor="t">
            <a:spAutoFit/>
          </a:bodyPr>
          <a:lstStyle>
            <a:lvl1pPr marL="0" indent="0">
              <a:buNone/>
              <a:defRPr lang="en-US" sz="2133" b="1" smtClean="0">
                <a:latin typeface="+mj-lt"/>
                <a:ea typeface="MS PGothic"/>
                <a:cs typeface="Arial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S$[•]b</a:t>
            </a:r>
            <a:endParaRPr lang="en-AU" dirty="0"/>
          </a:p>
        </p:txBody>
      </p:sp>
      <p:sp>
        <p:nvSpPr>
          <p:cNvPr id="65" name="Text Placeholder 5">
            <a:extLst>
              <a:ext uri="{FF2B5EF4-FFF2-40B4-BE49-F238E27FC236}">
                <a16:creationId xmlns:a16="http://schemas.microsoft.com/office/drawing/2014/main" id="{C1729B94-1CDA-4C72-ADEA-E2A5BE88271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01468" y="5404513"/>
            <a:ext cx="1575421" cy="205121"/>
          </a:xfrm>
          <a:noFill/>
        </p:spPr>
        <p:txBody>
          <a:bodyPr wrap="square" lIns="0" tIns="0" rIns="0" bIns="0" anchor="t">
            <a:spAutoFit/>
          </a:bodyPr>
          <a:lstStyle>
            <a:lvl1pPr marL="0" indent="0" algn="ctr">
              <a:buNone/>
              <a:defRPr lang="en-AU" sz="1333" kern="1200" spc="-20" dirty="0">
                <a:solidFill>
                  <a:schemeClr val="tx1"/>
                </a:solidFill>
                <a:latin typeface="+mn-lt"/>
                <a:ea typeface="MS PGothic"/>
                <a:cs typeface="Arial Black" panose="020B0604020202020204" pitchFamily="34" charset="0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[•]</a:t>
            </a:r>
            <a:endParaRPr lang="en-AU" dirty="0"/>
          </a:p>
        </p:txBody>
      </p:sp>
      <p:sp>
        <p:nvSpPr>
          <p:cNvPr id="10" name="Text Placeholder 118">
            <a:extLst>
              <a:ext uri="{FF2B5EF4-FFF2-40B4-BE49-F238E27FC236}">
                <a16:creationId xmlns:a16="http://schemas.microsoft.com/office/drawing/2014/main" id="{2AAA7A1C-A340-4FF1-A558-21E745B69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76295" y="4171217"/>
            <a:ext cx="2122805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9" name="Text Placeholder 118">
            <a:extLst>
              <a:ext uri="{FF2B5EF4-FFF2-40B4-BE49-F238E27FC236}">
                <a16:creationId xmlns:a16="http://schemas.microsoft.com/office/drawing/2014/main" id="{CBC3F1D9-3661-4FD9-9401-F63CA7FE2C8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754395" y="4171217"/>
            <a:ext cx="213270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0" name="Text Placeholder 118">
            <a:extLst>
              <a:ext uri="{FF2B5EF4-FFF2-40B4-BE49-F238E27FC236}">
                <a16:creationId xmlns:a16="http://schemas.microsoft.com/office/drawing/2014/main" id="{10EFCFA7-781C-4B88-B35D-84F7A856EF9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044689" y="4171217"/>
            <a:ext cx="2126848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1" name="Text Placeholder 118">
            <a:extLst>
              <a:ext uri="{FF2B5EF4-FFF2-40B4-BE49-F238E27FC236}">
                <a16:creationId xmlns:a16="http://schemas.microsoft.com/office/drawing/2014/main" id="{B4AF8C55-0F6F-4623-862F-F88AE89B267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321050" y="4171217"/>
            <a:ext cx="212552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2" name="Text Placeholder 118">
            <a:extLst>
              <a:ext uri="{FF2B5EF4-FFF2-40B4-BE49-F238E27FC236}">
                <a16:creationId xmlns:a16="http://schemas.microsoft.com/office/drawing/2014/main" id="{D33B323C-98E2-4C62-B69A-2C2EA9A5E4D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07651" y="4149499"/>
            <a:ext cx="2117451" cy="500139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pic>
        <p:nvPicPr>
          <p:cNvPr id="48" name="Picture 44">
            <a:extLst>
              <a:ext uri="{FF2B5EF4-FFF2-40B4-BE49-F238E27FC236}">
                <a16:creationId xmlns:a16="http://schemas.microsoft.com/office/drawing/2014/main" id="{4EFDA4D6-4741-49AC-93F9-98A012E5E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 bwMode="auto">
          <a:xfrm>
            <a:off x="6182382" y="5495950"/>
            <a:ext cx="1128741" cy="30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5">
            <a:extLst>
              <a:ext uri="{FF2B5EF4-FFF2-40B4-BE49-F238E27FC236}">
                <a16:creationId xmlns:a16="http://schemas.microsoft.com/office/drawing/2014/main" id="{94EF6EFC-D754-497B-8677-73473941E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/>
        </p:blipFill>
        <p:spPr bwMode="auto">
          <a:xfrm>
            <a:off x="4617992" y="5500015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7">
            <a:extLst>
              <a:ext uri="{FF2B5EF4-FFF2-40B4-BE49-F238E27FC236}">
                <a16:creationId xmlns:a16="http://schemas.microsoft.com/office/drawing/2014/main" id="{E642D8F6-2075-4283-B317-0CC21B2374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 bwMode="auto">
          <a:xfrm>
            <a:off x="1249061" y="5507027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44B74018-11CB-4799-940E-3984A576C9C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986615" y="5485857"/>
            <a:ext cx="846587" cy="327347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95E7DA29-6231-4AAB-9A0F-89D33916C9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742314" y="5498778"/>
            <a:ext cx="1271327" cy="31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188810"/>
      </p:ext>
    </p:extLst>
  </p:cSld>
  <p:clrMapOvr>
    <a:masterClrMapping/>
  </p:clrMapOvr>
</p:sldLayout>
</file>

<file path=ppt/slideLayouts/slideLayout8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49194" y="1596809"/>
            <a:ext cx="4808373" cy="42100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7C3D992-3EDC-4DA6-B49D-9859A750888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1596809"/>
            <a:ext cx="6766560" cy="4210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AFB1FF4F-2214-4FED-BA3A-3C2C37D502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DA55558-0DB0-4A4C-89B0-BE0EDE0AD407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E5AD37DD-7BEE-4348-81DA-5F1E6D368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3838ABF-9C90-4355-A358-5C96ECA47F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10245404"/>
      </p:ext>
    </p:extLst>
  </p:cSld>
  <p:clrMapOvr>
    <a:masterClrMapping/>
  </p:clrMapOvr>
</p:sldLayout>
</file>

<file path=ppt/slideLayouts/slideLayout8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63D87694-BFBC-406D-A720-C33572435F3E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5053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F0C5EA9-3BF7-4738-9EFA-E7D36D3E879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35053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2" name="Text Placeholder 118">
            <a:extLst>
              <a:ext uri="{FF2B5EF4-FFF2-40B4-BE49-F238E27FC236}">
                <a16:creationId xmlns:a16="http://schemas.microsoft.com/office/drawing/2014/main" id="{2FD1B914-91DB-4DC9-B0CC-60955F40087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053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3" name="Text Placeholder 118">
            <a:extLst>
              <a:ext uri="{FF2B5EF4-FFF2-40B4-BE49-F238E27FC236}">
                <a16:creationId xmlns:a16="http://schemas.microsoft.com/office/drawing/2014/main" id="{CDB98613-33B9-46E9-9999-99B26F1D979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5053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6D10A808-85F2-4206-8E24-077A1FE1754F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276510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CA870DCE-C088-42AD-A5EC-3801BA1347AC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276510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8" name="Text Placeholder 118">
            <a:extLst>
              <a:ext uri="{FF2B5EF4-FFF2-40B4-BE49-F238E27FC236}">
                <a16:creationId xmlns:a16="http://schemas.microsoft.com/office/drawing/2014/main" id="{165797EB-FEEF-47EF-8502-B72A8115377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276510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0" name="Text Placeholder 118">
            <a:extLst>
              <a:ext uri="{FF2B5EF4-FFF2-40B4-BE49-F238E27FC236}">
                <a16:creationId xmlns:a16="http://schemas.microsoft.com/office/drawing/2014/main" id="{8EB49760-03F6-4502-9544-B2D63410427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276510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550FAAC1-2CBF-4FA4-95C6-9E0E72562AC0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620248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F942DD5B-E49C-43EF-94BC-2182C44DE02D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620248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3" name="Text Placeholder 118">
            <a:extLst>
              <a:ext uri="{FF2B5EF4-FFF2-40B4-BE49-F238E27FC236}">
                <a16:creationId xmlns:a16="http://schemas.microsoft.com/office/drawing/2014/main" id="{610AA8F6-DEC8-47EF-83DA-D4263C06C24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20248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4" name="Text Placeholder 118">
            <a:extLst>
              <a:ext uri="{FF2B5EF4-FFF2-40B4-BE49-F238E27FC236}">
                <a16:creationId xmlns:a16="http://schemas.microsoft.com/office/drawing/2014/main" id="{8F135920-E78E-417A-8E9D-AF55AE3B804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20248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0088E2D3-D55E-4B0B-AB89-0DBAB3F9E207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9128459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3333ECB0-93E4-49DC-9F56-632D2FD361FE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9128459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7" name="Text Placeholder 118">
            <a:extLst>
              <a:ext uri="{FF2B5EF4-FFF2-40B4-BE49-F238E27FC236}">
                <a16:creationId xmlns:a16="http://schemas.microsoft.com/office/drawing/2014/main" id="{DB27BD4D-28DC-4AEF-8E25-AC3A7CECE82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128459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8" name="Text Placeholder 118">
            <a:extLst>
              <a:ext uri="{FF2B5EF4-FFF2-40B4-BE49-F238E27FC236}">
                <a16:creationId xmlns:a16="http://schemas.microsoft.com/office/drawing/2014/main" id="{36C2E9E7-24FC-4E85-9B95-031592E2F75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128459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A412B6CE-7B20-49DF-862B-AA172006F3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09E4129-D281-4E0C-8C7A-D614B14496BD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>
            <a:extLst>
              <a:ext uri="{FF2B5EF4-FFF2-40B4-BE49-F238E27FC236}">
                <a16:creationId xmlns:a16="http://schemas.microsoft.com/office/drawing/2014/main" id="{245E5802-6415-4231-8868-862514160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02C83258-A6C9-4D9A-A0BE-8460CDFF57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92346618"/>
      </p:ext>
    </p:extLst>
  </p:cSld>
  <p:clrMapOvr>
    <a:masterClrMapping/>
  </p:clrMapOvr>
</p:sldLayout>
</file>

<file path=ppt/slideLayouts/slideLayout8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7986" y="1596809"/>
            <a:ext cx="3929581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C16D6C69-6746-4030-A6CA-D2D7D01DB0C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3758" y="1596811"/>
            <a:ext cx="4307941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DB9FB400-2762-43CB-BBBA-CCA5AF2F4C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3757" y="4129911"/>
            <a:ext cx="186944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677B9744-3888-4297-B60E-F8474779CD0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742153" y="1596810"/>
            <a:ext cx="2924924" cy="42289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5402519B-6C59-4C7A-87FF-23750777EF5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332747" y="4129911"/>
            <a:ext cx="2328951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4FAEE446-BB6D-4939-8846-14E0581137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D6B6CEE-97CD-4872-BC14-C0DC3C1F8AAB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74ECCE9E-9D89-4C3D-8AC3-F701E3278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3FCD2C4B-BF44-4459-9FD1-F5DCAB95DC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5587645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90FE605-537C-C44D-A6A2-965E10B31E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16173" y="222288"/>
            <a:ext cx="980440" cy="421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613178"/>
      </p:ext>
    </p:extLst>
  </p:cSld>
  <p:clrMapOvr>
    <a:masterClrMapping/>
  </p:clrMapOvr>
</p:sldLayout>
</file>

<file path=ppt/slideLayouts/slideLayout8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8182" y="1606972"/>
            <a:ext cx="4054660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C3BB95A7-32EA-43AD-86BC-01E522CD29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2610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C2D62157-C00F-40C8-BE62-BF8F4FC8015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70914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ADC8E922-511B-4612-85D6-BED47CA9AC4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0914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4EDABAC8-3301-4BFB-B19C-2AFF95DEB38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3230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7D7773D1-B32B-43D8-AE7C-C6641A15E2C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5546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3BCBB88D-B843-4E62-813A-DBBBD7950D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08AB0-00AA-4107-9D97-08CD10212A2A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02AC979-5B2C-4F33-B647-BC7C479F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A4C77FD-E6B9-4C2A-9A05-1D00CFB247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7698412"/>
      </p:ext>
    </p:extLst>
  </p:cSld>
  <p:clrMapOvr>
    <a:masterClrMapping/>
  </p:clrMapOvr>
</p:sldLayout>
</file>

<file path=ppt/slideLayouts/slideLayout8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sid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BCC1821B-86E6-4064-BE58-723BDBDA10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3188" y="1444190"/>
            <a:ext cx="6655053" cy="43275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79F222-F030-4D07-A7E6-56EA58D2C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444189"/>
            <a:ext cx="4496881" cy="738664"/>
          </a:xfrm>
        </p:spPr>
        <p:txBody>
          <a:bodyPr wrap="square" anchor="b" anchorCtr="0">
            <a:sp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6F56361-CE01-46E4-A5B3-D3F94FD0CD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77C5E15A-8F57-4A35-86DF-60D487601B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90" y="2285003"/>
            <a:ext cx="4490588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50443447"/>
      </p:ext>
    </p:extLst>
  </p:cSld>
  <p:clrMapOvr>
    <a:masterClrMapping/>
  </p:clrMapOvr>
</p:sldLayout>
</file>

<file path=ppt/slideLayouts/slideLayout8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screen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9309CFE8-8D57-40B7-AAB0-183E8140F9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9FE78BF-F3D2-4AB9-A102-AE5FEFEDE4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b="10791"/>
          <a:stretch/>
        </p:blipFill>
        <p:spPr>
          <a:xfrm flipV="1">
            <a:off x="0" y="1"/>
            <a:ext cx="12192000" cy="140434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045C24-02FE-4318-95D3-B7AD00DC75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09C9D11E-47DA-48F3-9287-8DAE6DD04F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734E1928-8E39-412D-8549-824B678262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576865"/>
            <a:ext cx="4150468" cy="1448896"/>
          </a:xfrm>
          <a:solidFill>
            <a:schemeClr val="bg2">
              <a:alpha val="85000"/>
            </a:schemeClr>
          </a:solidFill>
        </p:spPr>
        <p:txBody>
          <a:bodyPr wrap="square"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720FCA-9297-4B96-AB32-2A6CB23A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7D5520E5-BD31-415B-85BE-BBA5018881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E13D265-C885-4591-B23D-C9F467333998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7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4097614"/>
      </p:ext>
    </p:extLst>
  </p:cSld>
  <p:clrMapOvr>
    <a:masterClrMapping/>
  </p:clrMapOvr>
</p:sldLayout>
</file>

<file path=ppt/slideLayouts/slideLayout8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screen image no 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E5559850-DADC-4AE7-ADAF-FF0F60D4C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300253"/>
            <a:ext cx="5131724" cy="1448896"/>
          </a:xfrm>
          <a:solidFill>
            <a:schemeClr val="bg2">
              <a:alpha val="85000"/>
            </a:schemeClr>
          </a:solidFill>
        </p:spPr>
        <p:txBody>
          <a:bodyPr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91A1A7E-A87E-455E-90C1-4F1A616DA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130A69F6-DCA0-45A6-B4E3-EFAA5F703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</p:spTree>
    <p:extLst>
      <p:ext uri="{BB962C8B-B14F-4D97-AF65-F5344CB8AC3E}">
        <p14:creationId xmlns:p14="http://schemas.microsoft.com/office/powerpoint/2010/main" val="3542878003"/>
      </p:ext>
    </p:extLst>
  </p:cSld>
  <p:clrMapOvr>
    <a:masterClrMapping/>
  </p:clrMapOvr>
</p:sldLayout>
</file>

<file path=ppt/slideLayouts/slideLayout8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colou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434" y="1274134"/>
            <a:ext cx="11523133" cy="1231107"/>
          </a:xfrm>
        </p:spPr>
        <p:txBody>
          <a:bodyPr wrap="square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EF46AB-C08B-4C4F-A03C-9E96D7D9E1EF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16FB219F-36A2-4DE3-AD0D-06D5E20106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Example charts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CDBF5156-2C16-4850-835F-5BAF58C1CE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 err="1"/>
              <a:t>Multicoloured</a:t>
            </a:r>
            <a:endParaRPr lang="en-AU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4C1A78-F61A-4300-A882-08A5E21EF722}"/>
              </a:ext>
            </a:extLst>
          </p:cNvPr>
          <p:cNvSpPr/>
          <p:nvPr/>
        </p:nvSpPr>
        <p:spPr>
          <a:xfrm>
            <a:off x="12326974" y="2866085"/>
            <a:ext cx="1025484" cy="443312"/>
          </a:xfrm>
          <a:prstGeom prst="rect">
            <a:avLst/>
          </a:prstGeom>
          <a:solidFill>
            <a:srgbClr val="FF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Tangerine #FF7F41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51E4C5-F5C2-41BA-B3CF-224F68E78F47}"/>
              </a:ext>
            </a:extLst>
          </p:cNvPr>
          <p:cNvSpPr/>
          <p:nvPr/>
        </p:nvSpPr>
        <p:spPr>
          <a:xfrm>
            <a:off x="12326977" y="1720709"/>
            <a:ext cx="1025484" cy="443312"/>
          </a:xfrm>
          <a:prstGeom prst="rect">
            <a:avLst/>
          </a:prstGeom>
          <a:solidFill>
            <a:srgbClr val="52A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Sea Green #52AFA4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B18888-061A-4451-AF90-DD9B860E96B2}"/>
              </a:ext>
            </a:extLst>
          </p:cNvPr>
          <p:cNvSpPr/>
          <p:nvPr/>
        </p:nvSpPr>
        <p:spPr>
          <a:xfrm>
            <a:off x="12326977" y="575333"/>
            <a:ext cx="1025484" cy="443312"/>
          </a:xfrm>
          <a:prstGeom prst="rect">
            <a:avLst/>
          </a:prstGeom>
          <a:solidFill>
            <a:srgbClr val="007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Ocean Blue #0076A8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2E77F4-2B91-4A44-8BA5-1D6044F9EF22}"/>
              </a:ext>
            </a:extLst>
          </p:cNvPr>
          <p:cNvSpPr/>
          <p:nvPr/>
        </p:nvSpPr>
        <p:spPr>
          <a:xfrm>
            <a:off x="12326974" y="4584149"/>
            <a:ext cx="1025484" cy="443312"/>
          </a:xfrm>
          <a:prstGeom prst="rect">
            <a:avLst/>
          </a:prstGeom>
          <a:solidFill>
            <a:srgbClr val="DEBD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Lilac #DEBDDA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BA66EEF-E5A6-4370-A5D3-C360D3DA7CB8}"/>
              </a:ext>
            </a:extLst>
          </p:cNvPr>
          <p:cNvSpPr/>
          <p:nvPr/>
        </p:nvSpPr>
        <p:spPr>
          <a:xfrm>
            <a:off x="12326977" y="2645"/>
            <a:ext cx="1025484" cy="443312"/>
          </a:xfrm>
          <a:prstGeom prst="rect">
            <a:avLst/>
          </a:prstGeom>
          <a:solidFill>
            <a:srgbClr val="6332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Plum #633260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2C3BBB-1C2E-4F15-894D-BEF47CA065C3}"/>
              </a:ext>
            </a:extLst>
          </p:cNvPr>
          <p:cNvSpPr/>
          <p:nvPr/>
        </p:nvSpPr>
        <p:spPr>
          <a:xfrm>
            <a:off x="12326977" y="1148021"/>
            <a:ext cx="1025484" cy="443312"/>
          </a:xfrm>
          <a:prstGeom prst="rect">
            <a:avLst/>
          </a:prstGeom>
          <a:solidFill>
            <a:srgbClr val="E4AA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Butterscotch #E4AA17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55EE247-AD98-4AA5-9E25-BA256C499668}"/>
              </a:ext>
            </a:extLst>
          </p:cNvPr>
          <p:cNvSpPr/>
          <p:nvPr/>
        </p:nvSpPr>
        <p:spPr>
          <a:xfrm>
            <a:off x="12326975" y="2293397"/>
            <a:ext cx="1025484" cy="443312"/>
          </a:xfrm>
          <a:prstGeom prst="rect">
            <a:avLst/>
          </a:prstGeom>
          <a:solidFill>
            <a:srgbClr val="B5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Champagne #B59E7A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E8625AA-68B3-469A-9D3A-7F0D43EE76FD}"/>
              </a:ext>
            </a:extLst>
          </p:cNvPr>
          <p:cNvSpPr/>
          <p:nvPr/>
        </p:nvSpPr>
        <p:spPr>
          <a:xfrm>
            <a:off x="12326974" y="5156837"/>
            <a:ext cx="1025484" cy="443312"/>
          </a:xfrm>
          <a:prstGeom prst="rect">
            <a:avLst/>
          </a:prstGeom>
          <a:solidFill>
            <a:srgbClr val="436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Pine #43695B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5761130-AD59-4B04-A874-54D01F669B2F}"/>
              </a:ext>
            </a:extLst>
          </p:cNvPr>
          <p:cNvSpPr/>
          <p:nvPr/>
        </p:nvSpPr>
        <p:spPr>
          <a:xfrm>
            <a:off x="12326974" y="3438773"/>
            <a:ext cx="1025484" cy="443312"/>
          </a:xfrm>
          <a:prstGeom prst="rect">
            <a:avLst/>
          </a:prstGeom>
          <a:solidFill>
            <a:srgbClr val="4625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Burgundy #46252F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994CDE-9C21-4E02-A0A2-52949EDBC7D7}"/>
              </a:ext>
            </a:extLst>
          </p:cNvPr>
          <p:cNvSpPr/>
          <p:nvPr/>
        </p:nvSpPr>
        <p:spPr>
          <a:xfrm>
            <a:off x="12326974" y="4011461"/>
            <a:ext cx="1025484" cy="443312"/>
          </a:xfrm>
          <a:prstGeom prst="rect">
            <a:avLst/>
          </a:prstGeom>
          <a:solidFill>
            <a:srgbClr val="84C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Mint #84C661</a:t>
            </a:r>
          </a:p>
        </p:txBody>
      </p:sp>
    </p:spTree>
    <p:extLst>
      <p:ext uri="{BB962C8B-B14F-4D97-AF65-F5344CB8AC3E}">
        <p14:creationId xmlns:p14="http://schemas.microsoft.com/office/powerpoint/2010/main" val="1615785331"/>
      </p:ext>
    </p:extLst>
  </p:cSld>
  <p:clrMapOvr>
    <a:masterClrMapping/>
  </p:clrMapOvr>
</p:sldLayout>
</file>

<file path=ppt/slideLayouts/slideLayout8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76A3032-2C65-478E-921E-FB3DD497370F}"/>
              </a:ext>
            </a:extLst>
          </p:cNvPr>
          <p:cNvGrpSpPr/>
          <p:nvPr/>
        </p:nvGrpSpPr>
        <p:grpSpPr>
          <a:xfrm>
            <a:off x="-1" y="0"/>
            <a:ext cx="12201287" cy="6858000"/>
            <a:chOff x="-1" y="0"/>
            <a:chExt cx="9150965" cy="5143500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7373235-3773-4C6E-B7BB-7D9383E6000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r="15033" b="39271"/>
            <a:stretch/>
          </p:blipFill>
          <p:spPr>
            <a:xfrm>
              <a:off x="-1" y="4259358"/>
              <a:ext cx="9150965" cy="884142"/>
            </a:xfrm>
            <a:prstGeom prst="rect">
              <a:avLst/>
            </a:prstGeom>
          </p:spPr>
        </p:pic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C15E88C-03D4-4DB3-A294-01AFD0238E6A}"/>
                </a:ext>
              </a:extLst>
            </p:cNvPr>
            <p:cNvGrpSpPr/>
            <p:nvPr userDrawn="1"/>
          </p:nvGrpSpPr>
          <p:grpSpPr>
            <a:xfrm>
              <a:off x="0" y="0"/>
              <a:ext cx="9150964" cy="2344040"/>
              <a:chOff x="0" y="0"/>
              <a:chExt cx="9150964" cy="2344040"/>
            </a:xfrm>
          </p:grpSpPr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6441D088-2608-489A-AFA7-12FB857C3D4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5"/>
                  </a:ext>
                </a:extLst>
              </a:blip>
              <a:srcRect l="81" t="90" r="-1"/>
              <a:stretch/>
            </p:blipFill>
            <p:spPr>
              <a:xfrm>
                <a:off x="0" y="0"/>
                <a:ext cx="9150964" cy="1982539"/>
              </a:xfrm>
              <a:prstGeom prst="rect">
                <a:avLst/>
              </a:prstGeom>
            </p:spPr>
          </p:pic>
          <p:pic>
            <p:nvPicPr>
              <p:cNvPr id="36" name="Supergraphic 35">
                <a:extLst>
                  <a:ext uri="{FF2B5EF4-FFF2-40B4-BE49-F238E27FC236}">
                    <a16:creationId xmlns:a16="http://schemas.microsoft.com/office/drawing/2014/main" id="{38ED6516-54EA-40DC-A3B9-12F312D5B7F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rcRect l="8161"/>
              <a:stretch/>
            </p:blipFill>
            <p:spPr>
              <a:xfrm>
                <a:off x="0" y="356654"/>
                <a:ext cx="5558576" cy="1987386"/>
              </a:xfrm>
              <a:prstGeom prst="rect">
                <a:avLst/>
              </a:prstGeom>
            </p:spPr>
          </p:pic>
          <p:pic>
            <p:nvPicPr>
              <p:cNvPr id="23" name="Frasers logo">
                <a:extLst>
                  <a:ext uri="{FF2B5EF4-FFF2-40B4-BE49-F238E27FC236}">
                    <a16:creationId xmlns:a16="http://schemas.microsoft.com/office/drawing/2014/main" id="{3E2AC1B3-2773-45AD-9FE2-D6348C7187F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7689057" y="125770"/>
                <a:ext cx="1332336" cy="642320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9671635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1024121"/>
            <a:ext cx="964998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D00828F-3B02-49C1-B056-0E3269336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82689628"/>
      </p:ext>
    </p:extLst>
  </p:cSld>
  <p:clrMapOvr>
    <a:masterClrMapping/>
  </p:clrMapOvr>
</p:sldLayout>
</file>

<file path=ppt/slideLayouts/slideLayout8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2"/>
            <a:chOff x="3105" y="746"/>
            <a:chExt cx="9137790" cy="514200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9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219506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1"/>
            <a:chOff x="3105" y="746"/>
            <a:chExt cx="9137790" cy="514200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8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14476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757"/>
          <a:stretch/>
        </p:blipFill>
        <p:spPr>
          <a:xfrm>
            <a:off x="0" y="2932259"/>
            <a:ext cx="12192000" cy="3925741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56" y="2489061"/>
            <a:ext cx="11531011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6556" y="2958001"/>
            <a:ext cx="11531011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191995" lvl="0" indent="-191995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52F64EF-413A-47FE-BA58-70EAF46333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59075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out 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758209" y="3707038"/>
            <a:ext cx="2880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Established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Singapore 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since 1996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237174" y="3707038"/>
            <a:ext cx="35342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Our Solutions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Learning, Consulting, Coaching and Blended Learning Solutions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392847" y="3707038"/>
            <a:ext cx="2880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Operations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China and India With </a:t>
            </a:r>
            <a:br>
              <a:rPr lang="en-US" sz="1600" dirty="0" smtClean="0">
                <a:solidFill>
                  <a:prstClr val="black"/>
                </a:solidFill>
              </a:rPr>
            </a:br>
            <a:r>
              <a:rPr lang="en-US" sz="1600" dirty="0" smtClean="0">
                <a:solidFill>
                  <a:prstClr val="black"/>
                </a:solidFill>
              </a:rPr>
              <a:t>a Global Partner footprint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280160" y="1622032"/>
            <a:ext cx="1719072" cy="1719072"/>
            <a:chOff x="1280160" y="1622032"/>
            <a:chExt cx="1719072" cy="1719072"/>
          </a:xfrm>
        </p:grpSpPr>
        <p:sp>
          <p:nvSpPr>
            <p:cNvPr id="14" name="Oval 13"/>
            <p:cNvSpPr/>
            <p:nvPr/>
          </p:nvSpPr>
          <p:spPr>
            <a:xfrm>
              <a:off x="1280160" y="1622032"/>
              <a:ext cx="1719072" cy="1719072"/>
            </a:xfrm>
            <a:prstGeom prst="ellipse">
              <a:avLst/>
            </a:prstGeom>
            <a:gradFill>
              <a:gsLst>
                <a:gs pos="0">
                  <a:srgbClr val="060554"/>
                </a:gs>
                <a:gs pos="51000">
                  <a:srgbClr val="0D117D"/>
                </a:gs>
                <a:gs pos="100000">
                  <a:srgbClr val="3562A7"/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7538" y="2006249"/>
              <a:ext cx="844317" cy="844317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 userDrawn="1"/>
        </p:nvGrpSpPr>
        <p:grpSpPr>
          <a:xfrm>
            <a:off x="5126736" y="1622032"/>
            <a:ext cx="1719072" cy="1719072"/>
            <a:chOff x="5126736" y="1622032"/>
            <a:chExt cx="1719072" cy="1719072"/>
          </a:xfrm>
          <a:gradFill>
            <a:gsLst>
              <a:gs pos="33000">
                <a:srgbClr val="036CB7"/>
              </a:gs>
              <a:gs pos="11000">
                <a:srgbClr val="0455A6"/>
              </a:gs>
              <a:gs pos="84000">
                <a:srgbClr val="08B6BA"/>
              </a:gs>
              <a:gs pos="62000">
                <a:schemeClr val="accent2"/>
              </a:gs>
            </a:gsLst>
            <a:lin ang="18900000" scaled="1"/>
          </a:gradFill>
        </p:grpSpPr>
        <p:sp>
          <p:nvSpPr>
            <p:cNvPr id="17" name="Oval 16"/>
            <p:cNvSpPr/>
            <p:nvPr/>
          </p:nvSpPr>
          <p:spPr>
            <a:xfrm>
              <a:off x="5126736" y="1622032"/>
              <a:ext cx="1719072" cy="1719072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2150" y="2006248"/>
              <a:ext cx="844317" cy="844317"/>
            </a:xfrm>
            <a:prstGeom prst="rect">
              <a:avLst/>
            </a:prstGeom>
            <a:grpFill/>
          </p:spPr>
        </p:pic>
      </p:grpSp>
      <p:grpSp>
        <p:nvGrpSpPr>
          <p:cNvPr id="19" name="Group 18"/>
          <p:cNvGrpSpPr/>
          <p:nvPr userDrawn="1"/>
        </p:nvGrpSpPr>
        <p:grpSpPr>
          <a:xfrm>
            <a:off x="8973312" y="1622032"/>
            <a:ext cx="1719072" cy="1719072"/>
            <a:chOff x="8973312" y="1622032"/>
            <a:chExt cx="1719072" cy="1719072"/>
          </a:xfrm>
        </p:grpSpPr>
        <p:sp>
          <p:nvSpPr>
            <p:cNvPr id="20" name="Oval 19"/>
            <p:cNvSpPr/>
            <p:nvPr/>
          </p:nvSpPr>
          <p:spPr>
            <a:xfrm>
              <a:off x="8973312" y="1622032"/>
              <a:ext cx="1719072" cy="1719072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7804" y="2056524"/>
              <a:ext cx="850087" cy="850087"/>
            </a:xfrm>
            <a:prstGeom prst="rect">
              <a:avLst/>
            </a:prstGeom>
          </p:spPr>
        </p:pic>
      </p:grpSp>
      <p:sp>
        <p:nvSpPr>
          <p:cNvPr id="83" name="TextBox 82"/>
          <p:cNvSpPr txBox="1"/>
          <p:nvPr userDrawn="1"/>
        </p:nvSpPr>
        <p:spPr>
          <a:xfrm>
            <a:off x="1901773" y="440359"/>
            <a:ext cx="8388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3200" dirty="0" smtClean="0">
                <a:solidFill>
                  <a:srgbClr val="FF0000"/>
                </a:solidFill>
              </a:rPr>
              <a:t>About ODE Consulting®</a:t>
            </a:r>
            <a:endParaRPr lang="en-SG" dirty="0">
              <a:solidFill>
                <a:srgbClr val="FF0000"/>
              </a:solidFill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240" y="5121024"/>
            <a:ext cx="822788" cy="72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724" y="5307378"/>
            <a:ext cx="1410753" cy="584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4234" y="5169425"/>
            <a:ext cx="1148132" cy="7934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Image result for advantexe logo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695" y="5183846"/>
            <a:ext cx="813102" cy="81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Image result for apsn logo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691" y="5344813"/>
            <a:ext cx="2143511" cy="54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989896" y="5144068"/>
            <a:ext cx="751766" cy="75176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221632" y="5254387"/>
            <a:ext cx="1188631" cy="57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7627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SG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09600" y="1524001"/>
            <a:ext cx="10972800" cy="4343400"/>
          </a:xfrm>
        </p:spPr>
        <p:txBody>
          <a:bodyPr/>
          <a:lstStyle>
            <a:lvl3pPr marL="1371716" indent="-457239">
              <a:buFont typeface="+mj-lt"/>
              <a:buAutoNum type="alphaLcPeriod"/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84944084"/>
      </p:ext>
    </p:extLst>
  </p:cSld>
  <p:clrMapOvr>
    <a:masterClrMapping/>
  </p:clrMapOvr>
</p:sldLayout>
</file>

<file path=ppt/slideLayouts/slideLayout8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1406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03380" y="1822591"/>
            <a:ext cx="3491566" cy="1239557"/>
          </a:xfrm>
        </p:spPr>
        <p:txBody>
          <a:bodyPr>
            <a:normAutofit/>
          </a:bodyPr>
          <a:lstStyle>
            <a:lvl1pPr>
              <a:defRPr sz="3200" b="1" spc="300" baseline="0">
                <a:solidFill>
                  <a:srgbClr val="FF0000"/>
                </a:solidFill>
              </a:defRPr>
            </a:lvl1pPr>
          </a:lstStyle>
          <a:p>
            <a:r>
              <a:rPr lang="en-SG" dirty="0" smtClean="0"/>
              <a:t>Insert title here</a:t>
            </a:r>
            <a:endParaRPr lang="en-SG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8303380" y="3361765"/>
            <a:ext cx="3491566" cy="1120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 smtClean="0"/>
              <a:t>Insert subtitle text body here (if any) Calibri, 20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58139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69282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10515600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62565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809253" y="876550"/>
            <a:ext cx="4329953" cy="38919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="1" baseline="0">
                <a:solidFill>
                  <a:srgbClr val="FF0000"/>
                </a:solidFill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/>
            </a:lvl3pPr>
          </a:lstStyle>
          <a:p>
            <a:pPr lvl="0"/>
            <a:r>
              <a:rPr lang="en-US" dirty="0" smtClean="0"/>
              <a:t>Title, Calibri, Bold, 48</a:t>
            </a:r>
          </a:p>
        </p:txBody>
      </p:sp>
    </p:spTree>
    <p:extLst>
      <p:ext uri="{BB962C8B-B14F-4D97-AF65-F5344CB8AC3E}">
        <p14:creationId xmlns:p14="http://schemas.microsoft.com/office/powerpoint/2010/main" val="6326068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199094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775012"/>
            <a:ext cx="6199094" cy="42498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1112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8594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3202B6-E526-440D-B90D-FAE6B833777A}" type="slidenum">
              <a:rPr lang="en-US" alt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9263391"/>
      </p:ext>
    </p:extLst>
  </p:cSld>
  <p:clrMapOvr>
    <a:masterClrMapping/>
  </p:clrMapOvr>
  <p:transition spd="slow">
    <p:wipe dir="r"/>
  </p:transition>
</p:sldLayout>
</file>

<file path=ppt/slideLayouts/slideLayout8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508354" y="1572915"/>
            <a:ext cx="8322908" cy="4160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SG" dirty="0" smtClean="0"/>
              <a:t>Insert your photo here</a:t>
            </a:r>
            <a:endParaRPr lang="en-SG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354" y="553385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78913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619365" y="1858645"/>
            <a:ext cx="3600000" cy="3600000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30667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438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21389" y="1303282"/>
            <a:ext cx="5404780" cy="4256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AutoShape 2" descr="Image result for map pin icon white 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SG">
              <a:solidFill>
                <a:prstClr val="black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70" r="24386" b="1392"/>
          <a:stretch/>
        </p:blipFill>
        <p:spPr>
          <a:xfrm rot="16200000">
            <a:off x="809925" y="347808"/>
            <a:ext cx="110628" cy="173047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399354" y="278791"/>
            <a:ext cx="4398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spc="300" dirty="0" smtClean="0">
                <a:solidFill>
                  <a:srgbClr val="0455A6"/>
                </a:solidFill>
              </a:rPr>
              <a:t>Contact Us</a:t>
            </a:r>
            <a:endParaRPr lang="en-SG" sz="3600" spc="300" dirty="0">
              <a:solidFill>
                <a:srgbClr val="0455A6"/>
              </a:solidFill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1605934" y="2119252"/>
            <a:ext cx="4044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enquiry@odeconsulting.com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605934" y="3552764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+65 6323 8020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457771" y="1819824"/>
            <a:ext cx="968188" cy="968188"/>
            <a:chOff x="457771" y="1819824"/>
            <a:chExt cx="968188" cy="968188"/>
          </a:xfrm>
        </p:grpSpPr>
        <p:sp>
          <p:nvSpPr>
            <p:cNvPr id="17" name="Oval 16"/>
            <p:cNvSpPr/>
            <p:nvPr userDrawn="1"/>
          </p:nvSpPr>
          <p:spPr>
            <a:xfrm>
              <a:off x="457771" y="1819824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260" y="2090313"/>
              <a:ext cx="427211" cy="427211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 userDrawn="1"/>
        </p:nvGrpSpPr>
        <p:grpSpPr>
          <a:xfrm>
            <a:off x="457771" y="3245218"/>
            <a:ext cx="968188" cy="968188"/>
            <a:chOff x="457771" y="3245218"/>
            <a:chExt cx="968188" cy="968188"/>
          </a:xfrm>
        </p:grpSpPr>
        <p:sp>
          <p:nvSpPr>
            <p:cNvPr id="20" name="Oval 19"/>
            <p:cNvSpPr/>
            <p:nvPr userDrawn="1"/>
          </p:nvSpPr>
          <p:spPr>
            <a:xfrm>
              <a:off x="457771" y="3245218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085" y="3538532"/>
              <a:ext cx="381560" cy="381560"/>
            </a:xfrm>
            <a:prstGeom prst="rect">
              <a:avLst/>
            </a:prstGeom>
          </p:spPr>
        </p:pic>
      </p:grpSp>
      <p:sp>
        <p:nvSpPr>
          <p:cNvPr id="28" name="TextBox 27"/>
          <p:cNvSpPr txBox="1"/>
          <p:nvPr userDrawn="1"/>
        </p:nvSpPr>
        <p:spPr>
          <a:xfrm>
            <a:off x="6039801" y="749284"/>
            <a:ext cx="5286368" cy="523220"/>
          </a:xfrm>
          <a:prstGeom prst="rect">
            <a:avLst/>
          </a:prstGeom>
          <a:solidFill>
            <a:srgbClr val="00206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en-US" sz="1400" b="1" spc="300" dirty="0" smtClean="0">
                <a:solidFill>
                  <a:prstClr val="white"/>
                </a:solidFill>
              </a:rPr>
              <a:t>Address: </a:t>
            </a:r>
            <a:r>
              <a:rPr lang="en-US" sz="1400" spc="300" dirty="0" smtClean="0">
                <a:solidFill>
                  <a:prstClr val="white"/>
                </a:solidFill>
              </a:rPr>
              <a:t>70 Shenton Way, EON Shenton </a:t>
            </a:r>
            <a:br>
              <a:rPr lang="en-US" sz="1400" spc="300" dirty="0" smtClean="0">
                <a:solidFill>
                  <a:prstClr val="white"/>
                </a:solidFill>
              </a:rPr>
            </a:br>
            <a:r>
              <a:rPr lang="en-US" sz="1400" spc="300" dirty="0" smtClean="0">
                <a:solidFill>
                  <a:prstClr val="white"/>
                </a:solidFill>
              </a:rPr>
              <a:t>#09-08 S(079118)</a:t>
            </a: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979" y="4057761"/>
            <a:ext cx="2147593" cy="2147593"/>
          </a:xfrm>
          <a:prstGeom prst="rect">
            <a:avLst/>
          </a:prstGeom>
          <a:ln w="57150">
            <a:noFill/>
          </a:ln>
          <a:effectLst>
            <a:outerShdw blurRad="50800" dist="38100" dir="5400000" algn="t" rotWithShape="0">
              <a:srgbClr val="3562A7">
                <a:alpha val="40000"/>
              </a:srgbClr>
            </a:outerShdw>
          </a:effectLst>
        </p:spPr>
      </p:pic>
      <p:sp>
        <p:nvSpPr>
          <p:cNvPr id="34" name="TextBox 33"/>
          <p:cNvSpPr txBox="1"/>
          <p:nvPr userDrawn="1"/>
        </p:nvSpPr>
        <p:spPr>
          <a:xfrm>
            <a:off x="1605934" y="4984272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www.odeconsulting.com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57771" y="4676726"/>
            <a:ext cx="968188" cy="968188"/>
            <a:chOff x="457771" y="4676726"/>
            <a:chExt cx="968188" cy="968188"/>
          </a:xfrm>
        </p:grpSpPr>
        <p:sp>
          <p:nvSpPr>
            <p:cNvPr id="33" name="Oval 32"/>
            <p:cNvSpPr/>
            <p:nvPr userDrawn="1"/>
          </p:nvSpPr>
          <p:spPr>
            <a:xfrm>
              <a:off x="457771" y="4676726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37" name="Picture 36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319" y="4907274"/>
              <a:ext cx="507093" cy="507093"/>
            </a:xfrm>
            <a:prstGeom prst="rect">
              <a:avLst/>
            </a:prstGeom>
          </p:spPr>
        </p:pic>
      </p:grpSp>
      <p:sp>
        <p:nvSpPr>
          <p:cNvPr id="38" name="TextBox 37"/>
          <p:cNvSpPr txBox="1"/>
          <p:nvPr userDrawn="1"/>
        </p:nvSpPr>
        <p:spPr>
          <a:xfrm>
            <a:off x="1605934" y="5436581"/>
            <a:ext cx="2971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i="1" spc="300" dirty="0" smtClean="0">
                <a:solidFill>
                  <a:srgbClr val="3562A7"/>
                </a:solidFill>
              </a:rPr>
              <a:t>Scan the QR code to visit our website</a:t>
            </a:r>
          </a:p>
        </p:txBody>
      </p:sp>
      <p:sp>
        <p:nvSpPr>
          <p:cNvPr id="39" name="Right Arrow 38"/>
          <p:cNvSpPr/>
          <p:nvPr userDrawn="1"/>
        </p:nvSpPr>
        <p:spPr>
          <a:xfrm>
            <a:off x="3834581" y="5792880"/>
            <a:ext cx="1177044" cy="20881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391" y="4793924"/>
            <a:ext cx="380695" cy="380695"/>
          </a:xfrm>
          <a:prstGeom prst="rect">
            <a:avLst/>
          </a:prstGeom>
        </p:spPr>
      </p:pic>
      <p:sp>
        <p:nvSpPr>
          <p:cNvPr id="35" name="TextBox 34"/>
          <p:cNvSpPr txBox="1"/>
          <p:nvPr userDrawn="1"/>
        </p:nvSpPr>
        <p:spPr>
          <a:xfrm>
            <a:off x="8409366" y="5131557"/>
            <a:ext cx="1739835" cy="268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100" b="1" dirty="0" smtClean="0">
                <a:solidFill>
                  <a:srgbClr val="0455A6"/>
                </a:solidFill>
              </a:rPr>
              <a:t>ODE Consulting®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7835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ner -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226487" y="171614"/>
            <a:ext cx="10477500" cy="411459"/>
          </a:xfrm>
          <a:prstGeom prst="rect">
            <a:avLst/>
          </a:prstGeom>
        </p:spPr>
        <p:txBody>
          <a:bodyPr lIns="0" tIns="0" rIns="0" bIns="0" anchor="ctr" anchorCtr="0">
            <a:spAutoFit/>
          </a:bodyPr>
          <a:lstStyle>
            <a:lvl1pPr algn="l">
              <a:defRPr sz="2971">
                <a:latin typeface="Fujitsu Sans" panose="020B0404060202020204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60990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0" y="6321145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41387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8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97005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3472" y="63211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1582925" y="6329363"/>
            <a:ext cx="6656387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+mj-lt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lacial Indifference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lacial Indifference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dirty="0" smtClean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Slide Number Placeholder 2"/>
          <p:cNvSpPr txBox="1">
            <a:spLocks/>
          </p:cNvSpPr>
          <p:nvPr userDrawn="1"/>
        </p:nvSpPr>
        <p:spPr>
          <a:xfrm>
            <a:off x="11277600" y="6462814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4498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27000"/>
            </a:blip>
            <a:srcRect/>
            <a:stretch>
              <a:fillRect l="-50894" r="-1051" b="-59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031695"/>
            <a:ext cx="10515600" cy="80028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2407920"/>
            <a:ext cx="10515600" cy="3383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  <a:lvl2pPr marL="685800" indent="-228600" algn="ctr">
              <a:buSzPct val="70000"/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371600" indent="-457200" algn="ctr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endParaRPr lang="en-US" dirty="0" smtClean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76800" y="2083443"/>
            <a:ext cx="243840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3989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 rot="5400000">
            <a:off x="1275243" y="3041542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80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 userDrawn="1"/>
        </p:nvSpPr>
        <p:spPr>
          <a:xfrm rot="5400000">
            <a:off x="513742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34" name="Rounded Rectangle 33"/>
          <p:cNvSpPr/>
          <p:nvPr userDrawn="1"/>
        </p:nvSpPr>
        <p:spPr>
          <a:xfrm rot="5400000">
            <a:off x="886360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057275" y="3603625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919457" y="3600713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2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645636" y="3600712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3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35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00287"/>
          </a:xfrm>
        </p:spPr>
        <p:txBody>
          <a:bodyPr>
            <a:normAutofit/>
          </a:bodyPr>
          <a:lstStyle>
            <a:lvl1pPr algn="ctr"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2" name="Rounded Rectangle 1"/>
          <p:cNvSpPr/>
          <p:nvPr userDrawn="1"/>
        </p:nvSpPr>
        <p:spPr>
          <a:xfrm>
            <a:off x="83820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 userDrawn="1"/>
        </p:nvSpPr>
        <p:spPr>
          <a:xfrm>
            <a:off x="449326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814832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 userDrawn="1"/>
        </p:nvSpPr>
        <p:spPr>
          <a:xfrm>
            <a:off x="113792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1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479298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0" name="Rounded Rectangle 19"/>
          <p:cNvSpPr/>
          <p:nvPr userDrawn="1"/>
        </p:nvSpPr>
        <p:spPr>
          <a:xfrm>
            <a:off x="844804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 userDrawn="1"/>
        </p:nvSpPr>
        <p:spPr>
          <a:xfrm flipV="1">
            <a:off x="113792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4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22" name="Rounded Rectangle 21"/>
          <p:cNvSpPr/>
          <p:nvPr userDrawn="1"/>
        </p:nvSpPr>
        <p:spPr>
          <a:xfrm flipV="1">
            <a:off x="479298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3" name="Rounded Rectangle 22"/>
          <p:cNvSpPr/>
          <p:nvPr userDrawn="1"/>
        </p:nvSpPr>
        <p:spPr>
          <a:xfrm flipV="1">
            <a:off x="844804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82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37919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792981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448041" y="4815523"/>
            <a:ext cx="2606039" cy="5080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138238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804569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8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470900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2217420" y="5577205"/>
            <a:ext cx="447040" cy="91757"/>
            <a:chOff x="2217420" y="5628323"/>
            <a:chExt cx="447040" cy="91757"/>
          </a:xfrm>
        </p:grpSpPr>
        <p:sp>
          <p:nvSpPr>
            <p:cNvPr id="29" name="Oval 28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0" name="Oval 29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1" name="Oval 30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5872480" y="5577205"/>
            <a:ext cx="447040" cy="91757"/>
            <a:chOff x="2217420" y="5628323"/>
            <a:chExt cx="447040" cy="91757"/>
          </a:xfrm>
        </p:grpSpPr>
        <p:sp>
          <p:nvSpPr>
            <p:cNvPr id="37" name="Oval 36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8" name="Oval 37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9" name="Oval 38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40" name="Group 39"/>
          <p:cNvGrpSpPr/>
          <p:nvPr userDrawn="1"/>
        </p:nvGrpSpPr>
        <p:grpSpPr>
          <a:xfrm>
            <a:off x="9527540" y="5577205"/>
            <a:ext cx="447040" cy="91757"/>
            <a:chOff x="2217420" y="5628323"/>
            <a:chExt cx="447040" cy="91757"/>
          </a:xfrm>
        </p:grpSpPr>
        <p:sp>
          <p:nvSpPr>
            <p:cNvPr id="41" name="Oval 40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3" name="Oval 42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sp>
        <p:nvSpPr>
          <p:cNvPr id="32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423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700463" y="1371600"/>
            <a:ext cx="4257675" cy="4257675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445994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95020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505743"/>
            <a:ext cx="356815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7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43400" y="3137436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8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8139954" y="1566703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0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343400" y="1531743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1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141495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35379836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3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3309321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3310862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 hasCustomPrompt="1"/>
          </p:nvPr>
        </p:nvSpPr>
        <p:spPr>
          <a:xfrm>
            <a:off x="6199542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6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201083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 hasCustomPrompt="1"/>
          </p:nvPr>
        </p:nvSpPr>
        <p:spPr>
          <a:xfrm>
            <a:off x="9089763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9091304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9" name="Slide Number Placeholder 2"/>
          <p:cNvSpPr>
            <a:spLocks noGrp="1"/>
          </p:cNvSpPr>
          <p:nvPr>
            <p:ph type="sldNum" sz="quarter" idx="2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12906425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997824" y="365125"/>
            <a:ext cx="6355975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97824" y="1855694"/>
            <a:ext cx="6355976" cy="41691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42014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180717_16by9_Temp_Cover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88388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3415984"/>
            <a:ext cx="7899401" cy="757809"/>
          </a:xfrm>
          <a:prstGeom prst="rect">
            <a:avLst/>
          </a:prstGeom>
          <a:noFill/>
          <a:ln w="152400" cap="sq">
            <a:noFill/>
            <a:miter lim="800000"/>
          </a:ln>
        </p:spPr>
        <p:txBody>
          <a:bodyPr wrap="square" lIns="540000" tIns="144000" rIns="288000" bIns="118800" anchor="b">
            <a:spAutoFit/>
          </a:bodyPr>
          <a:lstStyle>
            <a:lvl1pPr marL="0" algn="l">
              <a:lnSpc>
                <a:spcPct val="100000"/>
              </a:lnSpc>
              <a:defRPr sz="3200" spc="0"/>
            </a:lvl1pPr>
          </a:lstStyle>
          <a:p>
            <a:r>
              <a:rPr lang="en-US" dirty="0"/>
              <a:t>Click to edit cover title style</a:t>
            </a:r>
          </a:p>
        </p:txBody>
      </p:sp>
      <p:pic>
        <p:nvPicPr>
          <p:cNvPr id="10" name="Picture 9" descr="ShangriLa_Logo.png">
            <a:extLst>
              <a:ext uri="{FF2B5EF4-FFF2-40B4-BE49-F238E27FC236}">
                <a16:creationId xmlns:a16="http://schemas.microsoft.com/office/drawing/2014/main" id="{96D85C8C-5459-0148-A060-2E5E5508492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00874" y="442099"/>
            <a:ext cx="3019800" cy="20174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E3D6A07A-6AA1-2E42-AD35-064F147DCBFB}"/>
              </a:ext>
            </a:extLst>
          </p:cNvPr>
          <p:cNvGrpSpPr/>
          <p:nvPr/>
        </p:nvGrpSpPr>
        <p:grpSpPr>
          <a:xfrm>
            <a:off x="-97837" y="4072308"/>
            <a:ext cx="3120588" cy="96000"/>
            <a:chOff x="-73378" y="3059094"/>
            <a:chExt cx="2340441" cy="72000"/>
          </a:xfrm>
        </p:grpSpPr>
        <p:pic>
          <p:nvPicPr>
            <p:cNvPr id="6" name="Picture 5" descr="Shangri-La_Graphic_Grey.png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7746" y="3059094"/>
              <a:ext cx="218817" cy="72000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D44D0530-A2BB-0D4B-88AA-A5DECFCFB7DF}"/>
                </a:ext>
              </a:extLst>
            </p:cNvPr>
            <p:cNvCxnSpPr>
              <a:cxnSpLocks/>
            </p:cNvCxnSpPr>
            <p:nvPr/>
          </p:nvCxnSpPr>
          <p:spPr>
            <a:xfrm>
              <a:off x="-73378" y="3124378"/>
              <a:ext cx="2340441" cy="0"/>
            </a:xfrm>
            <a:prstGeom prst="line">
              <a:avLst/>
            </a:prstGeom>
            <a:ln w="19050" cmpd="sng">
              <a:solidFill>
                <a:schemeClr val="tx1"/>
              </a:solidFill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CA4E37C3-6EFF-3F4F-A4A5-D5CEEECE7081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" y="4265323"/>
            <a:ext cx="3499405" cy="388925"/>
          </a:xfrm>
          <a:prstGeom prst="rect">
            <a:avLst/>
          </a:prstGeom>
        </p:spPr>
        <p:txBody>
          <a:bodyPr lIns="539496" anchor="t"/>
          <a:lstStyle>
            <a:lvl1pPr>
              <a:defRPr sz="1867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defTabSz="914394"/>
            <a:endParaRPr lang="en-US" dirty="0">
              <a:solidFill>
                <a:srgbClr val="5E51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728932"/>
      </p:ext>
    </p:extLst>
  </p:cSld>
  <p:clrMapOvr>
    <a:masterClrMapping/>
  </p:clrMapOvr>
</p:sldLayout>
</file>

<file path=ppt/slideLayouts/slideLayout8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416268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8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SG" dirty="0"/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508000" y="1447800"/>
            <a:ext cx="10972800" cy="4724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01086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8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279895-DFFF-4EBF-9F22-3A021849A8D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9604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381680300"/>
      </p:ext>
    </p:extLst>
  </p:cSld>
  <p:clrMapOvr>
    <a:masterClrMapping/>
  </p:clrMapOvr>
</p:sldLayout>
</file>

<file path=ppt/slideLayouts/slideLayout8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8C15E88C-03D4-4DB3-A294-01AFD0238E6A}"/>
              </a:ext>
            </a:extLst>
          </p:cNvPr>
          <p:cNvGrpSpPr/>
          <p:nvPr/>
        </p:nvGrpSpPr>
        <p:grpSpPr>
          <a:xfrm>
            <a:off x="0" y="0"/>
            <a:ext cx="12201285" cy="3125387"/>
            <a:chOff x="0" y="0"/>
            <a:chExt cx="9150964" cy="2344040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6441D088-2608-489A-AFA7-12FB857C3D4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81" t="90" r="-1"/>
            <a:stretch/>
          </p:blipFill>
          <p:spPr>
            <a:xfrm>
              <a:off x="0" y="0"/>
              <a:ext cx="9150964" cy="1982539"/>
            </a:xfrm>
            <a:prstGeom prst="rect">
              <a:avLst/>
            </a:prstGeom>
          </p:spPr>
        </p:pic>
        <p:pic>
          <p:nvPicPr>
            <p:cNvPr id="36" name="Supergraphic 35">
              <a:extLst>
                <a:ext uri="{FF2B5EF4-FFF2-40B4-BE49-F238E27FC236}">
                  <a16:creationId xmlns:a16="http://schemas.microsoft.com/office/drawing/2014/main" id="{38ED6516-54EA-40DC-A3B9-12F312D5B7F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l="8161"/>
            <a:stretch/>
          </p:blipFill>
          <p:spPr>
            <a:xfrm>
              <a:off x="0" y="356654"/>
              <a:ext cx="5558576" cy="1987386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6936192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9" y="1024120"/>
            <a:ext cx="6920663" cy="205184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sz="1333" b="0">
                <a:latin typeface="Arial Black" panose="020B0A04020102020204" pitchFamily="34" charset="0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F33FAE9-5A77-4546-9E4F-8DB4789353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87119202"/>
      </p:ext>
    </p:extLst>
  </p:cSld>
  <p:clrMapOvr>
    <a:masterClrMapping/>
  </p:clrMapOvr>
</p:sldLayout>
</file>

<file path=ppt/slideLayouts/slideLayout8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6A84288-523C-468C-903D-37AE1A1DB582}"/>
              </a:ext>
            </a:extLst>
          </p:cNvPr>
          <p:cNvGrpSpPr/>
          <p:nvPr/>
        </p:nvGrpSpPr>
        <p:grpSpPr>
          <a:xfrm>
            <a:off x="1" y="3174"/>
            <a:ext cx="12192001" cy="3951183"/>
            <a:chOff x="0" y="2380"/>
            <a:chExt cx="9144001" cy="2963387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E775A16-290E-41A2-8A43-A04985C835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51" t="45547" r="39"/>
            <a:stretch/>
          </p:blipFill>
          <p:spPr>
            <a:xfrm>
              <a:off x="0" y="2380"/>
              <a:ext cx="9144000" cy="1984353"/>
            </a:xfrm>
            <a:prstGeom prst="rect">
              <a:avLst/>
            </a:prstGeom>
          </p:spPr>
        </p:pic>
        <p:pic>
          <p:nvPicPr>
            <p:cNvPr id="7" name="Supergraphic 6">
              <a:extLst>
                <a:ext uri="{FF2B5EF4-FFF2-40B4-BE49-F238E27FC236}">
                  <a16:creationId xmlns:a16="http://schemas.microsoft.com/office/drawing/2014/main" id="{A14DCB7B-2752-4E29-ABF6-7E00DCFE60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r="13965"/>
            <a:stretch/>
          </p:blipFill>
          <p:spPr>
            <a:xfrm>
              <a:off x="4038601" y="553853"/>
              <a:ext cx="5105400" cy="2411914"/>
            </a:xfrm>
            <a:prstGeom prst="rect">
              <a:avLst/>
            </a:prstGeom>
          </p:spPr>
        </p:pic>
        <p:pic>
          <p:nvPicPr>
            <p:cNvPr id="14" name="Frasers logo">
              <a:extLst>
                <a:ext uri="{FF2B5EF4-FFF2-40B4-BE49-F238E27FC236}">
                  <a16:creationId xmlns:a16="http://schemas.microsoft.com/office/drawing/2014/main" id="{22698AC3-2C23-4095-8A0D-4407CE65CC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70" y="1024121"/>
            <a:ext cx="692066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55181"/>
            <a:ext cx="6936191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8A9CB77-6A21-4007-A3A2-8B8C08DD90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3784018"/>
      </p:ext>
    </p:extLst>
  </p:cSld>
  <p:clrMapOvr>
    <a:masterClrMapping/>
  </p:clrMapOvr>
</p:sldLayout>
</file>

<file path=ppt/slideLayouts/slideLayout8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2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5ACB32D6-37F4-453D-9699-66028AE9508E}"/>
              </a:ext>
            </a:extLst>
          </p:cNvPr>
          <p:cNvGrpSpPr/>
          <p:nvPr/>
        </p:nvGrpSpPr>
        <p:grpSpPr>
          <a:xfrm>
            <a:off x="2595295" y="0"/>
            <a:ext cx="9596707" cy="6858000"/>
            <a:chOff x="1946471" y="0"/>
            <a:chExt cx="7197530" cy="5143500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8CCA5E0E-2F50-4B19-861A-B0979A5ACB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r="4097"/>
            <a:stretch/>
          </p:blipFill>
          <p:spPr>
            <a:xfrm>
              <a:off x="1946471" y="0"/>
              <a:ext cx="7197530" cy="5143500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5CEA7398-3960-401A-AF22-E24D249FF9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rcRect t="5774"/>
            <a:stretch/>
          </p:blipFill>
          <p:spPr>
            <a:xfrm>
              <a:off x="3397398" y="0"/>
              <a:ext cx="3101151" cy="4200526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srgbClr val="ED1C24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srgbClr val="ED1C24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11820" y="5994889"/>
            <a:ext cx="464574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5CA4945-3158-423A-A5F4-860969E5A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1820" y="4975837"/>
            <a:ext cx="4645747" cy="886396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AEFF863-D6C3-4BAA-9D46-9066F17DD3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86015790"/>
      </p:ext>
    </p:extLst>
  </p:cSld>
  <p:clrMapOvr>
    <a:masterClrMapping/>
  </p:clrMapOvr>
</p:sldLayout>
</file>

<file path=ppt/slideLayouts/slideLayout8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3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8337598-321F-451C-BF10-1EC48F825F8B}"/>
              </a:ext>
            </a:extLst>
          </p:cNvPr>
          <p:cNvGrpSpPr/>
          <p:nvPr/>
        </p:nvGrpSpPr>
        <p:grpSpPr>
          <a:xfrm>
            <a:off x="-3" y="2600666"/>
            <a:ext cx="12192003" cy="4260527"/>
            <a:chOff x="-2" y="1950499"/>
            <a:chExt cx="9144002" cy="3195395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AD51654-0AA4-4275-89E5-F65D83D31A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r="9861"/>
            <a:stretch/>
          </p:blipFill>
          <p:spPr>
            <a:xfrm>
              <a:off x="3374379" y="1950499"/>
              <a:ext cx="5769621" cy="246086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5DCE1DF-6B93-4E74-9805-860609A3A7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05223002"/>
      </p:ext>
    </p:extLst>
  </p:cSld>
  <p:clrMapOvr>
    <a:masterClrMapping/>
  </p:clrMapOvr>
</p:sldLayout>
</file>

<file path=ppt/slideLayouts/slideLayout8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4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3064C296-B90E-4762-82F5-0D6D7FB2B880}"/>
              </a:ext>
            </a:extLst>
          </p:cNvPr>
          <p:cNvGrpSpPr/>
          <p:nvPr/>
        </p:nvGrpSpPr>
        <p:grpSpPr>
          <a:xfrm>
            <a:off x="-2" y="2784728"/>
            <a:ext cx="12192004" cy="4076465"/>
            <a:chOff x="-2" y="2088545"/>
            <a:chExt cx="9144003" cy="3057349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DB12760D-26C5-459A-98CF-A856A96E3B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r="8717"/>
            <a:stretch/>
          </p:blipFill>
          <p:spPr>
            <a:xfrm>
              <a:off x="3882905" y="2088545"/>
              <a:ext cx="5261096" cy="199912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CCD481D-9B74-46B8-9F56-998633D332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751723833"/>
      </p:ext>
    </p:extLst>
  </p:cSld>
  <p:clrMapOvr>
    <a:masterClrMapping/>
  </p:clrMapOvr>
</p:sldLayout>
</file>

<file path=ppt/slideLayouts/slideLayout8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489061"/>
            <a:ext cx="11320523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958001"/>
            <a:ext cx="11320523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b="0" dirty="0">
                <a:latin typeface="Arial Black" panose="020B0A04020102020204" pitchFamily="34" charset="0"/>
              </a:defRPr>
            </a:lvl1pPr>
          </a:lstStyle>
          <a:p>
            <a:pPr marL="191995" lvl="0" indent="-191995"/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54255237"/>
      </p:ext>
    </p:extLst>
  </p:cSld>
  <p:clrMapOvr>
    <a:masterClrMapping/>
  </p:clrMapOvr>
</p:sldLayout>
</file>

<file path=ppt/slideLayouts/slideLayout8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7" y="1267884"/>
            <a:ext cx="115038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E26B09-3B8C-4D1D-B688-D9601153D5F2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23213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(with image) –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3">
            <a:extLst>
              <a:ext uri="{FF2B5EF4-FFF2-40B4-BE49-F238E27FC236}">
                <a16:creationId xmlns:a16="http://schemas.microsoft.com/office/drawing/2014/main" id="{F0FF2C3C-174F-BB49-8B0B-BC70EFF077F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background image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3817D31-94C4-2F43-B518-49786BBDD74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71"/>
            <a:ext cx="12192000" cy="685646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2D235CBC-6727-4542-BF35-0EAF62B7BDD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3475855"/>
            <a:ext cx="7899401" cy="734011"/>
          </a:xfrm>
          <a:prstGeom prst="rect">
            <a:avLst/>
          </a:prstGeom>
          <a:noFill/>
          <a:ln w="152400" cap="sq">
            <a:noFill/>
            <a:miter lim="800000"/>
          </a:ln>
        </p:spPr>
        <p:txBody>
          <a:bodyPr wrap="square" lIns="540000" tIns="144000" rIns="288000" bIns="144000" anchor="b">
            <a:spAutoFit/>
          </a:bodyPr>
          <a:lstStyle>
            <a:lvl1pPr marL="0" algn="l">
              <a:defRPr sz="3200" spc="0">
                <a:solidFill>
                  <a:schemeClr val="bg1"/>
                </a:solidFill>
                <a:latin typeface="+mj-lt"/>
                <a:cs typeface="Calibri"/>
              </a:defRPr>
            </a:lvl1pPr>
          </a:lstStyle>
          <a:p>
            <a:r>
              <a:rPr lang="en-US" dirty="0"/>
              <a:t>Click to edit cover title style (with image)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CA00269-CE1B-D840-A642-00E3C820B890}"/>
              </a:ext>
            </a:extLst>
          </p:cNvPr>
          <p:cNvGrpSpPr/>
          <p:nvPr userDrawn="1"/>
        </p:nvGrpSpPr>
        <p:grpSpPr>
          <a:xfrm>
            <a:off x="-97837" y="4065789"/>
            <a:ext cx="3120588" cy="95999"/>
            <a:chOff x="-73378" y="3061205"/>
            <a:chExt cx="2340441" cy="71999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14F9818C-F526-EC4C-ACF8-E23047A77CE4}"/>
                </a:ext>
              </a:extLst>
            </p:cNvPr>
            <p:cNvCxnSpPr>
              <a:cxnSpLocks/>
            </p:cNvCxnSpPr>
            <p:nvPr/>
          </p:nvCxnSpPr>
          <p:spPr>
            <a:xfrm>
              <a:off x="-73378" y="3129789"/>
              <a:ext cx="2340441" cy="0"/>
            </a:xfrm>
            <a:prstGeom prst="line">
              <a:avLst/>
            </a:prstGeom>
            <a:ln w="19050" cmpd="sng">
              <a:solidFill>
                <a:srgbClr val="FFFFFF"/>
              </a:solidFill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CD32144-5D2D-7F43-9C7A-015AFA15DB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7746" y="3061205"/>
              <a:ext cx="218817" cy="71999"/>
            </a:xfrm>
            <a:prstGeom prst="rect">
              <a:avLst/>
            </a:prstGeom>
          </p:spPr>
        </p:pic>
      </p:grp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B1C282D-A944-8F4D-B7E3-255BB06C40CE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" y="4265322"/>
            <a:ext cx="3499405" cy="365125"/>
          </a:xfrm>
          <a:prstGeom prst="rect">
            <a:avLst/>
          </a:prstGeom>
        </p:spPr>
        <p:txBody>
          <a:bodyPr lIns="539496" anchor="t"/>
          <a:lstStyle>
            <a:lvl1pPr>
              <a:defRPr sz="1867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defTabSz="914394"/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" name="Picture 9" descr="ShangriLa_Logo.png">
            <a:extLst>
              <a:ext uri="{FF2B5EF4-FFF2-40B4-BE49-F238E27FC236}">
                <a16:creationId xmlns:a16="http://schemas.microsoft.com/office/drawing/2014/main" id="{B8233C50-A8C8-AB44-9D00-21B1EB09B19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00874" y="442099"/>
            <a:ext cx="3019800" cy="201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714258"/>
      </p:ext>
    </p:extLst>
  </p:cSld>
  <p:clrMapOvr>
    <a:masterClrMapping/>
  </p:clrMapOvr>
</p:sldLayout>
</file>

<file path=ppt/slideLayouts/slideLayout8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06745"/>
            <a:ext cx="11425765" cy="557220"/>
          </a:xfrm>
        </p:spPr>
        <p:txBody>
          <a:bodyPr anchor="t" anchorCtr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503809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4594550"/>
      </p:ext>
    </p:extLst>
  </p:cSld>
  <p:clrMapOvr>
    <a:masterClrMapping/>
  </p:clrMapOvr>
</p:sldLayout>
</file>

<file path=ppt/slideLayouts/slideLayout8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ubtitle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702526"/>
            <a:ext cx="11409663" cy="369332"/>
          </a:xfrm>
        </p:spPr>
        <p:txBody>
          <a:bodyPr wrap="square" anchor="t" anchorCtr="0">
            <a:sp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4877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031EBBB4-82F7-4722-8871-FD14FF172B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407073"/>
            <a:ext cx="1140966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AU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95576216"/>
      </p:ext>
    </p:extLst>
  </p:cSld>
  <p:clrMapOvr>
    <a:masterClrMapping/>
  </p:clrMapOvr>
</p:sldLayout>
</file>

<file path=ppt/slideLayouts/slideLayout8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99">
            <a:extLst>
              <a:ext uri="{FF2B5EF4-FFF2-40B4-BE49-F238E27FC236}">
                <a16:creationId xmlns:a16="http://schemas.microsoft.com/office/drawing/2014/main" id="{5EDBAA30-1966-409D-A434-B2D7D27E2B97}"/>
              </a:ext>
            </a:extLst>
          </p:cNvPr>
          <p:cNvSpPr/>
          <p:nvPr/>
        </p:nvSpPr>
        <p:spPr>
          <a:xfrm>
            <a:off x="0" y="1286602"/>
            <a:ext cx="7870480" cy="49416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solidFill>
                <a:prstClr val="white"/>
              </a:solidFill>
            </a:endParaRPr>
          </a:p>
        </p:txBody>
      </p:sp>
      <p:pic>
        <p:nvPicPr>
          <p:cNvPr id="218" name="Graphic 217">
            <a:extLst>
              <a:ext uri="{FF2B5EF4-FFF2-40B4-BE49-F238E27FC236}">
                <a16:creationId xmlns:a16="http://schemas.microsoft.com/office/drawing/2014/main" id="{DA4B2B93-F7C6-4270-AA27-8D8512240D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33553"/>
          <a:stretch/>
        </p:blipFill>
        <p:spPr>
          <a:xfrm>
            <a:off x="-1" y="1331535"/>
            <a:ext cx="7472553" cy="517393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95340" y="3360580"/>
            <a:ext cx="3581197" cy="14643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6" name="Text Placeholder 16">
            <a:extLst>
              <a:ext uri="{FF2B5EF4-FFF2-40B4-BE49-F238E27FC236}">
                <a16:creationId xmlns:a16="http://schemas.microsoft.com/office/drawing/2014/main" id="{9F7DFDA2-E227-48C5-95C2-03C76A33A9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6021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5937C0C9-867E-4F9B-AE91-3494C718DE7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itle 1">
            <a:extLst>
              <a:ext uri="{FF2B5EF4-FFF2-40B4-BE49-F238E27FC236}">
                <a16:creationId xmlns:a16="http://schemas.microsoft.com/office/drawing/2014/main" id="{B52AF69C-500C-40F8-A28E-2B2CAAFC6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1" name="Text Placeholder 18">
            <a:extLst>
              <a:ext uri="{FF2B5EF4-FFF2-40B4-BE49-F238E27FC236}">
                <a16:creationId xmlns:a16="http://schemas.microsoft.com/office/drawing/2014/main" id="{B144788F-0211-477C-9B74-58F420928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0D76F93-3CB8-4044-9EC9-675391713D40}"/>
              </a:ext>
            </a:extLst>
          </p:cNvPr>
          <p:cNvGrpSpPr/>
          <p:nvPr/>
        </p:nvGrpSpPr>
        <p:grpSpPr>
          <a:xfrm>
            <a:off x="373482" y="5302629"/>
            <a:ext cx="1745468" cy="820738"/>
            <a:chOff x="2419492" y="3413386"/>
            <a:chExt cx="846335" cy="915735"/>
          </a:xfrm>
        </p:grpSpPr>
        <p:sp>
          <p:nvSpPr>
            <p:cNvPr id="105" name="TextBox 41">
              <a:extLst>
                <a:ext uri="{FF2B5EF4-FFF2-40B4-BE49-F238E27FC236}">
                  <a16:creationId xmlns:a16="http://schemas.microsoft.com/office/drawing/2014/main" id="{415E3E57-46A3-4D3C-AFCC-4C903EA0B5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8070" y="3413386"/>
              <a:ext cx="757757" cy="91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Residential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Commercial / Business Parks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Industrial &amp; Logistics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Hospitality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Retail</a:t>
              </a:r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BF94F5A-E719-4496-AF9F-234340D24ED3}"/>
                </a:ext>
              </a:extLst>
            </p:cNvPr>
            <p:cNvSpPr/>
            <p:nvPr/>
          </p:nvSpPr>
          <p:spPr bwMode="auto">
            <a:xfrm>
              <a:off x="2419492" y="3439675"/>
              <a:ext cx="44221" cy="101756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ABD0D790-45DD-4933-A860-63401E43FC16}"/>
                </a:ext>
              </a:extLst>
            </p:cNvPr>
            <p:cNvSpPr/>
            <p:nvPr/>
          </p:nvSpPr>
          <p:spPr bwMode="auto">
            <a:xfrm>
              <a:off x="2419492" y="3627766"/>
              <a:ext cx="44221" cy="101756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B5AAACF1-5F74-416C-8AA2-3E9C814BA79E}"/>
                </a:ext>
              </a:extLst>
            </p:cNvPr>
            <p:cNvSpPr/>
            <p:nvPr/>
          </p:nvSpPr>
          <p:spPr bwMode="auto">
            <a:xfrm>
              <a:off x="2419492" y="3815857"/>
              <a:ext cx="44221" cy="101756"/>
            </a:xfrm>
            <a:prstGeom prst="ellipse">
              <a:avLst/>
            </a:prstGeom>
            <a:solidFill>
              <a:schemeClr val="accent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BE1A761-3894-47DC-9973-C93F95672E6D}"/>
                </a:ext>
              </a:extLst>
            </p:cNvPr>
            <p:cNvSpPr/>
            <p:nvPr/>
          </p:nvSpPr>
          <p:spPr bwMode="auto">
            <a:xfrm>
              <a:off x="2419492" y="4009109"/>
              <a:ext cx="44221" cy="101756"/>
            </a:xfrm>
            <a:prstGeom prst="ellipse">
              <a:avLst/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 dirty="0">
                <a:solidFill>
                  <a:prstClr val="black"/>
                </a:solidFill>
              </a:endParaRP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501D7F4A-BACD-4B70-B62F-8296442B2CED}"/>
                </a:ext>
              </a:extLst>
            </p:cNvPr>
            <p:cNvSpPr/>
            <p:nvPr/>
          </p:nvSpPr>
          <p:spPr bwMode="auto">
            <a:xfrm>
              <a:off x="2419492" y="4205513"/>
              <a:ext cx="44221" cy="101756"/>
            </a:xfrm>
            <a:prstGeom prst="ellipse">
              <a:avLst/>
            </a:prstGeom>
            <a:solidFill>
              <a:srgbClr val="FF7F4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56603E6-EF90-4924-83A6-481582C34D50}"/>
              </a:ext>
            </a:extLst>
          </p:cNvPr>
          <p:cNvGrpSpPr/>
          <p:nvPr/>
        </p:nvGrpSpPr>
        <p:grpSpPr>
          <a:xfrm>
            <a:off x="981722" y="2370188"/>
            <a:ext cx="5409397" cy="3099726"/>
            <a:chOff x="821622" y="1745281"/>
            <a:chExt cx="4057048" cy="2324794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2F59246A-77D7-452C-9AA2-884CF3418CB3}"/>
                </a:ext>
              </a:extLst>
            </p:cNvPr>
            <p:cNvGrpSpPr/>
            <p:nvPr/>
          </p:nvGrpSpPr>
          <p:grpSpPr>
            <a:xfrm>
              <a:off x="4187047" y="3848079"/>
              <a:ext cx="394339" cy="221996"/>
              <a:chOff x="7928753" y="2037582"/>
              <a:chExt cx="394339" cy="221996"/>
            </a:xfrm>
          </p:grpSpPr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76CD4611-38D7-4664-93B2-C697F0063D8D}"/>
                  </a:ext>
                </a:extLst>
              </p:cNvPr>
              <p:cNvSpPr/>
              <p:nvPr/>
            </p:nvSpPr>
            <p:spPr bwMode="auto">
              <a:xfrm>
                <a:off x="7928753" y="2037582"/>
                <a:ext cx="394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Australia</a:t>
                </a:r>
              </a:p>
            </p:txBody>
          </p:sp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55016568-43E9-4B08-93C1-8BE2D27CEFBB}"/>
                  </a:ext>
                </a:extLst>
              </p:cNvPr>
              <p:cNvGrpSpPr/>
              <p:nvPr/>
            </p:nvGrpSpPr>
            <p:grpSpPr>
              <a:xfrm>
                <a:off x="7960853" y="2194446"/>
                <a:ext cx="330137" cy="65132"/>
                <a:chOff x="3961613" y="4186268"/>
                <a:chExt cx="273710" cy="54000"/>
              </a:xfrm>
            </p:grpSpPr>
            <p:sp>
              <p:nvSpPr>
                <p:cNvPr id="213" name="Oval 212">
                  <a:extLst>
                    <a:ext uri="{FF2B5EF4-FFF2-40B4-BE49-F238E27FC236}">
                      <a16:creationId xmlns:a16="http://schemas.microsoft.com/office/drawing/2014/main" id="{C4293C9D-A8B7-4881-A2EA-82ABC20FA3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4" name="Oval 213">
                  <a:extLst>
                    <a:ext uri="{FF2B5EF4-FFF2-40B4-BE49-F238E27FC236}">
                      <a16:creationId xmlns:a16="http://schemas.microsoft.com/office/drawing/2014/main" id="{D22D0234-FBF3-40A6-B286-E2E0B791EB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5" name="Oval 214">
                  <a:extLst>
                    <a:ext uri="{FF2B5EF4-FFF2-40B4-BE49-F238E27FC236}">
                      <a16:creationId xmlns:a16="http://schemas.microsoft.com/office/drawing/2014/main" id="{D76E4CE8-EB99-4A08-BF4C-E9401D9614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6" name="Oval 215">
                  <a:extLst>
                    <a:ext uri="{FF2B5EF4-FFF2-40B4-BE49-F238E27FC236}">
                      <a16:creationId xmlns:a16="http://schemas.microsoft.com/office/drawing/2014/main" id="{40BC8DBA-3AEC-443B-8C8C-43AB08B9D7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7" name="Oval 216">
                  <a:extLst>
                    <a:ext uri="{FF2B5EF4-FFF2-40B4-BE49-F238E27FC236}">
                      <a16:creationId xmlns:a16="http://schemas.microsoft.com/office/drawing/2014/main" id="{88885045-DD41-4E32-9DAB-A4A744FE811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8B1C2D96-E662-4AB4-901F-2E0916457B59}"/>
                </a:ext>
              </a:extLst>
            </p:cNvPr>
            <p:cNvGrpSpPr/>
            <p:nvPr/>
          </p:nvGrpSpPr>
          <p:grpSpPr>
            <a:xfrm>
              <a:off x="3775252" y="3474735"/>
              <a:ext cx="393136" cy="177771"/>
              <a:chOff x="7271871" y="1394500"/>
              <a:chExt cx="393136" cy="177771"/>
            </a:xfrm>
          </p:grpSpPr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E524DA48-423D-4409-9679-2FCB45BC06D2}"/>
                  </a:ext>
                </a:extLst>
              </p:cNvPr>
              <p:cNvSpPr/>
              <p:nvPr/>
            </p:nvSpPr>
            <p:spPr bwMode="auto">
              <a:xfrm>
                <a:off x="7271871" y="1464597"/>
                <a:ext cx="39313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Indonesia</a:t>
                </a:r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FFEFCA8C-9022-438E-BB06-C9216CD178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72547" y="1394500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427F6FA6-11EE-472C-A579-7996754D1BD8}"/>
                </a:ext>
              </a:extLst>
            </p:cNvPr>
            <p:cNvGrpSpPr/>
            <p:nvPr/>
          </p:nvGrpSpPr>
          <p:grpSpPr>
            <a:xfrm>
              <a:off x="3621419" y="3328513"/>
              <a:ext cx="721119" cy="107674"/>
              <a:chOff x="7403331" y="1139322"/>
              <a:chExt cx="721119" cy="107674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D2ED7A9A-27D3-4D47-B559-F495C800D56E}"/>
                  </a:ext>
                </a:extLst>
              </p:cNvPr>
              <p:cNvSpPr/>
              <p:nvPr/>
            </p:nvSpPr>
            <p:spPr bwMode="auto">
              <a:xfrm>
                <a:off x="7710875" y="1139322"/>
                <a:ext cx="41357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Singapore</a:t>
                </a:r>
              </a:p>
            </p:txBody>
          </p: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FB649A49-DA4E-47CF-9568-36420D106984}"/>
                  </a:ext>
                </a:extLst>
              </p:cNvPr>
              <p:cNvGrpSpPr/>
              <p:nvPr/>
            </p:nvGrpSpPr>
            <p:grpSpPr>
              <a:xfrm>
                <a:off x="7403331" y="1156102"/>
                <a:ext cx="266510" cy="65132"/>
                <a:chOff x="3680259" y="3430130"/>
                <a:chExt cx="220958" cy="54000"/>
              </a:xfrm>
            </p:grpSpPr>
            <p:sp>
              <p:nvSpPr>
                <p:cNvPr id="205" name="Oval 204">
                  <a:extLst>
                    <a:ext uri="{FF2B5EF4-FFF2-40B4-BE49-F238E27FC236}">
                      <a16:creationId xmlns:a16="http://schemas.microsoft.com/office/drawing/2014/main" id="{B1A33D23-D332-46D1-A0A4-9C2EBBAD477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5187" y="3430130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6" name="Oval 205">
                  <a:extLst>
                    <a:ext uri="{FF2B5EF4-FFF2-40B4-BE49-F238E27FC236}">
                      <a16:creationId xmlns:a16="http://schemas.microsoft.com/office/drawing/2014/main" id="{1D29F7D9-64F2-48C6-9C68-FD74C144188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7" name="Oval 206">
                  <a:extLst>
                    <a:ext uri="{FF2B5EF4-FFF2-40B4-BE49-F238E27FC236}">
                      <a16:creationId xmlns:a16="http://schemas.microsoft.com/office/drawing/2014/main" id="{0A618BD5-780F-434F-8BC0-4DF0DA85A6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92291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8" name="Oval 207">
                  <a:extLst>
                    <a:ext uri="{FF2B5EF4-FFF2-40B4-BE49-F238E27FC236}">
                      <a16:creationId xmlns:a16="http://schemas.microsoft.com/office/drawing/2014/main" id="{CD301EE0-7CAA-4338-9E07-67B6A9A123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47217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68FABD63-718C-4135-BE78-B08C23BF62E4}"/>
                </a:ext>
              </a:extLst>
            </p:cNvPr>
            <p:cNvGrpSpPr/>
            <p:nvPr/>
          </p:nvGrpSpPr>
          <p:grpSpPr>
            <a:xfrm>
              <a:off x="3105554" y="3199961"/>
              <a:ext cx="593265" cy="107674"/>
              <a:chOff x="6815465" y="980731"/>
              <a:chExt cx="593265" cy="107674"/>
            </a:xfrm>
          </p:grpSpPr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6F47B08D-A74A-487F-8050-ADF3D88D5C76}"/>
                  </a:ext>
                </a:extLst>
              </p:cNvPr>
              <p:cNvSpPr/>
              <p:nvPr/>
            </p:nvSpPr>
            <p:spPr bwMode="auto">
              <a:xfrm>
                <a:off x="6815465" y="980731"/>
                <a:ext cx="35586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Malaysia</a:t>
                </a:r>
              </a:p>
            </p:txBody>
          </p:sp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319ACEB5-28E2-4A29-BEF5-47A614876049}"/>
                  </a:ext>
                </a:extLst>
              </p:cNvPr>
              <p:cNvGrpSpPr/>
              <p:nvPr/>
            </p:nvGrpSpPr>
            <p:grpSpPr>
              <a:xfrm>
                <a:off x="7214688" y="1007265"/>
                <a:ext cx="194042" cy="65132"/>
                <a:chOff x="3680259" y="3430130"/>
                <a:chExt cx="160876" cy="54000"/>
              </a:xfrm>
            </p:grpSpPr>
            <p:sp>
              <p:nvSpPr>
                <p:cNvPr id="200" name="Oval 199">
                  <a:extLst>
                    <a:ext uri="{FF2B5EF4-FFF2-40B4-BE49-F238E27FC236}">
                      <a16:creationId xmlns:a16="http://schemas.microsoft.com/office/drawing/2014/main" id="{F5ACB297-66C4-4C02-A31C-8FB30E09A3B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1" name="Oval 200">
                  <a:extLst>
                    <a:ext uri="{FF2B5EF4-FFF2-40B4-BE49-F238E27FC236}">
                      <a16:creationId xmlns:a16="http://schemas.microsoft.com/office/drawing/2014/main" id="{B2EBFD43-E5C4-48A1-9A6E-F97D0D91EF7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2212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2" name="Oval 201">
                  <a:extLst>
                    <a:ext uri="{FF2B5EF4-FFF2-40B4-BE49-F238E27FC236}">
                      <a16:creationId xmlns:a16="http://schemas.microsoft.com/office/drawing/2014/main" id="{4C9E2F54-2E6C-4CB4-85C1-A618791443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87135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DC9DEECE-6BCC-4FD5-84FF-8B21BEF1F70C}"/>
                </a:ext>
              </a:extLst>
            </p:cNvPr>
            <p:cNvGrpSpPr/>
            <p:nvPr/>
          </p:nvGrpSpPr>
          <p:grpSpPr>
            <a:xfrm>
              <a:off x="4183061" y="2321258"/>
              <a:ext cx="620211" cy="88480"/>
              <a:chOff x="7856310" y="192759"/>
              <a:chExt cx="620211" cy="88480"/>
            </a:xfrm>
          </p:grpSpPr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F23DFC57-E65E-4272-9F83-1746D15E0F1B}"/>
                  </a:ext>
                </a:extLst>
              </p:cNvPr>
              <p:cNvSpPr/>
              <p:nvPr/>
            </p:nvSpPr>
            <p:spPr bwMode="auto">
              <a:xfrm>
                <a:off x="7972777" y="195109"/>
                <a:ext cx="503744" cy="86130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South Korea</a:t>
                </a:r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30343DDE-AC7A-4493-93DB-281FFB2A6D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56310" y="19275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B8FEF01E-B62C-4D08-AB9F-5E466760037C}"/>
                </a:ext>
              </a:extLst>
            </p:cNvPr>
            <p:cNvGrpSpPr/>
            <p:nvPr/>
          </p:nvGrpSpPr>
          <p:grpSpPr>
            <a:xfrm>
              <a:off x="4523102" y="2193944"/>
              <a:ext cx="355568" cy="107674"/>
              <a:chOff x="7962681" y="43208"/>
              <a:chExt cx="355568" cy="107674"/>
            </a:xfrm>
          </p:grpSpPr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E38477BF-022E-45F8-AB7E-7D918A3536FB}"/>
                  </a:ext>
                </a:extLst>
              </p:cNvPr>
              <p:cNvSpPr/>
              <p:nvPr/>
            </p:nvSpPr>
            <p:spPr bwMode="auto">
              <a:xfrm>
                <a:off x="8071787" y="43208"/>
                <a:ext cx="24646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Japan</a:t>
                </a:r>
              </a:p>
            </p:txBody>
          </p:sp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id="{A61EDE5C-1117-436B-8DBF-B186731904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62681" y="6248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3D756E39-027A-4282-B3DB-4EA102690567}"/>
                </a:ext>
              </a:extLst>
            </p:cNvPr>
            <p:cNvGrpSpPr/>
            <p:nvPr/>
          </p:nvGrpSpPr>
          <p:grpSpPr>
            <a:xfrm>
              <a:off x="3151161" y="2951109"/>
              <a:ext cx="724642" cy="107674"/>
              <a:chOff x="6678689" y="751823"/>
              <a:chExt cx="724642" cy="107674"/>
            </a:xfrm>
          </p:grpSpPr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910D434A-FFD8-4B5B-8255-B33F911013FA}"/>
                  </a:ext>
                </a:extLst>
              </p:cNvPr>
              <p:cNvSpPr/>
              <p:nvPr/>
            </p:nvSpPr>
            <p:spPr bwMode="auto">
              <a:xfrm>
                <a:off x="6678689" y="751823"/>
                <a:ext cx="34865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Thailand</a:t>
                </a:r>
              </a:p>
            </p:txBody>
          </p:sp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9B346F65-851C-4F82-B6CA-1185D10FD61B}"/>
                  </a:ext>
                </a:extLst>
              </p:cNvPr>
              <p:cNvGrpSpPr/>
              <p:nvPr/>
            </p:nvGrpSpPr>
            <p:grpSpPr>
              <a:xfrm>
                <a:off x="7073194" y="784736"/>
                <a:ext cx="330137" cy="65132"/>
                <a:chOff x="3961613" y="4186268"/>
                <a:chExt cx="273710" cy="54000"/>
              </a:xfrm>
            </p:grpSpPr>
            <p:sp>
              <p:nvSpPr>
                <p:cNvPr id="189" name="Oval 188">
                  <a:extLst>
                    <a:ext uri="{FF2B5EF4-FFF2-40B4-BE49-F238E27FC236}">
                      <a16:creationId xmlns:a16="http://schemas.microsoft.com/office/drawing/2014/main" id="{B5E98587-09EC-469C-9AE9-3C7AC5DC9D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0" name="Oval 189">
                  <a:extLst>
                    <a:ext uri="{FF2B5EF4-FFF2-40B4-BE49-F238E27FC236}">
                      <a16:creationId xmlns:a16="http://schemas.microsoft.com/office/drawing/2014/main" id="{C1F79BC8-AEFC-474B-802B-B4EA9639813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1" name="Oval 190">
                  <a:extLst>
                    <a:ext uri="{FF2B5EF4-FFF2-40B4-BE49-F238E27FC236}">
                      <a16:creationId xmlns:a16="http://schemas.microsoft.com/office/drawing/2014/main" id="{E6775623-E6AC-4867-BD58-BA55AFB53B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2" name="Oval 191">
                  <a:extLst>
                    <a:ext uri="{FF2B5EF4-FFF2-40B4-BE49-F238E27FC236}">
                      <a16:creationId xmlns:a16="http://schemas.microsoft.com/office/drawing/2014/main" id="{DFC4EEBD-3CB2-4505-A674-323DD022A6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3" name="Oval 192">
                  <a:extLst>
                    <a:ext uri="{FF2B5EF4-FFF2-40B4-BE49-F238E27FC236}">
                      <a16:creationId xmlns:a16="http://schemas.microsoft.com/office/drawing/2014/main" id="{4F1300D2-4FED-4BCA-AC4E-EE3D85965A3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E47FD3D7-9C5F-47A7-BF6E-CEAA851B7E30}"/>
                </a:ext>
              </a:extLst>
            </p:cNvPr>
            <p:cNvGrpSpPr/>
            <p:nvPr/>
          </p:nvGrpSpPr>
          <p:grpSpPr>
            <a:xfrm>
              <a:off x="2520701" y="2609274"/>
              <a:ext cx="276527" cy="107674"/>
              <a:chOff x="6172681" y="402472"/>
              <a:chExt cx="276527" cy="107674"/>
            </a:xfrm>
          </p:grpSpPr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E4BDC01B-5F77-4248-9B86-AA882A24DE2D}"/>
                  </a:ext>
                </a:extLst>
              </p:cNvPr>
              <p:cNvSpPr/>
              <p:nvPr/>
            </p:nvSpPr>
            <p:spPr bwMode="auto">
              <a:xfrm>
                <a:off x="6264061" y="402472"/>
                <a:ext cx="18514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UAE</a:t>
                </a:r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D2E84963-8831-4683-9633-3BE625EE2E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72681" y="418585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F63FF920-D0FA-4C1C-A248-CB082C935E3F}"/>
                </a:ext>
              </a:extLst>
            </p:cNvPr>
            <p:cNvGrpSpPr/>
            <p:nvPr/>
          </p:nvGrpSpPr>
          <p:grpSpPr>
            <a:xfrm>
              <a:off x="2149774" y="2564597"/>
              <a:ext cx="324126" cy="107674"/>
              <a:chOff x="5783097" y="294352"/>
              <a:chExt cx="324126" cy="107674"/>
            </a:xfrm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73D1F7AC-6A61-4F49-A6CD-AD22AB1BF9EF}"/>
                  </a:ext>
                </a:extLst>
              </p:cNvPr>
              <p:cNvSpPr/>
              <p:nvPr/>
            </p:nvSpPr>
            <p:spPr bwMode="auto">
              <a:xfrm>
                <a:off x="5783097" y="294352"/>
                <a:ext cx="22602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Qatar</a:t>
                </a:r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216D850A-D679-4D8A-B8A6-390D9917BA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42091" y="31895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040EC2E7-CE75-4A78-9190-5BDBF5645F76}"/>
                </a:ext>
              </a:extLst>
            </p:cNvPr>
            <p:cNvGrpSpPr/>
            <p:nvPr/>
          </p:nvGrpSpPr>
          <p:grpSpPr>
            <a:xfrm>
              <a:off x="2392906" y="2482049"/>
              <a:ext cx="427327" cy="107674"/>
              <a:chOff x="6015103" y="197183"/>
              <a:chExt cx="427327" cy="107674"/>
            </a:xfrm>
          </p:grpSpPr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75FFB7B8-2F76-4DB4-8DEF-E4A5090A5E25}"/>
                  </a:ext>
                </a:extLst>
              </p:cNvPr>
              <p:cNvSpPr/>
              <p:nvPr/>
            </p:nvSpPr>
            <p:spPr bwMode="auto">
              <a:xfrm>
                <a:off x="6129844" y="197183"/>
                <a:ext cx="31258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Bahrain</a:t>
                </a:r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43FD3B1C-DACB-4FCB-B366-570AB09215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15103" y="21847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B81B2D9C-4C5D-4DEF-8F4C-A70EE9CF9494}"/>
                </a:ext>
              </a:extLst>
            </p:cNvPr>
            <p:cNvGrpSpPr/>
            <p:nvPr/>
          </p:nvGrpSpPr>
          <p:grpSpPr>
            <a:xfrm>
              <a:off x="1966099" y="2086345"/>
              <a:ext cx="373447" cy="107674"/>
              <a:chOff x="5662200" y="-254452"/>
              <a:chExt cx="373447" cy="107674"/>
            </a:xfrm>
          </p:grpSpPr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0D671B2D-D58E-45A3-B88E-57E143D2D6EE}"/>
                  </a:ext>
                </a:extLst>
              </p:cNvPr>
              <p:cNvSpPr/>
              <p:nvPr/>
            </p:nvSpPr>
            <p:spPr bwMode="auto">
              <a:xfrm>
                <a:off x="5760331" y="-254452"/>
                <a:ext cx="27531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Turkey</a:t>
                </a:r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4B36B9F4-49AB-4D72-AA6E-35AE25F134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662200" y="-227908"/>
                <a:ext cx="64800" cy="64800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5EDBED69-3165-427E-A66E-519D087102CE}"/>
                </a:ext>
              </a:extLst>
            </p:cNvPr>
            <p:cNvGrpSpPr/>
            <p:nvPr/>
          </p:nvGrpSpPr>
          <p:grpSpPr>
            <a:xfrm>
              <a:off x="3077322" y="2346117"/>
              <a:ext cx="301080" cy="107674"/>
              <a:chOff x="6899146" y="515370"/>
              <a:chExt cx="301080" cy="107674"/>
            </a:xfrm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2C55BC70-968D-4C78-B0F2-0ADA8AE5C382}"/>
                  </a:ext>
                </a:extLst>
              </p:cNvPr>
              <p:cNvSpPr/>
              <p:nvPr/>
            </p:nvSpPr>
            <p:spPr bwMode="auto">
              <a:xfrm>
                <a:off x="7003057" y="515370"/>
                <a:ext cx="19716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India</a:t>
                </a:r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6758FE29-CDA8-4576-8E42-781FE1F198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899146" y="54718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44963F09-623B-4A41-A419-6988D0F77120}"/>
                </a:ext>
              </a:extLst>
            </p:cNvPr>
            <p:cNvGrpSpPr/>
            <p:nvPr/>
          </p:nvGrpSpPr>
          <p:grpSpPr>
            <a:xfrm>
              <a:off x="1066858" y="3068200"/>
              <a:ext cx="388682" cy="107674"/>
              <a:chOff x="4525888" y="618672"/>
              <a:chExt cx="388682" cy="107674"/>
            </a:xfrm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138DCF06-5548-4098-822E-B4FD5151A804}"/>
                  </a:ext>
                </a:extLst>
              </p:cNvPr>
              <p:cNvSpPr/>
              <p:nvPr/>
            </p:nvSpPr>
            <p:spPr bwMode="auto">
              <a:xfrm>
                <a:off x="4525888" y="618672"/>
                <a:ext cx="287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Nigeria</a:t>
                </a:r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80612317-43D1-4E5D-AA05-4AB2450035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49438" y="640673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DA302428-F528-4466-A49C-D81D60D2C7A0}"/>
                </a:ext>
              </a:extLst>
            </p:cNvPr>
            <p:cNvGrpSpPr/>
            <p:nvPr/>
          </p:nvGrpSpPr>
          <p:grpSpPr>
            <a:xfrm>
              <a:off x="891803" y="2122236"/>
              <a:ext cx="326077" cy="107674"/>
              <a:chOff x="4647980" y="-263150"/>
              <a:chExt cx="326077" cy="107674"/>
            </a:xfrm>
          </p:grpSpPr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194C85F3-12EF-49DD-9530-F1921A5DFC5B}"/>
                  </a:ext>
                </a:extLst>
              </p:cNvPr>
              <p:cNvSpPr/>
              <p:nvPr/>
            </p:nvSpPr>
            <p:spPr bwMode="auto">
              <a:xfrm>
                <a:off x="4647980" y="-263150"/>
                <a:ext cx="23203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Spain</a:t>
                </a:r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F4BBE173-0658-4CFF-AA57-5497B0E018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08925" y="-238834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1EE7ABAA-0E5A-426E-8EC5-5DA2AC864D2F}"/>
                </a:ext>
              </a:extLst>
            </p:cNvPr>
            <p:cNvGrpSpPr/>
            <p:nvPr/>
          </p:nvGrpSpPr>
          <p:grpSpPr>
            <a:xfrm>
              <a:off x="973425" y="1951168"/>
              <a:ext cx="380873" cy="107674"/>
              <a:chOff x="4904239" y="-456229"/>
              <a:chExt cx="380873" cy="107674"/>
            </a:xfrm>
          </p:grpSpPr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8B964F48-112A-4986-9269-C9BD7301481E}"/>
                  </a:ext>
                </a:extLst>
              </p:cNvPr>
              <p:cNvSpPr/>
              <p:nvPr/>
            </p:nvSpPr>
            <p:spPr bwMode="auto">
              <a:xfrm>
                <a:off x="4904239" y="-456229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France</a:t>
                </a:r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0027D7CF-9F2C-4C94-9B0D-9D27C95B57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19980" y="-43164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67ADF3CF-BEF1-4D77-BDF2-B6FCD06C9479}"/>
                </a:ext>
              </a:extLst>
            </p:cNvPr>
            <p:cNvGrpSpPr/>
            <p:nvPr/>
          </p:nvGrpSpPr>
          <p:grpSpPr>
            <a:xfrm>
              <a:off x="911146" y="1745281"/>
              <a:ext cx="373030" cy="107674"/>
              <a:chOff x="4881786" y="-656239"/>
              <a:chExt cx="373030" cy="107674"/>
            </a:xfrm>
          </p:grpSpPr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AC5E2636-ED16-4D98-A47C-B783CE78E4F5}"/>
                  </a:ext>
                </a:extLst>
              </p:cNvPr>
              <p:cNvSpPr/>
              <p:nvPr/>
            </p:nvSpPr>
            <p:spPr bwMode="auto">
              <a:xfrm>
                <a:off x="4881786" y="-656239"/>
                <a:ext cx="12503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UK</a:t>
                </a:r>
              </a:p>
            </p:txBody>
          </p: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43FF0D84-756E-4BDC-8AEB-DF6B3C47EA9E}"/>
                  </a:ext>
                </a:extLst>
              </p:cNvPr>
              <p:cNvGrpSpPr/>
              <p:nvPr/>
            </p:nvGrpSpPr>
            <p:grpSpPr>
              <a:xfrm>
                <a:off x="5044089" y="-640655"/>
                <a:ext cx="210727" cy="65132"/>
                <a:chOff x="3961613" y="4186268"/>
                <a:chExt cx="174710" cy="54000"/>
              </a:xfrm>
            </p:grpSpPr>
            <p:sp>
              <p:nvSpPr>
                <p:cNvPr id="168" name="Oval 167">
                  <a:extLst>
                    <a:ext uri="{FF2B5EF4-FFF2-40B4-BE49-F238E27FC236}">
                      <a16:creationId xmlns:a16="http://schemas.microsoft.com/office/drawing/2014/main" id="{9EB29569-EC88-4152-9E56-11F8206E86A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3F0A280B-4FD5-4E2E-9E6C-DF0DBF0537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70" name="Oval 169">
                  <a:extLst>
                    <a:ext uri="{FF2B5EF4-FFF2-40B4-BE49-F238E27FC236}">
                      <a16:creationId xmlns:a16="http://schemas.microsoft.com/office/drawing/2014/main" id="{5ABA8A4C-85BB-406F-A8A8-80DD21F059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82323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935F5DAE-FFC1-4E72-85B2-E5C4CD781188}"/>
                </a:ext>
              </a:extLst>
            </p:cNvPr>
            <p:cNvGrpSpPr/>
            <p:nvPr/>
          </p:nvGrpSpPr>
          <p:grpSpPr>
            <a:xfrm>
              <a:off x="821622" y="1853017"/>
              <a:ext cx="633918" cy="107674"/>
              <a:chOff x="4698327" y="-550237"/>
              <a:chExt cx="633918" cy="107674"/>
            </a:xfrm>
          </p:grpSpPr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B8BC378-4946-43BD-BDBD-E4232CF403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67113" y="-531906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F47ACCDC-F900-4202-B7C8-BAEF06214B96}"/>
                  </a:ext>
                </a:extLst>
              </p:cNvPr>
              <p:cNvSpPr/>
              <p:nvPr/>
            </p:nvSpPr>
            <p:spPr bwMode="auto">
              <a:xfrm>
                <a:off x="4698327" y="-550237"/>
                <a:ext cx="543418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Netherlands</a:t>
                </a: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BDBE83AA-F455-498E-81DD-B7D8EFBC3BA9}"/>
                </a:ext>
              </a:extLst>
            </p:cNvPr>
            <p:cNvGrpSpPr/>
            <p:nvPr/>
          </p:nvGrpSpPr>
          <p:grpSpPr>
            <a:xfrm>
              <a:off x="1448754" y="1765301"/>
              <a:ext cx="544050" cy="107674"/>
              <a:chOff x="5374777" y="-556757"/>
              <a:chExt cx="544050" cy="107674"/>
            </a:xfrm>
          </p:grpSpPr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16315E39-62CC-4474-863B-19CD89E77DB6}"/>
                  </a:ext>
                </a:extLst>
              </p:cNvPr>
              <p:cNvSpPr/>
              <p:nvPr/>
            </p:nvSpPr>
            <p:spPr bwMode="auto">
              <a:xfrm>
                <a:off x="5548533" y="-556757"/>
                <a:ext cx="37029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Germany</a:t>
                </a:r>
              </a:p>
            </p:txBody>
          </p: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9006438E-6EAE-4C6C-820E-60CC4AD39C15}"/>
                  </a:ext>
                </a:extLst>
              </p:cNvPr>
              <p:cNvGrpSpPr/>
              <p:nvPr/>
            </p:nvGrpSpPr>
            <p:grpSpPr>
              <a:xfrm>
                <a:off x="5374777" y="-535517"/>
                <a:ext cx="131384" cy="65132"/>
                <a:chOff x="4071469" y="4186268"/>
                <a:chExt cx="108928" cy="54000"/>
              </a:xfrm>
            </p:grpSpPr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8B8F3974-8D85-4AAE-8473-1F4CB87825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3" name="Oval 162">
                  <a:extLst>
                    <a:ext uri="{FF2B5EF4-FFF2-40B4-BE49-F238E27FC236}">
                      <a16:creationId xmlns:a16="http://schemas.microsoft.com/office/drawing/2014/main" id="{360CA1FE-2ED7-48CD-A126-C7A1A74DB4E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E7768120-5A07-411C-BD4C-E30B7D27E740}"/>
                </a:ext>
              </a:extLst>
            </p:cNvPr>
            <p:cNvGrpSpPr/>
            <p:nvPr/>
          </p:nvGrpSpPr>
          <p:grpSpPr>
            <a:xfrm>
              <a:off x="1549131" y="1995326"/>
              <a:ext cx="382474" cy="107674"/>
              <a:chOff x="5345180" y="-430320"/>
              <a:chExt cx="382474" cy="107674"/>
            </a:xfrm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58269B82-90CB-4954-A017-AC546DC35F4A}"/>
                  </a:ext>
                </a:extLst>
              </p:cNvPr>
              <p:cNvSpPr/>
              <p:nvPr/>
            </p:nvSpPr>
            <p:spPr bwMode="auto">
              <a:xfrm>
                <a:off x="5446327" y="-430320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Austria</a:t>
                </a:r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3775349D-1EDD-43C0-86EB-59A158B409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345180" y="-409572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9EC222CB-EB5E-48A1-8135-171B9CEABD3D}"/>
                </a:ext>
              </a:extLst>
            </p:cNvPr>
            <p:cNvGrpSpPr/>
            <p:nvPr/>
          </p:nvGrpSpPr>
          <p:grpSpPr>
            <a:xfrm>
              <a:off x="1455540" y="1915429"/>
              <a:ext cx="611958" cy="107674"/>
              <a:chOff x="5134159" y="-349121"/>
              <a:chExt cx="611958" cy="107674"/>
            </a:xfrm>
          </p:grpSpPr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31F1B1FE-38B6-445F-8FC8-9FE2E345483E}"/>
                  </a:ext>
                </a:extLst>
              </p:cNvPr>
              <p:cNvSpPr/>
              <p:nvPr/>
            </p:nvSpPr>
            <p:spPr bwMode="auto">
              <a:xfrm>
                <a:off x="5278440" y="-349121"/>
                <a:ext cx="46767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Switzerland</a:t>
                </a:r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9EF72797-C557-49F9-A018-30639E6005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34159" y="-332652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ABCAF638-304E-4BF9-9FA9-F010C65E75A5}"/>
                </a:ext>
              </a:extLst>
            </p:cNvPr>
            <p:cNvGrpSpPr/>
            <p:nvPr/>
          </p:nvGrpSpPr>
          <p:grpSpPr>
            <a:xfrm>
              <a:off x="3706860" y="2828663"/>
              <a:ext cx="561776" cy="107674"/>
              <a:chOff x="7519638" y="687135"/>
              <a:chExt cx="561776" cy="107674"/>
            </a:xfrm>
          </p:grpSpPr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4C3E60F5-4237-4377-902D-446AB9AE4270}"/>
                  </a:ext>
                </a:extLst>
              </p:cNvPr>
              <p:cNvSpPr/>
              <p:nvPr/>
            </p:nvSpPr>
            <p:spPr bwMode="auto">
              <a:xfrm>
                <a:off x="7749592" y="687135"/>
                <a:ext cx="33182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Vietnam</a:t>
                </a:r>
              </a:p>
            </p:txBody>
          </p: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C319ACEE-B80F-45BE-81E4-6279CA8FF35F}"/>
                  </a:ext>
                </a:extLst>
              </p:cNvPr>
              <p:cNvGrpSpPr/>
              <p:nvPr/>
            </p:nvGrpSpPr>
            <p:grpSpPr>
              <a:xfrm>
                <a:off x="7519638" y="708430"/>
                <a:ext cx="200261" cy="65132"/>
                <a:chOff x="3961613" y="4186268"/>
                <a:chExt cx="166032" cy="54000"/>
              </a:xfrm>
            </p:grpSpPr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9EEC94AA-1969-4FCD-BBE5-ECD6F3FA6B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AA2618F3-8003-4981-A2D4-F1655EE0870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B4514BEA-B73D-4641-B25D-BC007239B84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3645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FDA59173-9A94-47ED-8720-34A320303A54}"/>
                </a:ext>
              </a:extLst>
            </p:cNvPr>
            <p:cNvGrpSpPr/>
            <p:nvPr/>
          </p:nvGrpSpPr>
          <p:grpSpPr>
            <a:xfrm>
              <a:off x="1702158" y="2449679"/>
              <a:ext cx="634236" cy="107674"/>
              <a:chOff x="5361787" y="110756"/>
              <a:chExt cx="634236" cy="107674"/>
            </a:xfrm>
          </p:grpSpPr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0160B0D7-0D7C-4AD0-9EB4-65D365A62C7C}"/>
                  </a:ext>
                </a:extLst>
              </p:cNvPr>
              <p:cNvSpPr/>
              <p:nvPr/>
            </p:nvSpPr>
            <p:spPr bwMode="auto">
              <a:xfrm>
                <a:off x="5361787" y="110756"/>
                <a:ext cx="51937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Saudi Arabia</a:t>
                </a:r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DDF03EEA-A97A-48C4-A57B-6E60F16394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0891" y="13747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7AFD3846-B4C7-41E6-8F6F-6B26AF482187}"/>
                </a:ext>
              </a:extLst>
            </p:cNvPr>
            <p:cNvGrpSpPr/>
            <p:nvPr/>
          </p:nvGrpSpPr>
          <p:grpSpPr>
            <a:xfrm>
              <a:off x="2264504" y="2714862"/>
              <a:ext cx="344907" cy="107674"/>
              <a:chOff x="5860340" y="550092"/>
              <a:chExt cx="344907" cy="107674"/>
            </a:xfrm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DD08528E-A9EA-4431-9017-493521AFCA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40115" y="564831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1FEFC92E-B764-4370-8D39-BD864F534E14}"/>
                  </a:ext>
                </a:extLst>
              </p:cNvPr>
              <p:cNvSpPr/>
              <p:nvPr/>
            </p:nvSpPr>
            <p:spPr bwMode="auto">
              <a:xfrm>
                <a:off x="5860340" y="550092"/>
                <a:ext cx="245260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Oman</a:t>
                </a: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9EB01FB0-B028-4704-B875-C20F01DB9943}"/>
                </a:ext>
              </a:extLst>
            </p:cNvPr>
            <p:cNvGrpSpPr/>
            <p:nvPr/>
          </p:nvGrpSpPr>
          <p:grpSpPr>
            <a:xfrm>
              <a:off x="3733924" y="2077725"/>
              <a:ext cx="263888" cy="217578"/>
              <a:chOff x="7323604" y="-31142"/>
              <a:chExt cx="263888" cy="217578"/>
            </a:xfrm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24BA6133-6252-43F5-81BF-41F1E9B79667}"/>
                  </a:ext>
                </a:extLst>
              </p:cNvPr>
              <p:cNvSpPr/>
              <p:nvPr/>
            </p:nvSpPr>
            <p:spPr bwMode="auto">
              <a:xfrm>
                <a:off x="7337822" y="-31142"/>
                <a:ext cx="23684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China</a:t>
                </a:r>
              </a:p>
            </p:txBody>
          </p:sp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17EA11A2-DDF6-4836-B2BD-08234ACE05BB}"/>
                  </a:ext>
                </a:extLst>
              </p:cNvPr>
              <p:cNvGrpSpPr/>
              <p:nvPr/>
            </p:nvGrpSpPr>
            <p:grpSpPr>
              <a:xfrm>
                <a:off x="7323604" y="121304"/>
                <a:ext cx="263888" cy="65132"/>
                <a:chOff x="3961613" y="4186268"/>
                <a:chExt cx="218784" cy="54000"/>
              </a:xfrm>
            </p:grpSpPr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6E3E56C9-EED5-42FA-9CE2-2F923E3F0C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4" name="Oval 143">
                  <a:extLst>
                    <a:ext uri="{FF2B5EF4-FFF2-40B4-BE49-F238E27FC236}">
                      <a16:creationId xmlns:a16="http://schemas.microsoft.com/office/drawing/2014/main" id="{9A023BAA-2661-43C0-BF4B-283BCAAE9F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AC15D8FA-A63F-4DD3-A0A6-F90E0CCE90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6" name="Oval 145">
                  <a:extLst>
                    <a:ext uri="{FF2B5EF4-FFF2-40B4-BE49-F238E27FC236}">
                      <a16:creationId xmlns:a16="http://schemas.microsoft.com/office/drawing/2014/main" id="{6CBE408F-E927-4C6D-9017-54BB724EB4E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29BAB079-1734-4396-BCF5-AAB04031C628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8262922" y="1298389"/>
            <a:ext cx="3590481" cy="1839768"/>
          </a:xfrm>
          <a:solidFill>
            <a:schemeClr val="bg2"/>
          </a:solidFill>
        </p:spPr>
        <p:txBody>
          <a:bodyPr vert="horz" lIns="0" tIns="540000" rIns="0" bIns="0" rtlCol="0" anchor="ctr" anchorCtr="0">
            <a:noAutofit/>
          </a:bodyPr>
          <a:lstStyle>
            <a:lvl1pPr marL="0" indent="0" algn="ctr">
              <a:buNone/>
              <a:defRPr lang="en-AU">
                <a:latin typeface="Arial" panose="020B0604020202020204" pitchFamily="34" charset="0"/>
              </a:defRPr>
            </a:lvl1pPr>
          </a:lstStyle>
          <a:p>
            <a:pPr marL="191995" lvl="0" indent="-191995" algn="ctr"/>
            <a:r>
              <a:rPr lang="en-AU" dirty="0"/>
              <a:t>Highlight box</a:t>
            </a:r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6234F6BF-CE90-824E-BB2A-75200AC913B4}"/>
              </a:ext>
            </a:extLst>
          </p:cNvPr>
          <p:cNvSpPr>
            <a:spLocks noChangeAspect="1"/>
          </p:cNvSpPr>
          <p:nvPr/>
        </p:nvSpPr>
        <p:spPr>
          <a:xfrm>
            <a:off x="4734132" y="3843091"/>
            <a:ext cx="86843" cy="86843"/>
          </a:xfrm>
          <a:prstGeom prst="ellipse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555370"/>
      </p:ext>
    </p:extLst>
  </p:cSld>
  <p:clrMapOvr>
    <a:masterClrMapping/>
  </p:clrMapOvr>
</p:sldLayout>
</file>

<file path=ppt/slideLayouts/slideLayout8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sset classes and RE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2314E80-FEC8-41FD-85C9-5C3A6A70F167}"/>
              </a:ext>
            </a:extLst>
          </p:cNvPr>
          <p:cNvSpPr/>
          <p:nvPr/>
        </p:nvSpPr>
        <p:spPr>
          <a:xfrm>
            <a:off x="334434" y="1725638"/>
            <a:ext cx="11523133" cy="382513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1348D93-B37A-4425-AD04-78CB4882F608}"/>
              </a:ext>
            </a:extLst>
          </p:cNvPr>
          <p:cNvSpPr/>
          <p:nvPr/>
        </p:nvSpPr>
        <p:spPr>
          <a:xfrm>
            <a:off x="4761714" y="5186845"/>
            <a:ext cx="2668575" cy="184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A0B8479-81A9-4C48-8B7E-D0346509C3EF}"/>
              </a:ext>
            </a:extLst>
          </p:cNvPr>
          <p:cNvSpPr/>
          <p:nvPr/>
        </p:nvSpPr>
        <p:spPr>
          <a:xfrm>
            <a:off x="900589" y="4948057"/>
            <a:ext cx="10390825" cy="1116959"/>
          </a:xfrm>
          <a:prstGeom prst="rect">
            <a:avLst/>
          </a:prstGeom>
          <a:solidFill>
            <a:schemeClr val="bg2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63CB9A3-4A2C-4F38-AD40-8D3D4510A9D3}"/>
              </a:ext>
            </a:extLst>
          </p:cNvPr>
          <p:cNvSpPr txBox="1"/>
          <p:nvPr/>
        </p:nvSpPr>
        <p:spPr>
          <a:xfrm>
            <a:off x="3421899" y="5084483"/>
            <a:ext cx="3257983" cy="246221"/>
          </a:xfrm>
          <a:prstGeom prst="rect">
            <a:avLst/>
          </a:prstGeom>
          <a:noFill/>
        </p:spPr>
        <p:txBody>
          <a:bodyPr wrap="none" lIns="96000" tIns="0" rIns="96000" bIns="0" rtlCol="0">
            <a:spAutoFit/>
          </a:bodyPr>
          <a:lstStyle/>
          <a:p>
            <a:pPr algn="ctr" defTabSz="609585">
              <a:defRPr/>
            </a:pPr>
            <a:r>
              <a:rPr lang="en-US" altLang="en-US" sz="1600" b="1" dirty="0">
                <a:solidFill>
                  <a:prstClr val="black"/>
                </a:solidFill>
              </a:rPr>
              <a:t>5 REITs</a:t>
            </a:r>
            <a:r>
              <a:rPr lang="en-US" altLang="en-US" sz="1600" dirty="0">
                <a:solidFill>
                  <a:prstClr val="black"/>
                </a:solidFill>
              </a:rPr>
              <a:t> across </a:t>
            </a:r>
            <a:r>
              <a:rPr lang="en-US" altLang="en-US" sz="1600" b="1" dirty="0">
                <a:solidFill>
                  <a:prstClr val="black"/>
                </a:solidFill>
              </a:rPr>
              <a:t>4 assets classes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05A81F1-3254-4AE5-BE0E-156BFD611240}"/>
              </a:ext>
            </a:extLst>
          </p:cNvPr>
          <p:cNvCxnSpPr/>
          <p:nvPr/>
        </p:nvCxnSpPr>
        <p:spPr>
          <a:xfrm flipV="1">
            <a:off x="9245600" y="4948057"/>
            <a:ext cx="0" cy="1116959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5AB0BB1-B968-44E2-95E0-449C8C7670A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7629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E5F0ECFC-CF01-46B9-862F-6BA884C4AE1F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75711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C75D6561-942E-4202-8EEC-04C24C4DD64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03793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0B35F484-B964-4D21-BF60-64693C8388D3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1875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69B67840-6B57-41D4-8B9E-7915896ED428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59957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30D324FA-B471-4E11-97B6-E106EE313B5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84574" y="1476159"/>
            <a:ext cx="3222852" cy="43272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>
            <a:spAutoFit/>
          </a:bodyPr>
          <a:lstStyle>
            <a:lvl1pPr marL="0" indent="0" algn="ctr">
              <a:buNone/>
              <a:defRPr lang="en-GB" sz="1867" spc="-2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191995" lvl="0" indent="-191995" algn="ctr" defTabSz="609585"/>
            <a:r>
              <a:rPr lang="en-US" smtClean="0"/>
              <a:t>Click to edit Master text styles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848A7EB9-DFBD-4765-AC08-81731455A8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B9301B7-F9B4-4C25-BF30-A806A0508544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0022FEA5-5CAD-48B8-A2F8-2FAA00E80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0" name="Text Placeholder 18">
            <a:extLst>
              <a:ext uri="{FF2B5EF4-FFF2-40B4-BE49-F238E27FC236}">
                <a16:creationId xmlns:a16="http://schemas.microsoft.com/office/drawing/2014/main" id="{289E1322-6D66-4D1A-9188-B53DA540BA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63B4E12-5E7B-466A-9A4E-C8B1A582853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898848" y="5018969"/>
            <a:ext cx="780663" cy="328231"/>
          </a:xfrm>
          <a:noFill/>
        </p:spPr>
        <p:txBody>
          <a:bodyPr wrap="none" lIns="0" tIns="0" rIns="0" bIns="0" anchor="t">
            <a:spAutoFit/>
          </a:bodyPr>
          <a:lstStyle>
            <a:lvl1pPr marL="0" indent="0">
              <a:buNone/>
              <a:defRPr lang="en-US" sz="2133" b="1" smtClean="0">
                <a:latin typeface="+mj-lt"/>
                <a:ea typeface="MS PGothic"/>
                <a:cs typeface="Arial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S$[•]b</a:t>
            </a:r>
            <a:endParaRPr lang="en-AU" dirty="0"/>
          </a:p>
        </p:txBody>
      </p:sp>
      <p:sp>
        <p:nvSpPr>
          <p:cNvPr id="65" name="Text Placeholder 5">
            <a:extLst>
              <a:ext uri="{FF2B5EF4-FFF2-40B4-BE49-F238E27FC236}">
                <a16:creationId xmlns:a16="http://schemas.microsoft.com/office/drawing/2014/main" id="{C1729B94-1CDA-4C72-ADEA-E2A5BE88271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01468" y="5404513"/>
            <a:ext cx="1575421" cy="205121"/>
          </a:xfrm>
          <a:noFill/>
        </p:spPr>
        <p:txBody>
          <a:bodyPr wrap="square" lIns="0" tIns="0" rIns="0" bIns="0" anchor="t">
            <a:spAutoFit/>
          </a:bodyPr>
          <a:lstStyle>
            <a:lvl1pPr marL="0" indent="0" algn="ctr">
              <a:buNone/>
              <a:defRPr lang="en-AU" sz="1333" kern="1200" spc="-20" dirty="0">
                <a:solidFill>
                  <a:schemeClr val="tx1"/>
                </a:solidFill>
                <a:latin typeface="+mn-lt"/>
                <a:ea typeface="MS PGothic"/>
                <a:cs typeface="Arial Black" panose="020B0604020202020204" pitchFamily="34" charset="0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[•]</a:t>
            </a:r>
            <a:endParaRPr lang="en-AU" dirty="0"/>
          </a:p>
        </p:txBody>
      </p:sp>
      <p:sp>
        <p:nvSpPr>
          <p:cNvPr id="10" name="Text Placeholder 118">
            <a:extLst>
              <a:ext uri="{FF2B5EF4-FFF2-40B4-BE49-F238E27FC236}">
                <a16:creationId xmlns:a16="http://schemas.microsoft.com/office/drawing/2014/main" id="{2AAA7A1C-A340-4FF1-A558-21E745B69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76295" y="4171217"/>
            <a:ext cx="2122805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9" name="Text Placeholder 118">
            <a:extLst>
              <a:ext uri="{FF2B5EF4-FFF2-40B4-BE49-F238E27FC236}">
                <a16:creationId xmlns:a16="http://schemas.microsoft.com/office/drawing/2014/main" id="{CBC3F1D9-3661-4FD9-9401-F63CA7FE2C8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754395" y="4171217"/>
            <a:ext cx="213270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0" name="Text Placeholder 118">
            <a:extLst>
              <a:ext uri="{FF2B5EF4-FFF2-40B4-BE49-F238E27FC236}">
                <a16:creationId xmlns:a16="http://schemas.microsoft.com/office/drawing/2014/main" id="{10EFCFA7-781C-4B88-B35D-84F7A856EF9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044689" y="4171217"/>
            <a:ext cx="2126848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1" name="Text Placeholder 118">
            <a:extLst>
              <a:ext uri="{FF2B5EF4-FFF2-40B4-BE49-F238E27FC236}">
                <a16:creationId xmlns:a16="http://schemas.microsoft.com/office/drawing/2014/main" id="{B4AF8C55-0F6F-4623-862F-F88AE89B267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321050" y="4171217"/>
            <a:ext cx="212552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2" name="Text Placeholder 118">
            <a:extLst>
              <a:ext uri="{FF2B5EF4-FFF2-40B4-BE49-F238E27FC236}">
                <a16:creationId xmlns:a16="http://schemas.microsoft.com/office/drawing/2014/main" id="{D33B323C-98E2-4C62-B69A-2C2EA9A5E4D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07651" y="4149499"/>
            <a:ext cx="2117451" cy="500139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pic>
        <p:nvPicPr>
          <p:cNvPr id="48" name="Picture 44">
            <a:extLst>
              <a:ext uri="{FF2B5EF4-FFF2-40B4-BE49-F238E27FC236}">
                <a16:creationId xmlns:a16="http://schemas.microsoft.com/office/drawing/2014/main" id="{4EFDA4D6-4741-49AC-93F9-98A012E5E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 bwMode="auto">
          <a:xfrm>
            <a:off x="6182382" y="5495950"/>
            <a:ext cx="1128741" cy="30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5">
            <a:extLst>
              <a:ext uri="{FF2B5EF4-FFF2-40B4-BE49-F238E27FC236}">
                <a16:creationId xmlns:a16="http://schemas.microsoft.com/office/drawing/2014/main" id="{94EF6EFC-D754-497B-8677-73473941E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/>
        </p:blipFill>
        <p:spPr bwMode="auto">
          <a:xfrm>
            <a:off x="4617992" y="5500015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7">
            <a:extLst>
              <a:ext uri="{FF2B5EF4-FFF2-40B4-BE49-F238E27FC236}">
                <a16:creationId xmlns:a16="http://schemas.microsoft.com/office/drawing/2014/main" id="{E642D8F6-2075-4283-B317-0CC21B2374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 bwMode="auto">
          <a:xfrm>
            <a:off x="1249061" y="5507027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44B74018-11CB-4799-940E-3984A576C9C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986615" y="5485857"/>
            <a:ext cx="846587" cy="327347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95E7DA29-6231-4AAB-9A0F-89D33916C9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742314" y="5498778"/>
            <a:ext cx="1271327" cy="31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883574"/>
      </p:ext>
    </p:extLst>
  </p:cSld>
  <p:clrMapOvr>
    <a:masterClrMapping/>
  </p:clrMapOvr>
</p:sldLayout>
</file>

<file path=ppt/slideLayouts/slideLayout8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49194" y="1596809"/>
            <a:ext cx="4808373" cy="42100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7C3D992-3EDC-4DA6-B49D-9859A750888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1596809"/>
            <a:ext cx="6766560" cy="4210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AFB1FF4F-2214-4FED-BA3A-3C2C37D502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DA55558-0DB0-4A4C-89B0-BE0EDE0AD407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E5AD37DD-7BEE-4348-81DA-5F1E6D368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3838ABF-9C90-4355-A358-5C96ECA47F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37012162"/>
      </p:ext>
    </p:extLst>
  </p:cSld>
  <p:clrMapOvr>
    <a:masterClrMapping/>
  </p:clrMapOvr>
</p:sldLayout>
</file>

<file path=ppt/slideLayouts/slideLayout8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63D87694-BFBC-406D-A720-C33572435F3E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5053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F0C5EA9-3BF7-4738-9EFA-E7D36D3E879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35053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2" name="Text Placeholder 118">
            <a:extLst>
              <a:ext uri="{FF2B5EF4-FFF2-40B4-BE49-F238E27FC236}">
                <a16:creationId xmlns:a16="http://schemas.microsoft.com/office/drawing/2014/main" id="{2FD1B914-91DB-4DC9-B0CC-60955F40087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053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3" name="Text Placeholder 118">
            <a:extLst>
              <a:ext uri="{FF2B5EF4-FFF2-40B4-BE49-F238E27FC236}">
                <a16:creationId xmlns:a16="http://schemas.microsoft.com/office/drawing/2014/main" id="{CDB98613-33B9-46E9-9999-99B26F1D979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5053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6D10A808-85F2-4206-8E24-077A1FE1754F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276510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CA870DCE-C088-42AD-A5EC-3801BA1347AC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276510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8" name="Text Placeholder 118">
            <a:extLst>
              <a:ext uri="{FF2B5EF4-FFF2-40B4-BE49-F238E27FC236}">
                <a16:creationId xmlns:a16="http://schemas.microsoft.com/office/drawing/2014/main" id="{165797EB-FEEF-47EF-8502-B72A8115377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276510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0" name="Text Placeholder 118">
            <a:extLst>
              <a:ext uri="{FF2B5EF4-FFF2-40B4-BE49-F238E27FC236}">
                <a16:creationId xmlns:a16="http://schemas.microsoft.com/office/drawing/2014/main" id="{8EB49760-03F6-4502-9544-B2D63410427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276510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550FAAC1-2CBF-4FA4-95C6-9E0E72562AC0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620248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F942DD5B-E49C-43EF-94BC-2182C44DE02D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620248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3" name="Text Placeholder 118">
            <a:extLst>
              <a:ext uri="{FF2B5EF4-FFF2-40B4-BE49-F238E27FC236}">
                <a16:creationId xmlns:a16="http://schemas.microsoft.com/office/drawing/2014/main" id="{610AA8F6-DEC8-47EF-83DA-D4263C06C24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20248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4" name="Text Placeholder 118">
            <a:extLst>
              <a:ext uri="{FF2B5EF4-FFF2-40B4-BE49-F238E27FC236}">
                <a16:creationId xmlns:a16="http://schemas.microsoft.com/office/drawing/2014/main" id="{8F135920-E78E-417A-8E9D-AF55AE3B804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20248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0088E2D3-D55E-4B0B-AB89-0DBAB3F9E207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9128459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3333ECB0-93E4-49DC-9F56-632D2FD361FE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9128459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7" name="Text Placeholder 118">
            <a:extLst>
              <a:ext uri="{FF2B5EF4-FFF2-40B4-BE49-F238E27FC236}">
                <a16:creationId xmlns:a16="http://schemas.microsoft.com/office/drawing/2014/main" id="{DB27BD4D-28DC-4AEF-8E25-AC3A7CECE82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128459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8" name="Text Placeholder 118">
            <a:extLst>
              <a:ext uri="{FF2B5EF4-FFF2-40B4-BE49-F238E27FC236}">
                <a16:creationId xmlns:a16="http://schemas.microsoft.com/office/drawing/2014/main" id="{36C2E9E7-24FC-4E85-9B95-031592E2F75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128459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A412B6CE-7B20-49DF-862B-AA172006F3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09E4129-D281-4E0C-8C7A-D614B14496BD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>
            <a:extLst>
              <a:ext uri="{FF2B5EF4-FFF2-40B4-BE49-F238E27FC236}">
                <a16:creationId xmlns:a16="http://schemas.microsoft.com/office/drawing/2014/main" id="{245E5802-6415-4231-8868-862514160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02C83258-A6C9-4D9A-A0BE-8460CDFF57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56783976"/>
      </p:ext>
    </p:extLst>
  </p:cSld>
  <p:clrMapOvr>
    <a:masterClrMapping/>
  </p:clrMapOvr>
</p:sldLayout>
</file>

<file path=ppt/slideLayouts/slideLayout8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7986" y="1596809"/>
            <a:ext cx="3929581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C16D6C69-6746-4030-A6CA-D2D7D01DB0C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3758" y="1596811"/>
            <a:ext cx="4307941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DB9FB400-2762-43CB-BBBA-CCA5AF2F4C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3757" y="4129911"/>
            <a:ext cx="186944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677B9744-3888-4297-B60E-F8474779CD0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742153" y="1596810"/>
            <a:ext cx="2924924" cy="42289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5402519B-6C59-4C7A-87FF-23750777EF5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332747" y="4129911"/>
            <a:ext cx="2328951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4FAEE446-BB6D-4939-8846-14E0581137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D6B6CEE-97CD-4872-BC14-C0DC3C1F8AAB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74ECCE9E-9D89-4C3D-8AC3-F701E3278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3FCD2C4B-BF44-4459-9FD1-F5DCAB95DC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67535855"/>
      </p:ext>
    </p:extLst>
  </p:cSld>
  <p:clrMapOvr>
    <a:masterClrMapping/>
  </p:clrMapOvr>
</p:sldLayout>
</file>

<file path=ppt/slideLayouts/slideLayout8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8182" y="1606972"/>
            <a:ext cx="4054660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C3BB95A7-32EA-43AD-86BC-01E522CD29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2610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C2D62157-C00F-40C8-BE62-BF8F4FC8015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70914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ADC8E922-511B-4612-85D6-BED47CA9AC4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0914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4EDABAC8-3301-4BFB-B19C-2AFF95DEB38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3230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7D7773D1-B32B-43D8-AE7C-C6641A15E2C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5546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3BCBB88D-B843-4E62-813A-DBBBD7950D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08AB0-00AA-4107-9D97-08CD10212A2A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02AC979-5B2C-4F33-B647-BC7C479F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A4C77FD-E6B9-4C2A-9A05-1D00CFB247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7633020"/>
      </p:ext>
    </p:extLst>
  </p:cSld>
  <p:clrMapOvr>
    <a:masterClrMapping/>
  </p:clrMapOvr>
</p:sldLayout>
</file>

<file path=ppt/slideLayouts/slideLayout8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sid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BCC1821B-86E6-4064-BE58-723BDBDA10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3188" y="1444190"/>
            <a:ext cx="6655053" cy="43275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79F222-F030-4D07-A7E6-56EA58D2C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444189"/>
            <a:ext cx="4496881" cy="738664"/>
          </a:xfrm>
        </p:spPr>
        <p:txBody>
          <a:bodyPr wrap="square" anchor="b" anchorCtr="0">
            <a:sp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6F56361-CE01-46E4-A5B3-D3F94FD0CD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77C5E15A-8F57-4A35-86DF-60D487601B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90" y="2285003"/>
            <a:ext cx="4490588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74991923"/>
      </p:ext>
    </p:extLst>
  </p:cSld>
  <p:clrMapOvr>
    <a:masterClrMapping/>
  </p:clrMapOvr>
</p:sldLayout>
</file>

<file path=ppt/slideLayouts/slideLayout8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screen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9309CFE8-8D57-40B7-AAB0-183E8140F9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9FE78BF-F3D2-4AB9-A102-AE5FEFEDE4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b="10791"/>
          <a:stretch/>
        </p:blipFill>
        <p:spPr>
          <a:xfrm flipV="1">
            <a:off x="0" y="1"/>
            <a:ext cx="12192000" cy="140434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045C24-02FE-4318-95D3-B7AD00DC75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09C9D11E-47DA-48F3-9287-8DAE6DD04F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734E1928-8E39-412D-8549-824B678262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576865"/>
            <a:ext cx="4150468" cy="1448896"/>
          </a:xfrm>
          <a:solidFill>
            <a:schemeClr val="bg2">
              <a:alpha val="85000"/>
            </a:schemeClr>
          </a:solidFill>
        </p:spPr>
        <p:txBody>
          <a:bodyPr wrap="square"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720FCA-9297-4B96-AB32-2A6CB23A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7D5520E5-BD31-415B-85BE-BBA5018881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E13D265-C885-4591-B23D-C9F467333998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7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558905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(with image) – Ebony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3">
            <a:extLst>
              <a:ext uri="{FF2B5EF4-FFF2-40B4-BE49-F238E27FC236}">
                <a16:creationId xmlns:a16="http://schemas.microsoft.com/office/drawing/2014/main" id="{F0FF2C3C-174F-BB49-8B0B-BC70EFF077F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background image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3817D31-94C4-2F43-B518-49786BBDD74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71"/>
            <a:ext cx="12192000" cy="685646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2D235CBC-6727-4542-BF35-0EAF62B7BDD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3475855"/>
            <a:ext cx="7899401" cy="734011"/>
          </a:xfrm>
          <a:prstGeom prst="rect">
            <a:avLst/>
          </a:prstGeom>
          <a:noFill/>
          <a:ln w="152400" cap="sq">
            <a:noFill/>
            <a:miter lim="800000"/>
          </a:ln>
        </p:spPr>
        <p:txBody>
          <a:bodyPr wrap="square" lIns="540000" tIns="144000" rIns="288000" bIns="144000" anchor="b">
            <a:spAutoFit/>
          </a:bodyPr>
          <a:lstStyle>
            <a:lvl1pPr marL="0" algn="l">
              <a:defRPr sz="3200" spc="0">
                <a:solidFill>
                  <a:schemeClr val="tx1"/>
                </a:solidFill>
                <a:latin typeface="+mj-lt"/>
                <a:cs typeface="Calibri"/>
              </a:defRPr>
            </a:lvl1pPr>
          </a:lstStyle>
          <a:p>
            <a:r>
              <a:rPr lang="en-US" dirty="0"/>
              <a:t>Click to edit cover title style (with image)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B1C282D-A944-8F4D-B7E3-255BB06C40CE}"/>
              </a:ext>
            </a:extLst>
          </p:cNvPr>
          <p:cNvSpPr>
            <a:spLocks noGrp="1"/>
          </p:cNvSpPr>
          <p:nvPr userDrawn="1">
            <p:ph type="dt" sz="half" idx="11"/>
          </p:nvPr>
        </p:nvSpPr>
        <p:spPr>
          <a:xfrm>
            <a:off x="1" y="4265322"/>
            <a:ext cx="3499405" cy="365125"/>
          </a:xfrm>
          <a:prstGeom prst="rect">
            <a:avLst/>
          </a:prstGeom>
        </p:spPr>
        <p:txBody>
          <a:bodyPr lIns="539496" anchor="t"/>
          <a:lstStyle>
            <a:lvl1pPr>
              <a:defRPr sz="1867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defTabSz="914394"/>
            <a:endParaRPr lang="en-US" dirty="0">
              <a:solidFill>
                <a:srgbClr val="5E514D"/>
              </a:solidFill>
            </a:endParaRPr>
          </a:p>
        </p:txBody>
      </p:sp>
      <p:pic>
        <p:nvPicPr>
          <p:cNvPr id="10" name="Picture 9" descr="ShangriLa_Logo.png">
            <a:extLst>
              <a:ext uri="{FF2B5EF4-FFF2-40B4-BE49-F238E27FC236}">
                <a16:creationId xmlns:a16="http://schemas.microsoft.com/office/drawing/2014/main" id="{B8233C50-A8C8-AB44-9D00-21B1EB09B19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00874" y="442099"/>
            <a:ext cx="3019800" cy="20174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C3089E6A-C4C6-A94F-8F7A-DC4D599BD8C6}"/>
              </a:ext>
            </a:extLst>
          </p:cNvPr>
          <p:cNvGrpSpPr/>
          <p:nvPr userDrawn="1"/>
        </p:nvGrpSpPr>
        <p:grpSpPr>
          <a:xfrm>
            <a:off x="-97837" y="4065787"/>
            <a:ext cx="3120588" cy="94763"/>
            <a:chOff x="-73378" y="3049340"/>
            <a:chExt cx="2340441" cy="71072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14F9818C-F526-EC4C-ACF8-E23047A77CE4}"/>
                </a:ext>
              </a:extLst>
            </p:cNvPr>
            <p:cNvCxnSpPr>
              <a:cxnSpLocks/>
            </p:cNvCxnSpPr>
            <p:nvPr/>
          </p:nvCxnSpPr>
          <p:spPr>
            <a:xfrm>
              <a:off x="-73378" y="3117925"/>
              <a:ext cx="2340441" cy="0"/>
            </a:xfrm>
            <a:prstGeom prst="line">
              <a:avLst/>
            </a:prstGeom>
            <a:ln w="19050" cmpd="sng">
              <a:solidFill>
                <a:schemeClr val="tx1"/>
              </a:solidFill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F990D5BC-7DCB-CF4A-9661-B1D17CFA7E4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7746" y="3049340"/>
              <a:ext cx="216000" cy="7107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10392520"/>
      </p:ext>
    </p:extLst>
  </p:cSld>
  <p:clrMapOvr>
    <a:masterClrMapping/>
  </p:clrMapOvr>
</p:sldLayout>
</file>

<file path=ppt/slideLayouts/slideLayout8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screen image no 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E5559850-DADC-4AE7-ADAF-FF0F60D4C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300253"/>
            <a:ext cx="5131724" cy="1448896"/>
          </a:xfrm>
          <a:solidFill>
            <a:schemeClr val="bg2">
              <a:alpha val="85000"/>
            </a:schemeClr>
          </a:solidFill>
        </p:spPr>
        <p:txBody>
          <a:bodyPr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91A1A7E-A87E-455E-90C1-4F1A616DA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130A69F6-DCA0-45A6-B4E3-EFAA5F703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</p:spTree>
    <p:extLst>
      <p:ext uri="{BB962C8B-B14F-4D97-AF65-F5344CB8AC3E}">
        <p14:creationId xmlns:p14="http://schemas.microsoft.com/office/powerpoint/2010/main" val="288653606"/>
      </p:ext>
    </p:extLst>
  </p:cSld>
  <p:clrMapOvr>
    <a:masterClrMapping/>
  </p:clrMapOvr>
</p:sldLayout>
</file>

<file path=ppt/slideLayouts/slideLayout8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colou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434" y="1274134"/>
            <a:ext cx="11523133" cy="1231107"/>
          </a:xfrm>
        </p:spPr>
        <p:txBody>
          <a:bodyPr wrap="square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EF46AB-C08B-4C4F-A03C-9E96D7D9E1EF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16FB219F-36A2-4DE3-AD0D-06D5E20106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Example charts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CDBF5156-2C16-4850-835F-5BAF58C1CE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 err="1"/>
              <a:t>Multicoloured</a:t>
            </a:r>
            <a:endParaRPr lang="en-AU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4C1A78-F61A-4300-A882-08A5E21EF722}"/>
              </a:ext>
            </a:extLst>
          </p:cNvPr>
          <p:cNvSpPr/>
          <p:nvPr/>
        </p:nvSpPr>
        <p:spPr>
          <a:xfrm>
            <a:off x="12326974" y="2866085"/>
            <a:ext cx="1025484" cy="443312"/>
          </a:xfrm>
          <a:prstGeom prst="rect">
            <a:avLst/>
          </a:prstGeom>
          <a:solidFill>
            <a:srgbClr val="FF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Tangerine #FF7F41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51E4C5-F5C2-41BA-B3CF-224F68E78F47}"/>
              </a:ext>
            </a:extLst>
          </p:cNvPr>
          <p:cNvSpPr/>
          <p:nvPr/>
        </p:nvSpPr>
        <p:spPr>
          <a:xfrm>
            <a:off x="12326977" y="1720709"/>
            <a:ext cx="1025484" cy="443312"/>
          </a:xfrm>
          <a:prstGeom prst="rect">
            <a:avLst/>
          </a:prstGeom>
          <a:solidFill>
            <a:srgbClr val="52A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Sea Green #52AFA4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B18888-061A-4451-AF90-DD9B860E96B2}"/>
              </a:ext>
            </a:extLst>
          </p:cNvPr>
          <p:cNvSpPr/>
          <p:nvPr/>
        </p:nvSpPr>
        <p:spPr>
          <a:xfrm>
            <a:off x="12326977" y="575333"/>
            <a:ext cx="1025484" cy="443312"/>
          </a:xfrm>
          <a:prstGeom prst="rect">
            <a:avLst/>
          </a:prstGeom>
          <a:solidFill>
            <a:srgbClr val="007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Ocean Blue #0076A8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2E77F4-2B91-4A44-8BA5-1D6044F9EF22}"/>
              </a:ext>
            </a:extLst>
          </p:cNvPr>
          <p:cNvSpPr/>
          <p:nvPr/>
        </p:nvSpPr>
        <p:spPr>
          <a:xfrm>
            <a:off x="12326974" y="4584149"/>
            <a:ext cx="1025484" cy="443312"/>
          </a:xfrm>
          <a:prstGeom prst="rect">
            <a:avLst/>
          </a:prstGeom>
          <a:solidFill>
            <a:srgbClr val="DEBD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Lilac #DEBDDA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BA66EEF-E5A6-4370-A5D3-C360D3DA7CB8}"/>
              </a:ext>
            </a:extLst>
          </p:cNvPr>
          <p:cNvSpPr/>
          <p:nvPr/>
        </p:nvSpPr>
        <p:spPr>
          <a:xfrm>
            <a:off x="12326977" y="2645"/>
            <a:ext cx="1025484" cy="443312"/>
          </a:xfrm>
          <a:prstGeom prst="rect">
            <a:avLst/>
          </a:prstGeom>
          <a:solidFill>
            <a:srgbClr val="6332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Plum #633260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2C3BBB-1C2E-4F15-894D-BEF47CA065C3}"/>
              </a:ext>
            </a:extLst>
          </p:cNvPr>
          <p:cNvSpPr/>
          <p:nvPr/>
        </p:nvSpPr>
        <p:spPr>
          <a:xfrm>
            <a:off x="12326977" y="1148021"/>
            <a:ext cx="1025484" cy="443312"/>
          </a:xfrm>
          <a:prstGeom prst="rect">
            <a:avLst/>
          </a:prstGeom>
          <a:solidFill>
            <a:srgbClr val="E4AA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Butterscotch #E4AA17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55EE247-AD98-4AA5-9E25-BA256C499668}"/>
              </a:ext>
            </a:extLst>
          </p:cNvPr>
          <p:cNvSpPr/>
          <p:nvPr/>
        </p:nvSpPr>
        <p:spPr>
          <a:xfrm>
            <a:off x="12326975" y="2293397"/>
            <a:ext cx="1025484" cy="443312"/>
          </a:xfrm>
          <a:prstGeom prst="rect">
            <a:avLst/>
          </a:prstGeom>
          <a:solidFill>
            <a:srgbClr val="B5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Champagne #B59E7A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E8625AA-68B3-469A-9D3A-7F0D43EE76FD}"/>
              </a:ext>
            </a:extLst>
          </p:cNvPr>
          <p:cNvSpPr/>
          <p:nvPr/>
        </p:nvSpPr>
        <p:spPr>
          <a:xfrm>
            <a:off x="12326974" y="5156837"/>
            <a:ext cx="1025484" cy="443312"/>
          </a:xfrm>
          <a:prstGeom prst="rect">
            <a:avLst/>
          </a:prstGeom>
          <a:solidFill>
            <a:srgbClr val="436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Pine #43695B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5761130-AD59-4B04-A874-54D01F669B2F}"/>
              </a:ext>
            </a:extLst>
          </p:cNvPr>
          <p:cNvSpPr/>
          <p:nvPr/>
        </p:nvSpPr>
        <p:spPr>
          <a:xfrm>
            <a:off x="12326974" y="3438773"/>
            <a:ext cx="1025484" cy="443312"/>
          </a:xfrm>
          <a:prstGeom prst="rect">
            <a:avLst/>
          </a:prstGeom>
          <a:solidFill>
            <a:srgbClr val="4625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Burgundy #46252F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994CDE-9C21-4E02-A0A2-52949EDBC7D7}"/>
              </a:ext>
            </a:extLst>
          </p:cNvPr>
          <p:cNvSpPr/>
          <p:nvPr/>
        </p:nvSpPr>
        <p:spPr>
          <a:xfrm>
            <a:off x="12326974" y="4011461"/>
            <a:ext cx="1025484" cy="443312"/>
          </a:xfrm>
          <a:prstGeom prst="rect">
            <a:avLst/>
          </a:prstGeom>
          <a:solidFill>
            <a:srgbClr val="84C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Mint #84C661</a:t>
            </a:r>
          </a:p>
        </p:txBody>
      </p:sp>
    </p:spTree>
    <p:extLst>
      <p:ext uri="{BB962C8B-B14F-4D97-AF65-F5344CB8AC3E}">
        <p14:creationId xmlns:p14="http://schemas.microsoft.com/office/powerpoint/2010/main" val="670371609"/>
      </p:ext>
    </p:extLst>
  </p:cSld>
  <p:clrMapOvr>
    <a:masterClrMapping/>
  </p:clrMapOvr>
</p:sldLayout>
</file>

<file path=ppt/slideLayouts/slideLayout8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76A3032-2C65-478E-921E-FB3DD497370F}"/>
              </a:ext>
            </a:extLst>
          </p:cNvPr>
          <p:cNvGrpSpPr/>
          <p:nvPr/>
        </p:nvGrpSpPr>
        <p:grpSpPr>
          <a:xfrm>
            <a:off x="-1" y="0"/>
            <a:ext cx="12201287" cy="6858000"/>
            <a:chOff x="-1" y="0"/>
            <a:chExt cx="9150965" cy="5143500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7373235-3773-4C6E-B7BB-7D9383E6000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r="15033" b="39271"/>
            <a:stretch/>
          </p:blipFill>
          <p:spPr>
            <a:xfrm>
              <a:off x="-1" y="4259358"/>
              <a:ext cx="9150965" cy="884142"/>
            </a:xfrm>
            <a:prstGeom prst="rect">
              <a:avLst/>
            </a:prstGeom>
          </p:spPr>
        </p:pic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C15E88C-03D4-4DB3-A294-01AFD0238E6A}"/>
                </a:ext>
              </a:extLst>
            </p:cNvPr>
            <p:cNvGrpSpPr/>
            <p:nvPr userDrawn="1"/>
          </p:nvGrpSpPr>
          <p:grpSpPr>
            <a:xfrm>
              <a:off x="0" y="0"/>
              <a:ext cx="9150964" cy="2344040"/>
              <a:chOff x="0" y="0"/>
              <a:chExt cx="9150964" cy="2344040"/>
            </a:xfrm>
          </p:grpSpPr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6441D088-2608-489A-AFA7-12FB857C3D4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5"/>
                  </a:ext>
                </a:extLst>
              </a:blip>
              <a:srcRect l="81" t="90" r="-1"/>
              <a:stretch/>
            </p:blipFill>
            <p:spPr>
              <a:xfrm>
                <a:off x="0" y="0"/>
                <a:ext cx="9150964" cy="1982539"/>
              </a:xfrm>
              <a:prstGeom prst="rect">
                <a:avLst/>
              </a:prstGeom>
            </p:spPr>
          </p:pic>
          <p:pic>
            <p:nvPicPr>
              <p:cNvPr id="36" name="Supergraphic 35">
                <a:extLst>
                  <a:ext uri="{FF2B5EF4-FFF2-40B4-BE49-F238E27FC236}">
                    <a16:creationId xmlns:a16="http://schemas.microsoft.com/office/drawing/2014/main" id="{38ED6516-54EA-40DC-A3B9-12F312D5B7F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rcRect l="8161"/>
              <a:stretch/>
            </p:blipFill>
            <p:spPr>
              <a:xfrm>
                <a:off x="0" y="356654"/>
                <a:ext cx="5558576" cy="1987386"/>
              </a:xfrm>
              <a:prstGeom prst="rect">
                <a:avLst/>
              </a:prstGeom>
            </p:spPr>
          </p:pic>
          <p:pic>
            <p:nvPicPr>
              <p:cNvPr id="23" name="Frasers logo">
                <a:extLst>
                  <a:ext uri="{FF2B5EF4-FFF2-40B4-BE49-F238E27FC236}">
                    <a16:creationId xmlns:a16="http://schemas.microsoft.com/office/drawing/2014/main" id="{3E2AC1B3-2773-45AD-9FE2-D6348C7187F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7689057" y="125770"/>
                <a:ext cx="1332336" cy="642320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9671635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1024121"/>
            <a:ext cx="964998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D00828F-3B02-49C1-B056-0E3269336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1872246"/>
      </p:ext>
    </p:extLst>
  </p:cSld>
  <p:clrMapOvr>
    <a:masterClrMapping/>
  </p:clrMapOvr>
</p:sldLayout>
</file>

<file path=ppt/slideLayouts/slideLayout8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2"/>
            <a:chOff x="3105" y="746"/>
            <a:chExt cx="9137790" cy="514200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9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97306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1"/>
            <a:chOff x="3105" y="746"/>
            <a:chExt cx="9137790" cy="514200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8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035683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757"/>
          <a:stretch/>
        </p:blipFill>
        <p:spPr>
          <a:xfrm>
            <a:off x="0" y="2932259"/>
            <a:ext cx="12192000" cy="3925741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56" y="2489061"/>
            <a:ext cx="11531011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6556" y="2958001"/>
            <a:ext cx="11531011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191995" lvl="0" indent="-191995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52F64EF-413A-47FE-BA58-70EAF46333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721162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out 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758209" y="3707038"/>
            <a:ext cx="2880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Established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Singapore 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since 1996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237174" y="3707038"/>
            <a:ext cx="35342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Our Solutions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Learning, Consulting, Coaching and Blended Learning Solutions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392847" y="3707038"/>
            <a:ext cx="2880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Operations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China and India With </a:t>
            </a:r>
            <a:br>
              <a:rPr lang="en-US" sz="1600" dirty="0" smtClean="0">
                <a:solidFill>
                  <a:prstClr val="black"/>
                </a:solidFill>
              </a:rPr>
            </a:br>
            <a:r>
              <a:rPr lang="en-US" sz="1600" dirty="0" smtClean="0">
                <a:solidFill>
                  <a:prstClr val="black"/>
                </a:solidFill>
              </a:rPr>
              <a:t>a Global Partner footprint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280160" y="1622032"/>
            <a:ext cx="1719072" cy="1719072"/>
            <a:chOff x="1280160" y="1622032"/>
            <a:chExt cx="1719072" cy="1719072"/>
          </a:xfrm>
        </p:grpSpPr>
        <p:sp>
          <p:nvSpPr>
            <p:cNvPr id="14" name="Oval 13"/>
            <p:cNvSpPr/>
            <p:nvPr/>
          </p:nvSpPr>
          <p:spPr>
            <a:xfrm>
              <a:off x="1280160" y="1622032"/>
              <a:ext cx="1719072" cy="1719072"/>
            </a:xfrm>
            <a:prstGeom prst="ellipse">
              <a:avLst/>
            </a:prstGeom>
            <a:gradFill>
              <a:gsLst>
                <a:gs pos="0">
                  <a:srgbClr val="060554"/>
                </a:gs>
                <a:gs pos="51000">
                  <a:srgbClr val="0D117D"/>
                </a:gs>
                <a:gs pos="100000">
                  <a:srgbClr val="3562A7"/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7538" y="2006249"/>
              <a:ext cx="844317" cy="844317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 userDrawn="1"/>
        </p:nvGrpSpPr>
        <p:grpSpPr>
          <a:xfrm>
            <a:off x="5126736" y="1622032"/>
            <a:ext cx="1719072" cy="1719072"/>
            <a:chOff x="5126736" y="1622032"/>
            <a:chExt cx="1719072" cy="1719072"/>
          </a:xfrm>
          <a:gradFill>
            <a:gsLst>
              <a:gs pos="33000">
                <a:srgbClr val="036CB7"/>
              </a:gs>
              <a:gs pos="11000">
                <a:srgbClr val="0455A6"/>
              </a:gs>
              <a:gs pos="84000">
                <a:srgbClr val="08B6BA"/>
              </a:gs>
              <a:gs pos="62000">
                <a:schemeClr val="accent2"/>
              </a:gs>
            </a:gsLst>
            <a:lin ang="18900000" scaled="1"/>
          </a:gradFill>
        </p:grpSpPr>
        <p:sp>
          <p:nvSpPr>
            <p:cNvPr id="17" name="Oval 16"/>
            <p:cNvSpPr/>
            <p:nvPr/>
          </p:nvSpPr>
          <p:spPr>
            <a:xfrm>
              <a:off x="5126736" y="1622032"/>
              <a:ext cx="1719072" cy="1719072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2150" y="2006248"/>
              <a:ext cx="844317" cy="844317"/>
            </a:xfrm>
            <a:prstGeom prst="rect">
              <a:avLst/>
            </a:prstGeom>
            <a:grpFill/>
          </p:spPr>
        </p:pic>
      </p:grpSp>
      <p:grpSp>
        <p:nvGrpSpPr>
          <p:cNvPr id="19" name="Group 18"/>
          <p:cNvGrpSpPr/>
          <p:nvPr userDrawn="1"/>
        </p:nvGrpSpPr>
        <p:grpSpPr>
          <a:xfrm>
            <a:off x="8973312" y="1622032"/>
            <a:ext cx="1719072" cy="1719072"/>
            <a:chOff x="8973312" y="1622032"/>
            <a:chExt cx="1719072" cy="1719072"/>
          </a:xfrm>
        </p:grpSpPr>
        <p:sp>
          <p:nvSpPr>
            <p:cNvPr id="20" name="Oval 19"/>
            <p:cNvSpPr/>
            <p:nvPr/>
          </p:nvSpPr>
          <p:spPr>
            <a:xfrm>
              <a:off x="8973312" y="1622032"/>
              <a:ext cx="1719072" cy="1719072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7804" y="2056524"/>
              <a:ext cx="850087" cy="850087"/>
            </a:xfrm>
            <a:prstGeom prst="rect">
              <a:avLst/>
            </a:prstGeom>
          </p:spPr>
        </p:pic>
      </p:grpSp>
      <p:sp>
        <p:nvSpPr>
          <p:cNvPr id="83" name="TextBox 82"/>
          <p:cNvSpPr txBox="1"/>
          <p:nvPr userDrawn="1"/>
        </p:nvSpPr>
        <p:spPr>
          <a:xfrm>
            <a:off x="1901773" y="440359"/>
            <a:ext cx="8388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3200" dirty="0" smtClean="0">
                <a:solidFill>
                  <a:srgbClr val="FF0000"/>
                </a:solidFill>
              </a:rPr>
              <a:t>About ODE Consulting®</a:t>
            </a:r>
            <a:endParaRPr lang="en-SG" dirty="0">
              <a:solidFill>
                <a:srgbClr val="FF0000"/>
              </a:solidFill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240" y="5121024"/>
            <a:ext cx="822788" cy="72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724" y="5307378"/>
            <a:ext cx="1410753" cy="584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4234" y="5169425"/>
            <a:ext cx="1148132" cy="7934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Image result for advantexe logo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695" y="5183846"/>
            <a:ext cx="813102" cy="81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Image result for apsn logo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691" y="5344813"/>
            <a:ext cx="2143511" cy="54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989896" y="5144068"/>
            <a:ext cx="751766" cy="75176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221632" y="5254387"/>
            <a:ext cx="1188631" cy="57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6232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6889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03380" y="1822591"/>
            <a:ext cx="3491566" cy="1239557"/>
          </a:xfrm>
        </p:spPr>
        <p:txBody>
          <a:bodyPr>
            <a:normAutofit/>
          </a:bodyPr>
          <a:lstStyle>
            <a:lvl1pPr>
              <a:defRPr sz="3200" b="1" spc="300" baseline="0">
                <a:solidFill>
                  <a:srgbClr val="FF0000"/>
                </a:solidFill>
              </a:defRPr>
            </a:lvl1pPr>
          </a:lstStyle>
          <a:p>
            <a:r>
              <a:rPr lang="en-SG" dirty="0" smtClean="0"/>
              <a:t>Insert title here</a:t>
            </a:r>
            <a:endParaRPr lang="en-SG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8303380" y="3361765"/>
            <a:ext cx="3491566" cy="1120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 smtClean="0"/>
              <a:t>Insert subtitle text body here (if any) Calibri, 20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58139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63889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10515600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5947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eature (with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3">
            <a:extLst>
              <a:ext uri="{FF2B5EF4-FFF2-40B4-BE49-F238E27FC236}">
                <a16:creationId xmlns:a16="http://schemas.microsoft.com/office/drawing/2014/main" id="{B8981BCD-912A-E14E-B4C0-EAAC4D0FAB5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background image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674D7C-8E47-6540-8602-23BA521E31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12192000" cy="6856460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9E13DD9-16EC-3645-8E12-BA3716EA7D68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564764" y="2729878"/>
            <a:ext cx="9083352" cy="9886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133" b="0" i="0">
                <a:solidFill>
                  <a:schemeClr val="bg1"/>
                </a:solidFill>
                <a:latin typeface="Calibri Light"/>
                <a:cs typeface="Calibri Light"/>
              </a:defRPr>
            </a:lvl1pPr>
            <a:lvl2pPr marL="609581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6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42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05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486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66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4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TW" dirty="0"/>
              <a:t>Click to edit master text styles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26B6F0D-2038-604C-9988-036F206FE4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336" y="1431186"/>
            <a:ext cx="9083352" cy="1115700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defRPr sz="3733">
                <a:solidFill>
                  <a:schemeClr val="bg1"/>
                </a:solidFill>
              </a:defRPr>
            </a:lvl1pPr>
          </a:lstStyle>
          <a:p>
            <a:r>
              <a:rPr lang="en-US" altLang="zh-TW" dirty="0"/>
              <a:t>Click to edit feature title style (with image</a:t>
            </a:r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8EB7E8C-8A58-674F-9960-9563BBF2809D}"/>
              </a:ext>
            </a:extLst>
          </p:cNvPr>
          <p:cNvGrpSpPr/>
          <p:nvPr userDrawn="1"/>
        </p:nvGrpSpPr>
        <p:grpSpPr>
          <a:xfrm>
            <a:off x="-97836" y="2544978"/>
            <a:ext cx="2262097" cy="95999"/>
            <a:chOff x="-73378" y="3061205"/>
            <a:chExt cx="1696573" cy="71999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24954F52-96A4-EE4F-951D-0A4D76908AD1}"/>
                </a:ext>
              </a:extLst>
            </p:cNvPr>
            <p:cNvCxnSpPr>
              <a:cxnSpLocks/>
            </p:cNvCxnSpPr>
            <p:nvPr/>
          </p:nvCxnSpPr>
          <p:spPr>
            <a:xfrm>
              <a:off x="-73378" y="3129789"/>
              <a:ext cx="1696573" cy="0"/>
            </a:xfrm>
            <a:prstGeom prst="line">
              <a:avLst/>
            </a:prstGeom>
            <a:ln w="19050" cmpd="sng">
              <a:solidFill>
                <a:srgbClr val="FFFFFF"/>
              </a:solidFill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12BB306B-C880-A64B-B939-E77FC5208C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7746" y="3061205"/>
              <a:ext cx="218817" cy="71999"/>
            </a:xfrm>
            <a:prstGeom prst="rect">
              <a:avLst/>
            </a:prstGeom>
          </p:spPr>
        </p:pic>
      </p:grpSp>
      <p:pic>
        <p:nvPicPr>
          <p:cNvPr id="13" name="Picture 12" descr="ShangriLa_Logo_Grey.png">
            <a:extLst>
              <a:ext uri="{FF2B5EF4-FFF2-40B4-BE49-F238E27FC236}">
                <a16:creationId xmlns:a16="http://schemas.microsoft.com/office/drawing/2014/main" id="{7A297A25-8610-8747-92F1-4F6141A9559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46200" y="442099"/>
            <a:ext cx="2160000" cy="144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866343"/>
      </p:ext>
    </p:extLst>
  </p:cSld>
  <p:clrMapOvr>
    <a:masterClrMapping/>
  </p:clrMapOvr>
</p:sldLayout>
</file>

<file path=ppt/slideLayouts/slideLayout8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809253" y="876550"/>
            <a:ext cx="4329953" cy="38919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="1" baseline="0">
                <a:solidFill>
                  <a:srgbClr val="FF0000"/>
                </a:solidFill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/>
            </a:lvl3pPr>
          </a:lstStyle>
          <a:p>
            <a:pPr lvl="0"/>
            <a:r>
              <a:rPr lang="en-US" dirty="0" smtClean="0"/>
              <a:t>Title, Calibri, Bold, 48</a:t>
            </a:r>
          </a:p>
        </p:txBody>
      </p:sp>
    </p:spTree>
    <p:extLst>
      <p:ext uri="{BB962C8B-B14F-4D97-AF65-F5344CB8AC3E}">
        <p14:creationId xmlns:p14="http://schemas.microsoft.com/office/powerpoint/2010/main" val="15127720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199094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775012"/>
            <a:ext cx="6199094" cy="42498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76206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0506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3202B6-E526-440D-B90D-FAE6B833777A}" type="slidenum">
              <a:rPr lang="en-US" alt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0910054"/>
      </p:ext>
    </p:extLst>
  </p:cSld>
  <p:clrMapOvr>
    <a:masterClrMapping/>
  </p:clrMapOvr>
  <p:transition spd="slow">
    <p:wipe dir="r"/>
  </p:transition>
</p:sldLayout>
</file>

<file path=ppt/slideLayouts/slideLayout8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508354" y="1572915"/>
            <a:ext cx="8322908" cy="4160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SG" dirty="0" smtClean="0"/>
              <a:t>Insert your photo here</a:t>
            </a:r>
            <a:endParaRPr lang="en-SG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354" y="553385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1454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619365" y="1858645"/>
            <a:ext cx="3600000" cy="3600000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30667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1673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21389" y="1303282"/>
            <a:ext cx="5404780" cy="4256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AutoShape 2" descr="Image result for map pin icon white 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SG">
              <a:solidFill>
                <a:prstClr val="black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70" r="24386" b="1392"/>
          <a:stretch/>
        </p:blipFill>
        <p:spPr>
          <a:xfrm rot="16200000">
            <a:off x="809925" y="347808"/>
            <a:ext cx="110628" cy="173047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399354" y="278791"/>
            <a:ext cx="4398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spc="300" dirty="0" smtClean="0">
                <a:solidFill>
                  <a:srgbClr val="0455A6"/>
                </a:solidFill>
              </a:rPr>
              <a:t>Contact Us</a:t>
            </a:r>
            <a:endParaRPr lang="en-SG" sz="3600" spc="300" dirty="0">
              <a:solidFill>
                <a:srgbClr val="0455A6"/>
              </a:solidFill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1605934" y="2119252"/>
            <a:ext cx="4044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enquiry@odeconsulting.com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605934" y="3552764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+65 6323 8020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457771" y="1819824"/>
            <a:ext cx="968188" cy="968188"/>
            <a:chOff x="457771" y="1819824"/>
            <a:chExt cx="968188" cy="968188"/>
          </a:xfrm>
        </p:grpSpPr>
        <p:sp>
          <p:nvSpPr>
            <p:cNvPr id="17" name="Oval 16"/>
            <p:cNvSpPr/>
            <p:nvPr userDrawn="1"/>
          </p:nvSpPr>
          <p:spPr>
            <a:xfrm>
              <a:off x="457771" y="1819824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260" y="2090313"/>
              <a:ext cx="427211" cy="427211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 userDrawn="1"/>
        </p:nvGrpSpPr>
        <p:grpSpPr>
          <a:xfrm>
            <a:off x="457771" y="3245218"/>
            <a:ext cx="968188" cy="968188"/>
            <a:chOff x="457771" y="3245218"/>
            <a:chExt cx="968188" cy="968188"/>
          </a:xfrm>
        </p:grpSpPr>
        <p:sp>
          <p:nvSpPr>
            <p:cNvPr id="20" name="Oval 19"/>
            <p:cNvSpPr/>
            <p:nvPr userDrawn="1"/>
          </p:nvSpPr>
          <p:spPr>
            <a:xfrm>
              <a:off x="457771" y="3245218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085" y="3538532"/>
              <a:ext cx="381560" cy="381560"/>
            </a:xfrm>
            <a:prstGeom prst="rect">
              <a:avLst/>
            </a:prstGeom>
          </p:spPr>
        </p:pic>
      </p:grpSp>
      <p:sp>
        <p:nvSpPr>
          <p:cNvPr id="28" name="TextBox 27"/>
          <p:cNvSpPr txBox="1"/>
          <p:nvPr userDrawn="1"/>
        </p:nvSpPr>
        <p:spPr>
          <a:xfrm>
            <a:off x="6039801" y="749284"/>
            <a:ext cx="5286368" cy="523220"/>
          </a:xfrm>
          <a:prstGeom prst="rect">
            <a:avLst/>
          </a:prstGeom>
          <a:solidFill>
            <a:srgbClr val="00206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en-US" sz="1400" b="1" spc="300" dirty="0" smtClean="0">
                <a:solidFill>
                  <a:prstClr val="white"/>
                </a:solidFill>
              </a:rPr>
              <a:t>Address: </a:t>
            </a:r>
            <a:r>
              <a:rPr lang="en-US" sz="1400" spc="300" dirty="0" smtClean="0">
                <a:solidFill>
                  <a:prstClr val="white"/>
                </a:solidFill>
              </a:rPr>
              <a:t>70 Shenton Way, EON Shenton </a:t>
            </a:r>
            <a:br>
              <a:rPr lang="en-US" sz="1400" spc="300" dirty="0" smtClean="0">
                <a:solidFill>
                  <a:prstClr val="white"/>
                </a:solidFill>
              </a:rPr>
            </a:br>
            <a:r>
              <a:rPr lang="en-US" sz="1400" spc="300" dirty="0" smtClean="0">
                <a:solidFill>
                  <a:prstClr val="white"/>
                </a:solidFill>
              </a:rPr>
              <a:t>#09-08 S(079118)</a:t>
            </a: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979" y="4057761"/>
            <a:ext cx="2147593" cy="2147593"/>
          </a:xfrm>
          <a:prstGeom prst="rect">
            <a:avLst/>
          </a:prstGeom>
          <a:ln w="57150">
            <a:noFill/>
          </a:ln>
          <a:effectLst>
            <a:outerShdw blurRad="50800" dist="38100" dir="5400000" algn="t" rotWithShape="0">
              <a:srgbClr val="3562A7">
                <a:alpha val="40000"/>
              </a:srgbClr>
            </a:outerShdw>
          </a:effectLst>
        </p:spPr>
      </p:pic>
      <p:sp>
        <p:nvSpPr>
          <p:cNvPr id="34" name="TextBox 33"/>
          <p:cNvSpPr txBox="1"/>
          <p:nvPr userDrawn="1"/>
        </p:nvSpPr>
        <p:spPr>
          <a:xfrm>
            <a:off x="1605934" y="4984272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www.odeconsulting.com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57771" y="4676726"/>
            <a:ext cx="968188" cy="968188"/>
            <a:chOff x="457771" y="4676726"/>
            <a:chExt cx="968188" cy="968188"/>
          </a:xfrm>
        </p:grpSpPr>
        <p:sp>
          <p:nvSpPr>
            <p:cNvPr id="33" name="Oval 32"/>
            <p:cNvSpPr/>
            <p:nvPr userDrawn="1"/>
          </p:nvSpPr>
          <p:spPr>
            <a:xfrm>
              <a:off x="457771" y="4676726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37" name="Picture 36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319" y="4907274"/>
              <a:ext cx="507093" cy="507093"/>
            </a:xfrm>
            <a:prstGeom prst="rect">
              <a:avLst/>
            </a:prstGeom>
          </p:spPr>
        </p:pic>
      </p:grpSp>
      <p:sp>
        <p:nvSpPr>
          <p:cNvPr id="38" name="TextBox 37"/>
          <p:cNvSpPr txBox="1"/>
          <p:nvPr userDrawn="1"/>
        </p:nvSpPr>
        <p:spPr>
          <a:xfrm>
            <a:off x="1605934" y="5436581"/>
            <a:ext cx="2971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i="1" spc="300" dirty="0" smtClean="0">
                <a:solidFill>
                  <a:srgbClr val="3562A7"/>
                </a:solidFill>
              </a:rPr>
              <a:t>Scan the QR code to visit our website</a:t>
            </a:r>
          </a:p>
        </p:txBody>
      </p:sp>
      <p:sp>
        <p:nvSpPr>
          <p:cNvPr id="39" name="Right Arrow 38"/>
          <p:cNvSpPr/>
          <p:nvPr userDrawn="1"/>
        </p:nvSpPr>
        <p:spPr>
          <a:xfrm>
            <a:off x="3834581" y="5792880"/>
            <a:ext cx="1177044" cy="20881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391" y="4793924"/>
            <a:ext cx="380695" cy="380695"/>
          </a:xfrm>
          <a:prstGeom prst="rect">
            <a:avLst/>
          </a:prstGeom>
        </p:spPr>
      </p:pic>
      <p:sp>
        <p:nvSpPr>
          <p:cNvPr id="35" name="TextBox 34"/>
          <p:cNvSpPr txBox="1"/>
          <p:nvPr userDrawn="1"/>
        </p:nvSpPr>
        <p:spPr>
          <a:xfrm>
            <a:off x="8409366" y="5131557"/>
            <a:ext cx="1739835" cy="268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100" b="1" dirty="0" smtClean="0">
                <a:solidFill>
                  <a:srgbClr val="0455A6"/>
                </a:solidFill>
              </a:rPr>
              <a:t>ODE Consulting®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346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0" y="6321145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050188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8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5009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3472" y="63211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1582925" y="6329363"/>
            <a:ext cx="6656387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+mj-lt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lacial Indifference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lacial Indifference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dirty="0" smtClean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Slide Number Placeholder 2"/>
          <p:cNvSpPr txBox="1">
            <a:spLocks/>
          </p:cNvSpPr>
          <p:nvPr userDrawn="1"/>
        </p:nvSpPr>
        <p:spPr>
          <a:xfrm>
            <a:off x="11277600" y="6462814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86335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cas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B4D4A29B-F955-F146-B926-5465F4D9E35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070917"/>
            <a:ext cx="12192000" cy="5787083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0" name="Text Placeholder 121">
            <a:extLst>
              <a:ext uri="{FF2B5EF4-FFF2-40B4-BE49-F238E27FC236}">
                <a16:creationId xmlns:a16="http://schemas.microsoft.com/office/drawing/2014/main" id="{6972B746-4526-4D41-A948-5D79EF33CE0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39186" y="1615439"/>
            <a:ext cx="3681341" cy="1619144"/>
          </a:xfrm>
          <a:solidFill>
            <a:schemeClr val="bg1">
              <a:alpha val="85000"/>
            </a:schemeClr>
          </a:solidFill>
        </p:spPr>
        <p:txBody>
          <a:bodyPr lIns="144000" tIns="144000" rIns="144000" bIns="144000">
            <a:noAutofit/>
          </a:bodyPr>
          <a:lstStyle>
            <a:lvl1pPr marL="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479985" indent="-191994"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>
                <a:solidFill>
                  <a:schemeClr val="bg1"/>
                </a:solidFill>
              </a:defRPr>
            </a:lvl2pPr>
            <a:lvl3pPr marL="959970" indent="-143995"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>
                <a:solidFill>
                  <a:schemeClr val="bg1"/>
                </a:solidFill>
              </a:defRPr>
            </a:lvl3pPr>
            <a:lvl4pPr marL="1439955" indent="-143995"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>
                <a:solidFill>
                  <a:schemeClr val="bg1"/>
                </a:solidFill>
              </a:defRPr>
            </a:lvl4pPr>
            <a:lvl5pPr marL="1919940" indent="-143995"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 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A1107C-37E7-8D4B-BECC-DE51B9133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1" y="517522"/>
            <a:ext cx="4249240" cy="384721"/>
          </a:xfrm>
        </p:spPr>
        <p:txBody>
          <a:bodyPr wrap="none">
            <a:spAutoFit/>
          </a:bodyPr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lang="en-US" sz="2667" b="0" kern="1200" spc="-20" dirty="0">
                <a:solidFill>
                  <a:schemeClr val="bg1">
                    <a:alpha val="99000"/>
                  </a:schemeClr>
                </a:solidFill>
                <a:latin typeface="Arial" panose="020B0504040504020204" pitchFamily="34" charset="77"/>
                <a:ea typeface="MS PGothic" panose="020B0600070205080204" pitchFamily="34" charset="-128"/>
                <a:cs typeface="+mn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35867EF-44D7-F34A-A0A1-7E513214070B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791179" y="6548810"/>
            <a:ext cx="262045" cy="285381"/>
          </a:xfrm>
          <a:prstGeom prst="rect">
            <a:avLst/>
          </a:prstGeom>
          <a:noFill/>
          <a:ln>
            <a:noFill/>
          </a:ln>
        </p:spPr>
        <p:txBody>
          <a:bodyPr wrap="none" lIns="47999" tIns="71998" rIns="47999" bIns="4799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5FD12-9A82-4845-97D7-8028A1811CF9}" type="slidenum">
              <a:rPr kumimoji="0" lang="en-US" altLang="en-US" sz="10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panose="020B0504040504020204" pitchFamily="34" charset="77"/>
                <a:ea typeface="MS PGothic" panose="020B0600070205080204" pitchFamily="34" charset="-128"/>
                <a:cs typeface="+mn-cs"/>
              </a:rPr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panose="020B0504040504020204" pitchFamily="34" charset="77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3E820FD-1D14-994B-84FC-DBA94770519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00" y="6577502"/>
            <a:ext cx="9727521" cy="180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067" dirty="0">
                <a:latin typeface="Arial" panose="020B0504040504020204" pitchFamily="34" charset="77"/>
              </a:defRPr>
            </a:lvl1pPr>
          </a:lstStyle>
          <a:p>
            <a:pPr marL="191994" lvl="0" indent="-191994" eaLnBrk="1" hangingPunct="1">
              <a:spcAft>
                <a:spcPct val="0"/>
              </a:spcAft>
              <a:buClr>
                <a:schemeClr val="accent1"/>
              </a:buClr>
            </a:pPr>
            <a:r>
              <a:rPr lang="en-GB" dirty="0"/>
              <a:t>Click to add footnotes</a:t>
            </a:r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3D1C7B0-EF6E-B642-BC83-6A225649F15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85182" y="1856689"/>
            <a:ext cx="3189349" cy="1136649"/>
          </a:xfr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logo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6" name="Text Placeholder 121">
            <a:extLst>
              <a:ext uri="{FF2B5EF4-FFF2-40B4-BE49-F238E27FC236}">
                <a16:creationId xmlns:a16="http://schemas.microsoft.com/office/drawing/2014/main" id="{01E2922A-0C99-484B-9202-C603BDE1C6AF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49600" y="3239448"/>
            <a:ext cx="3670928" cy="1988393"/>
          </a:xfrm>
          <a:solidFill>
            <a:schemeClr val="tx2">
              <a:alpha val="80000"/>
            </a:schemeClr>
          </a:solidFill>
        </p:spPr>
        <p:txBody>
          <a:bodyPr wrap="square" lIns="144000" tIns="144000" rIns="144000" bIns="144000">
            <a:spAutoFit/>
          </a:bodyPr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 marL="479985" indent="-191994"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>
                <a:solidFill>
                  <a:schemeClr val="bg1"/>
                </a:solidFill>
              </a:defRPr>
            </a:lvl2pPr>
            <a:lvl3pPr marL="959970" indent="-143995"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>
                <a:solidFill>
                  <a:schemeClr val="bg1"/>
                </a:solidFill>
              </a:defRPr>
            </a:lvl3pPr>
            <a:lvl4pPr marL="1439955" indent="-143995"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>
                <a:solidFill>
                  <a:schemeClr val="bg1"/>
                </a:solidFill>
              </a:defRPr>
            </a:lvl4pPr>
            <a:lvl5pPr marL="1919940" indent="-143995">
              <a:buFontTx/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58D4510-AAA1-EB4C-9098-FA192E7F9240}"/>
              </a:ext>
            </a:extLst>
          </p:cNvPr>
          <p:cNvSpPr txBox="1"/>
          <p:nvPr userDrawn="1"/>
        </p:nvSpPr>
        <p:spPr bwMode="auto">
          <a:xfrm>
            <a:off x="10337240" y="6633053"/>
            <a:ext cx="1301638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Frasers Property Group</a:t>
            </a:r>
          </a:p>
        </p:txBody>
      </p:sp>
    </p:spTree>
    <p:extLst>
      <p:ext uri="{BB962C8B-B14F-4D97-AF65-F5344CB8AC3E}">
        <p14:creationId xmlns:p14="http://schemas.microsoft.com/office/powerpoint/2010/main" val="4103775852"/>
      </p:ext>
    </p:extLst>
  </p:cSld>
  <p:clrMapOvr>
    <a:masterClrMapping/>
  </p:clrMapOvr>
  <p:transition spd="med">
    <p:fade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D250DB13-C7CC-D445-A2FA-71A43AFD4A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826" y="343754"/>
            <a:ext cx="10971775" cy="377825"/>
          </a:xfrm>
          <a:prstGeom prst="rect">
            <a:avLst/>
          </a:prstGeom>
        </p:spPr>
        <p:txBody>
          <a:bodyPr vert="horz" lIns="91440" tIns="45720" rIns="91440" bIns="36576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5D3991B-B14B-0B45-B99D-5A57AD042B22}"/>
              </a:ext>
            </a:extLst>
          </p:cNvPr>
          <p:cNvCxnSpPr>
            <a:cxnSpLocks/>
          </p:cNvCxnSpPr>
          <p:nvPr userDrawn="1"/>
        </p:nvCxnSpPr>
        <p:spPr>
          <a:xfrm>
            <a:off x="683684" y="787541"/>
            <a:ext cx="464837" cy="0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3F6F645-F620-1D4A-A5C3-7941AA8D484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9826" y="825823"/>
            <a:ext cx="10971775" cy="342900"/>
          </a:xfrm>
        </p:spPr>
        <p:txBody>
          <a:bodyPr/>
          <a:lstStyle/>
          <a:p>
            <a:pPr lvl="0"/>
            <a:r>
              <a:rPr lang="en-US" dirty="0"/>
              <a:t>Click to edit master sub-title styles</a:t>
            </a:r>
          </a:p>
        </p:txBody>
      </p:sp>
    </p:spTree>
    <p:extLst>
      <p:ext uri="{BB962C8B-B14F-4D97-AF65-F5344CB8AC3E}">
        <p14:creationId xmlns:p14="http://schemas.microsoft.com/office/powerpoint/2010/main" val="687717190"/>
      </p:ext>
    </p:extLst>
  </p:cSld>
  <p:clrMapOvr>
    <a:masterClrMapping/>
  </p:clrMapOvr>
</p:sldLayout>
</file>

<file path=ppt/slideLayouts/slideLayout9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27000"/>
            </a:blip>
            <a:srcRect/>
            <a:stretch>
              <a:fillRect l="-50894" r="-1051" b="-59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031695"/>
            <a:ext cx="10515600" cy="80028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2407920"/>
            <a:ext cx="10515600" cy="3383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  <a:lvl2pPr marL="685800" indent="-228600" algn="ctr">
              <a:buSzPct val="70000"/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371600" indent="-457200" algn="ctr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endParaRPr lang="en-US" dirty="0" smtClean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76800" y="2083443"/>
            <a:ext cx="243840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718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 rot="5400000">
            <a:off x="1275243" y="3041542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80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 userDrawn="1"/>
        </p:nvSpPr>
        <p:spPr>
          <a:xfrm rot="5400000">
            <a:off x="513742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34" name="Rounded Rectangle 33"/>
          <p:cNvSpPr/>
          <p:nvPr userDrawn="1"/>
        </p:nvSpPr>
        <p:spPr>
          <a:xfrm rot="5400000">
            <a:off x="886360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057275" y="3603625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919457" y="3600713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2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645636" y="3600712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3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0822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00287"/>
          </a:xfrm>
        </p:spPr>
        <p:txBody>
          <a:bodyPr>
            <a:normAutofit/>
          </a:bodyPr>
          <a:lstStyle>
            <a:lvl1pPr algn="ctr"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2" name="Rounded Rectangle 1"/>
          <p:cNvSpPr/>
          <p:nvPr userDrawn="1"/>
        </p:nvSpPr>
        <p:spPr>
          <a:xfrm>
            <a:off x="83820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 userDrawn="1"/>
        </p:nvSpPr>
        <p:spPr>
          <a:xfrm>
            <a:off x="449326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814832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 userDrawn="1"/>
        </p:nvSpPr>
        <p:spPr>
          <a:xfrm>
            <a:off x="113792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1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479298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0" name="Rounded Rectangle 19"/>
          <p:cNvSpPr/>
          <p:nvPr userDrawn="1"/>
        </p:nvSpPr>
        <p:spPr>
          <a:xfrm>
            <a:off x="844804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 userDrawn="1"/>
        </p:nvSpPr>
        <p:spPr>
          <a:xfrm flipV="1">
            <a:off x="113792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4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22" name="Rounded Rectangle 21"/>
          <p:cNvSpPr/>
          <p:nvPr userDrawn="1"/>
        </p:nvSpPr>
        <p:spPr>
          <a:xfrm flipV="1">
            <a:off x="479298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3" name="Rounded Rectangle 22"/>
          <p:cNvSpPr/>
          <p:nvPr userDrawn="1"/>
        </p:nvSpPr>
        <p:spPr>
          <a:xfrm flipV="1">
            <a:off x="844804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82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37919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792981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448041" y="4815523"/>
            <a:ext cx="2606039" cy="5080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138238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804569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8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470900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2217420" y="5577205"/>
            <a:ext cx="447040" cy="91757"/>
            <a:chOff x="2217420" y="5628323"/>
            <a:chExt cx="447040" cy="91757"/>
          </a:xfrm>
        </p:grpSpPr>
        <p:sp>
          <p:nvSpPr>
            <p:cNvPr id="29" name="Oval 28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0" name="Oval 29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1" name="Oval 30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5872480" y="5577205"/>
            <a:ext cx="447040" cy="91757"/>
            <a:chOff x="2217420" y="5628323"/>
            <a:chExt cx="447040" cy="91757"/>
          </a:xfrm>
        </p:grpSpPr>
        <p:sp>
          <p:nvSpPr>
            <p:cNvPr id="37" name="Oval 36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8" name="Oval 37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9" name="Oval 38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40" name="Group 39"/>
          <p:cNvGrpSpPr/>
          <p:nvPr userDrawn="1"/>
        </p:nvGrpSpPr>
        <p:grpSpPr>
          <a:xfrm>
            <a:off x="9527540" y="5577205"/>
            <a:ext cx="447040" cy="91757"/>
            <a:chOff x="2217420" y="5628323"/>
            <a:chExt cx="447040" cy="91757"/>
          </a:xfrm>
        </p:grpSpPr>
        <p:sp>
          <p:nvSpPr>
            <p:cNvPr id="41" name="Oval 40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3" name="Oval 42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sp>
        <p:nvSpPr>
          <p:cNvPr id="32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8055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700463" y="1371600"/>
            <a:ext cx="4257675" cy="4257675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445994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0650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505743"/>
            <a:ext cx="356815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7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43400" y="3137436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8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8139954" y="1566703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0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343400" y="1531743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1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141495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19872271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3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3309321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3310862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 hasCustomPrompt="1"/>
          </p:nvPr>
        </p:nvSpPr>
        <p:spPr>
          <a:xfrm>
            <a:off x="6199542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6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201083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 hasCustomPrompt="1"/>
          </p:nvPr>
        </p:nvSpPr>
        <p:spPr>
          <a:xfrm>
            <a:off x="9089763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9091304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9" name="Slide Number Placeholder 2"/>
          <p:cNvSpPr>
            <a:spLocks noGrp="1"/>
          </p:cNvSpPr>
          <p:nvPr>
            <p:ph type="sldNum" sz="quarter" idx="2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2486703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997824" y="365125"/>
            <a:ext cx="6355975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97824" y="1855694"/>
            <a:ext cx="6355976" cy="41691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8285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46419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9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SG" dirty="0"/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508000" y="1447800"/>
            <a:ext cx="10972800" cy="4724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813362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9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279895-DFFF-4EBF-9F22-3A021849A8D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9604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87053414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/TO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59829" y="1346202"/>
            <a:ext cx="10951633" cy="4829155"/>
          </a:xfrm>
          <a:prstGeom prst="rect">
            <a:avLst/>
          </a:prstGeom>
        </p:spPr>
        <p:txBody>
          <a:bodyPr lIns="91440"/>
          <a:lstStyle>
            <a:lvl1pPr marL="347123" indent="-347123">
              <a:buFont typeface="+mj-lt"/>
              <a:buAutoNum type="arabicPeriod"/>
              <a:tabLst>
                <a:tab pos="9008251" algn="l"/>
              </a:tabLst>
              <a:defRPr b="0"/>
            </a:lvl1pPr>
            <a:lvl2pPr marL="766210" indent="-397921">
              <a:buFont typeface="+mj-lt"/>
              <a:buAutoNum type="alphaLcParenR"/>
              <a:tabLst>
                <a:tab pos="9008251" algn="l"/>
              </a:tabLst>
              <a:defRPr sz="1600"/>
            </a:lvl2pPr>
            <a:lvl3pPr>
              <a:tabLst>
                <a:tab pos="9008251" algn="l"/>
              </a:tabLst>
              <a:defRPr/>
            </a:lvl3pPr>
            <a:lvl4pPr marL="1075233" indent="-289975">
              <a:tabLst>
                <a:tab pos="9008251" algn="l"/>
              </a:tabLst>
              <a:defRPr sz="1600"/>
            </a:lvl4pPr>
            <a:lvl5pPr>
              <a:tabLst>
                <a:tab pos="9008251" algn="l"/>
              </a:tabLst>
              <a:defRPr/>
            </a:lvl5pPr>
          </a:lstStyle>
          <a:p>
            <a:pPr lvl="0"/>
            <a:r>
              <a:rPr lang="en-GB" altLang="zh-TW" dirty="0"/>
              <a:t>Click to edit Master text styles</a:t>
            </a:r>
          </a:p>
          <a:p>
            <a:pPr lvl="1"/>
            <a:r>
              <a:rPr lang="en-GB" altLang="zh-TW" dirty="0"/>
              <a:t>Second level</a:t>
            </a:r>
          </a:p>
          <a:p>
            <a:pPr lvl="3"/>
            <a:r>
              <a:rPr lang="en-GB" altLang="zh-TW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3D86D2D-25DD-3C4B-99FC-4F7A55845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826" y="343754"/>
            <a:ext cx="10820400" cy="377825"/>
          </a:xfrm>
          <a:prstGeom prst="rect">
            <a:avLst/>
          </a:prstGeom>
        </p:spPr>
        <p:txBody>
          <a:bodyPr vert="horz" lIns="91440" tIns="45720" rIns="91440" bIns="36576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4CC1888-3CDD-A446-A6B0-597A02AC5A46}"/>
              </a:ext>
            </a:extLst>
          </p:cNvPr>
          <p:cNvCxnSpPr>
            <a:cxnSpLocks/>
          </p:cNvCxnSpPr>
          <p:nvPr userDrawn="1"/>
        </p:nvCxnSpPr>
        <p:spPr>
          <a:xfrm>
            <a:off x="683684" y="787541"/>
            <a:ext cx="464837" cy="0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1DC1EE-61AE-A341-9EC4-7A638099B4C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9826" y="825823"/>
            <a:ext cx="10971775" cy="342900"/>
          </a:xfrm>
        </p:spPr>
        <p:txBody>
          <a:bodyPr/>
          <a:lstStyle/>
          <a:p>
            <a:pPr lvl="0"/>
            <a:r>
              <a:rPr lang="en-US" dirty="0"/>
              <a:t>Click to edit master sub-title styles</a:t>
            </a:r>
          </a:p>
        </p:txBody>
      </p:sp>
    </p:spTree>
    <p:extLst>
      <p:ext uri="{BB962C8B-B14F-4D97-AF65-F5344CB8AC3E}">
        <p14:creationId xmlns:p14="http://schemas.microsoft.com/office/powerpoint/2010/main" val="1952137642"/>
      </p:ext>
    </p:extLst>
  </p:cSld>
  <p:clrMapOvr>
    <a:masterClrMapping/>
  </p:clrMapOvr>
</p:sldLayout>
</file>

<file path=ppt/slideLayouts/slideLayout9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8C15E88C-03D4-4DB3-A294-01AFD0238E6A}"/>
              </a:ext>
            </a:extLst>
          </p:cNvPr>
          <p:cNvGrpSpPr/>
          <p:nvPr/>
        </p:nvGrpSpPr>
        <p:grpSpPr>
          <a:xfrm>
            <a:off x="0" y="0"/>
            <a:ext cx="12201285" cy="3125387"/>
            <a:chOff x="0" y="0"/>
            <a:chExt cx="9150964" cy="2344040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6441D088-2608-489A-AFA7-12FB857C3D4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81" t="90" r="-1"/>
            <a:stretch/>
          </p:blipFill>
          <p:spPr>
            <a:xfrm>
              <a:off x="0" y="0"/>
              <a:ext cx="9150964" cy="1982539"/>
            </a:xfrm>
            <a:prstGeom prst="rect">
              <a:avLst/>
            </a:prstGeom>
          </p:spPr>
        </p:pic>
        <p:pic>
          <p:nvPicPr>
            <p:cNvPr id="36" name="Supergraphic 35">
              <a:extLst>
                <a:ext uri="{FF2B5EF4-FFF2-40B4-BE49-F238E27FC236}">
                  <a16:creationId xmlns:a16="http://schemas.microsoft.com/office/drawing/2014/main" id="{38ED6516-54EA-40DC-A3B9-12F312D5B7F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l="8161"/>
            <a:stretch/>
          </p:blipFill>
          <p:spPr>
            <a:xfrm>
              <a:off x="0" y="356654"/>
              <a:ext cx="5558576" cy="1987386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6936192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9" y="1024120"/>
            <a:ext cx="6920663" cy="205184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sz="1333" b="0">
                <a:latin typeface="Arial Black" panose="020B0A04020102020204" pitchFamily="34" charset="0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F33FAE9-5A77-4546-9E4F-8DB4789353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48279424"/>
      </p:ext>
    </p:extLst>
  </p:cSld>
  <p:clrMapOvr>
    <a:masterClrMapping/>
  </p:clrMapOvr>
</p:sldLayout>
</file>

<file path=ppt/slideLayouts/slideLayout9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6A84288-523C-468C-903D-37AE1A1DB582}"/>
              </a:ext>
            </a:extLst>
          </p:cNvPr>
          <p:cNvGrpSpPr/>
          <p:nvPr/>
        </p:nvGrpSpPr>
        <p:grpSpPr>
          <a:xfrm>
            <a:off x="1" y="3174"/>
            <a:ext cx="12192001" cy="3951183"/>
            <a:chOff x="0" y="2380"/>
            <a:chExt cx="9144001" cy="2963387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E775A16-290E-41A2-8A43-A04985C835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51" t="45547" r="39"/>
            <a:stretch/>
          </p:blipFill>
          <p:spPr>
            <a:xfrm>
              <a:off x="0" y="2380"/>
              <a:ext cx="9144000" cy="1984353"/>
            </a:xfrm>
            <a:prstGeom prst="rect">
              <a:avLst/>
            </a:prstGeom>
          </p:spPr>
        </p:pic>
        <p:pic>
          <p:nvPicPr>
            <p:cNvPr id="7" name="Supergraphic 6">
              <a:extLst>
                <a:ext uri="{FF2B5EF4-FFF2-40B4-BE49-F238E27FC236}">
                  <a16:creationId xmlns:a16="http://schemas.microsoft.com/office/drawing/2014/main" id="{A14DCB7B-2752-4E29-ABF6-7E00DCFE60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r="13965"/>
            <a:stretch/>
          </p:blipFill>
          <p:spPr>
            <a:xfrm>
              <a:off x="4038601" y="553853"/>
              <a:ext cx="5105400" cy="2411914"/>
            </a:xfrm>
            <a:prstGeom prst="rect">
              <a:avLst/>
            </a:prstGeom>
          </p:spPr>
        </p:pic>
        <p:pic>
          <p:nvPicPr>
            <p:cNvPr id="14" name="Frasers logo">
              <a:extLst>
                <a:ext uri="{FF2B5EF4-FFF2-40B4-BE49-F238E27FC236}">
                  <a16:creationId xmlns:a16="http://schemas.microsoft.com/office/drawing/2014/main" id="{22698AC3-2C23-4095-8A0D-4407CE65CC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70" y="1024121"/>
            <a:ext cx="692066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55181"/>
            <a:ext cx="6936191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8A9CB77-6A21-4007-A3A2-8B8C08DD90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27745938"/>
      </p:ext>
    </p:extLst>
  </p:cSld>
  <p:clrMapOvr>
    <a:masterClrMapping/>
  </p:clrMapOvr>
</p:sldLayout>
</file>

<file path=ppt/slideLayouts/slideLayout9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2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5ACB32D6-37F4-453D-9699-66028AE9508E}"/>
              </a:ext>
            </a:extLst>
          </p:cNvPr>
          <p:cNvGrpSpPr/>
          <p:nvPr/>
        </p:nvGrpSpPr>
        <p:grpSpPr>
          <a:xfrm>
            <a:off x="2595295" y="0"/>
            <a:ext cx="9596707" cy="6858000"/>
            <a:chOff x="1946471" y="0"/>
            <a:chExt cx="7197530" cy="5143500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8CCA5E0E-2F50-4B19-861A-B0979A5ACB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r="4097"/>
            <a:stretch/>
          </p:blipFill>
          <p:spPr>
            <a:xfrm>
              <a:off x="1946471" y="0"/>
              <a:ext cx="7197530" cy="5143500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5CEA7398-3960-401A-AF22-E24D249FF9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rcRect t="5774"/>
            <a:stretch/>
          </p:blipFill>
          <p:spPr>
            <a:xfrm>
              <a:off x="3397398" y="0"/>
              <a:ext cx="3101151" cy="4200526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srgbClr val="ED1C24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srgbClr val="ED1C24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11820" y="5994889"/>
            <a:ext cx="464574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5CA4945-3158-423A-A5F4-860969E5A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1820" y="4975837"/>
            <a:ext cx="4645747" cy="886396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AEFF863-D6C3-4BAA-9D46-9066F17DD3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79015790"/>
      </p:ext>
    </p:extLst>
  </p:cSld>
  <p:clrMapOvr>
    <a:masterClrMapping/>
  </p:clrMapOvr>
</p:sldLayout>
</file>

<file path=ppt/slideLayouts/slideLayout9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3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8337598-321F-451C-BF10-1EC48F825F8B}"/>
              </a:ext>
            </a:extLst>
          </p:cNvPr>
          <p:cNvGrpSpPr/>
          <p:nvPr/>
        </p:nvGrpSpPr>
        <p:grpSpPr>
          <a:xfrm>
            <a:off x="-3" y="2600666"/>
            <a:ext cx="12192003" cy="4260527"/>
            <a:chOff x="-2" y="1950499"/>
            <a:chExt cx="9144002" cy="3195395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AD51654-0AA4-4275-89E5-F65D83D31A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r="9861"/>
            <a:stretch/>
          </p:blipFill>
          <p:spPr>
            <a:xfrm>
              <a:off x="3374379" y="1950499"/>
              <a:ext cx="5769621" cy="246086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5DCE1DF-6B93-4E74-9805-860609A3A7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01043496"/>
      </p:ext>
    </p:extLst>
  </p:cSld>
  <p:clrMapOvr>
    <a:masterClrMapping/>
  </p:clrMapOvr>
</p:sldLayout>
</file>

<file path=ppt/slideLayouts/slideLayout9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4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3064C296-B90E-4762-82F5-0D6D7FB2B880}"/>
              </a:ext>
            </a:extLst>
          </p:cNvPr>
          <p:cNvGrpSpPr/>
          <p:nvPr/>
        </p:nvGrpSpPr>
        <p:grpSpPr>
          <a:xfrm>
            <a:off x="-2" y="2784728"/>
            <a:ext cx="12192004" cy="4076465"/>
            <a:chOff x="-2" y="2088545"/>
            <a:chExt cx="9144003" cy="3057349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DB12760D-26C5-459A-98CF-A856A96E3B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r="8717"/>
            <a:stretch/>
          </p:blipFill>
          <p:spPr>
            <a:xfrm>
              <a:off x="3882905" y="2088545"/>
              <a:ext cx="5261096" cy="199912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CCD481D-9B74-46B8-9F56-998633D332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54371919"/>
      </p:ext>
    </p:extLst>
  </p:cSld>
  <p:clrMapOvr>
    <a:masterClrMapping/>
  </p:clrMapOvr>
</p:sldLayout>
</file>

<file path=ppt/slideLayouts/slideLayout9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489061"/>
            <a:ext cx="11320523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958001"/>
            <a:ext cx="11320523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b="0" dirty="0">
                <a:latin typeface="Arial Black" panose="020B0A04020102020204" pitchFamily="34" charset="0"/>
              </a:defRPr>
            </a:lvl1pPr>
          </a:lstStyle>
          <a:p>
            <a:pPr marL="191995" lvl="0" indent="-191995"/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78006240"/>
      </p:ext>
    </p:extLst>
  </p:cSld>
  <p:clrMapOvr>
    <a:masterClrMapping/>
  </p:clrMapOvr>
</p:sldLayout>
</file>

<file path=ppt/slideLayouts/slideLayout9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7" y="1267884"/>
            <a:ext cx="115038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E26B09-3B8C-4D1D-B688-D9601153D5F2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811041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9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06745"/>
            <a:ext cx="11425765" cy="557220"/>
          </a:xfrm>
        </p:spPr>
        <p:txBody>
          <a:bodyPr anchor="t" anchorCtr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503809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4413307"/>
      </p:ext>
    </p:extLst>
  </p:cSld>
  <p:clrMapOvr>
    <a:masterClrMapping/>
  </p:clrMapOvr>
</p:sldLayout>
</file>

<file path=ppt/slideLayouts/slideLayout9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ubtitle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702526"/>
            <a:ext cx="11409663" cy="369332"/>
          </a:xfrm>
        </p:spPr>
        <p:txBody>
          <a:bodyPr wrap="square" anchor="t" anchorCtr="0">
            <a:sp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4877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031EBBB4-82F7-4722-8871-FD14FF172B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407073"/>
            <a:ext cx="1140966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AU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1531055"/>
      </p:ext>
    </p:extLst>
  </p:cSld>
  <p:clrMapOvr>
    <a:masterClrMapping/>
  </p:clrMapOvr>
</p:sldLayout>
</file>

<file path=ppt/slideLayouts/slideLayout9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99">
            <a:extLst>
              <a:ext uri="{FF2B5EF4-FFF2-40B4-BE49-F238E27FC236}">
                <a16:creationId xmlns:a16="http://schemas.microsoft.com/office/drawing/2014/main" id="{5EDBAA30-1966-409D-A434-B2D7D27E2B97}"/>
              </a:ext>
            </a:extLst>
          </p:cNvPr>
          <p:cNvSpPr/>
          <p:nvPr/>
        </p:nvSpPr>
        <p:spPr>
          <a:xfrm>
            <a:off x="0" y="1286602"/>
            <a:ext cx="7870480" cy="49416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solidFill>
                <a:prstClr val="white"/>
              </a:solidFill>
            </a:endParaRPr>
          </a:p>
        </p:txBody>
      </p:sp>
      <p:pic>
        <p:nvPicPr>
          <p:cNvPr id="218" name="Graphic 217">
            <a:extLst>
              <a:ext uri="{FF2B5EF4-FFF2-40B4-BE49-F238E27FC236}">
                <a16:creationId xmlns:a16="http://schemas.microsoft.com/office/drawing/2014/main" id="{DA4B2B93-F7C6-4270-AA27-8D8512240D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33553"/>
          <a:stretch/>
        </p:blipFill>
        <p:spPr>
          <a:xfrm>
            <a:off x="-1" y="1331535"/>
            <a:ext cx="7472553" cy="517393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95340" y="3360580"/>
            <a:ext cx="3581197" cy="14643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6" name="Text Placeholder 16">
            <a:extLst>
              <a:ext uri="{FF2B5EF4-FFF2-40B4-BE49-F238E27FC236}">
                <a16:creationId xmlns:a16="http://schemas.microsoft.com/office/drawing/2014/main" id="{9F7DFDA2-E227-48C5-95C2-03C76A33A9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6021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5937C0C9-867E-4F9B-AE91-3494C718DE7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itle 1">
            <a:extLst>
              <a:ext uri="{FF2B5EF4-FFF2-40B4-BE49-F238E27FC236}">
                <a16:creationId xmlns:a16="http://schemas.microsoft.com/office/drawing/2014/main" id="{B52AF69C-500C-40F8-A28E-2B2CAAFC6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1" name="Text Placeholder 18">
            <a:extLst>
              <a:ext uri="{FF2B5EF4-FFF2-40B4-BE49-F238E27FC236}">
                <a16:creationId xmlns:a16="http://schemas.microsoft.com/office/drawing/2014/main" id="{B144788F-0211-477C-9B74-58F420928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0D76F93-3CB8-4044-9EC9-675391713D40}"/>
              </a:ext>
            </a:extLst>
          </p:cNvPr>
          <p:cNvGrpSpPr/>
          <p:nvPr/>
        </p:nvGrpSpPr>
        <p:grpSpPr>
          <a:xfrm>
            <a:off x="373482" y="5302629"/>
            <a:ext cx="1745468" cy="820738"/>
            <a:chOff x="2419492" y="3413386"/>
            <a:chExt cx="846335" cy="915735"/>
          </a:xfrm>
        </p:grpSpPr>
        <p:sp>
          <p:nvSpPr>
            <p:cNvPr id="105" name="TextBox 41">
              <a:extLst>
                <a:ext uri="{FF2B5EF4-FFF2-40B4-BE49-F238E27FC236}">
                  <a16:creationId xmlns:a16="http://schemas.microsoft.com/office/drawing/2014/main" id="{415E3E57-46A3-4D3C-AFCC-4C903EA0B5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8070" y="3413386"/>
              <a:ext cx="757757" cy="91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Residential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Commercial / Business Parks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Industrial &amp; Logistics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Hospitality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Retail</a:t>
              </a:r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BF94F5A-E719-4496-AF9F-234340D24ED3}"/>
                </a:ext>
              </a:extLst>
            </p:cNvPr>
            <p:cNvSpPr/>
            <p:nvPr/>
          </p:nvSpPr>
          <p:spPr bwMode="auto">
            <a:xfrm>
              <a:off x="2419492" y="3439675"/>
              <a:ext cx="44221" cy="101756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ABD0D790-45DD-4933-A860-63401E43FC16}"/>
                </a:ext>
              </a:extLst>
            </p:cNvPr>
            <p:cNvSpPr/>
            <p:nvPr/>
          </p:nvSpPr>
          <p:spPr bwMode="auto">
            <a:xfrm>
              <a:off x="2419492" y="3627766"/>
              <a:ext cx="44221" cy="101756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B5AAACF1-5F74-416C-8AA2-3E9C814BA79E}"/>
                </a:ext>
              </a:extLst>
            </p:cNvPr>
            <p:cNvSpPr/>
            <p:nvPr/>
          </p:nvSpPr>
          <p:spPr bwMode="auto">
            <a:xfrm>
              <a:off x="2419492" y="3815857"/>
              <a:ext cx="44221" cy="101756"/>
            </a:xfrm>
            <a:prstGeom prst="ellipse">
              <a:avLst/>
            </a:prstGeom>
            <a:solidFill>
              <a:schemeClr val="accent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BE1A761-3894-47DC-9973-C93F95672E6D}"/>
                </a:ext>
              </a:extLst>
            </p:cNvPr>
            <p:cNvSpPr/>
            <p:nvPr/>
          </p:nvSpPr>
          <p:spPr bwMode="auto">
            <a:xfrm>
              <a:off x="2419492" y="4009109"/>
              <a:ext cx="44221" cy="101756"/>
            </a:xfrm>
            <a:prstGeom prst="ellipse">
              <a:avLst/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 dirty="0">
                <a:solidFill>
                  <a:prstClr val="black"/>
                </a:solidFill>
              </a:endParaRP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501D7F4A-BACD-4B70-B62F-8296442B2CED}"/>
                </a:ext>
              </a:extLst>
            </p:cNvPr>
            <p:cNvSpPr/>
            <p:nvPr/>
          </p:nvSpPr>
          <p:spPr bwMode="auto">
            <a:xfrm>
              <a:off x="2419492" y="4205513"/>
              <a:ext cx="44221" cy="101756"/>
            </a:xfrm>
            <a:prstGeom prst="ellipse">
              <a:avLst/>
            </a:prstGeom>
            <a:solidFill>
              <a:srgbClr val="FF7F4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56603E6-EF90-4924-83A6-481582C34D50}"/>
              </a:ext>
            </a:extLst>
          </p:cNvPr>
          <p:cNvGrpSpPr/>
          <p:nvPr/>
        </p:nvGrpSpPr>
        <p:grpSpPr>
          <a:xfrm>
            <a:off x="981722" y="2370188"/>
            <a:ext cx="5409397" cy="3099726"/>
            <a:chOff x="821622" y="1745281"/>
            <a:chExt cx="4057048" cy="2324794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2F59246A-77D7-452C-9AA2-884CF3418CB3}"/>
                </a:ext>
              </a:extLst>
            </p:cNvPr>
            <p:cNvGrpSpPr/>
            <p:nvPr/>
          </p:nvGrpSpPr>
          <p:grpSpPr>
            <a:xfrm>
              <a:off x="4187047" y="3848079"/>
              <a:ext cx="394339" cy="221996"/>
              <a:chOff x="7928753" y="2037582"/>
              <a:chExt cx="394339" cy="221996"/>
            </a:xfrm>
          </p:grpSpPr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76CD4611-38D7-4664-93B2-C697F0063D8D}"/>
                  </a:ext>
                </a:extLst>
              </p:cNvPr>
              <p:cNvSpPr/>
              <p:nvPr/>
            </p:nvSpPr>
            <p:spPr bwMode="auto">
              <a:xfrm>
                <a:off x="7928753" y="2037582"/>
                <a:ext cx="394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Australia</a:t>
                </a:r>
              </a:p>
            </p:txBody>
          </p:sp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55016568-43E9-4B08-93C1-8BE2D27CEFBB}"/>
                  </a:ext>
                </a:extLst>
              </p:cNvPr>
              <p:cNvGrpSpPr/>
              <p:nvPr/>
            </p:nvGrpSpPr>
            <p:grpSpPr>
              <a:xfrm>
                <a:off x="7960853" y="2194446"/>
                <a:ext cx="330137" cy="65132"/>
                <a:chOff x="3961613" y="4186268"/>
                <a:chExt cx="273710" cy="54000"/>
              </a:xfrm>
            </p:grpSpPr>
            <p:sp>
              <p:nvSpPr>
                <p:cNvPr id="213" name="Oval 212">
                  <a:extLst>
                    <a:ext uri="{FF2B5EF4-FFF2-40B4-BE49-F238E27FC236}">
                      <a16:creationId xmlns:a16="http://schemas.microsoft.com/office/drawing/2014/main" id="{C4293C9D-A8B7-4881-A2EA-82ABC20FA3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4" name="Oval 213">
                  <a:extLst>
                    <a:ext uri="{FF2B5EF4-FFF2-40B4-BE49-F238E27FC236}">
                      <a16:creationId xmlns:a16="http://schemas.microsoft.com/office/drawing/2014/main" id="{D22D0234-FBF3-40A6-B286-E2E0B791EB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5" name="Oval 214">
                  <a:extLst>
                    <a:ext uri="{FF2B5EF4-FFF2-40B4-BE49-F238E27FC236}">
                      <a16:creationId xmlns:a16="http://schemas.microsoft.com/office/drawing/2014/main" id="{D76E4CE8-EB99-4A08-BF4C-E9401D9614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6" name="Oval 215">
                  <a:extLst>
                    <a:ext uri="{FF2B5EF4-FFF2-40B4-BE49-F238E27FC236}">
                      <a16:creationId xmlns:a16="http://schemas.microsoft.com/office/drawing/2014/main" id="{40BC8DBA-3AEC-443B-8C8C-43AB08B9D7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7" name="Oval 216">
                  <a:extLst>
                    <a:ext uri="{FF2B5EF4-FFF2-40B4-BE49-F238E27FC236}">
                      <a16:creationId xmlns:a16="http://schemas.microsoft.com/office/drawing/2014/main" id="{88885045-DD41-4E32-9DAB-A4A744FE811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8B1C2D96-E662-4AB4-901F-2E0916457B59}"/>
                </a:ext>
              </a:extLst>
            </p:cNvPr>
            <p:cNvGrpSpPr/>
            <p:nvPr/>
          </p:nvGrpSpPr>
          <p:grpSpPr>
            <a:xfrm>
              <a:off x="3775252" y="3474735"/>
              <a:ext cx="393136" cy="177771"/>
              <a:chOff x="7271871" y="1394500"/>
              <a:chExt cx="393136" cy="177771"/>
            </a:xfrm>
          </p:grpSpPr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E524DA48-423D-4409-9679-2FCB45BC06D2}"/>
                  </a:ext>
                </a:extLst>
              </p:cNvPr>
              <p:cNvSpPr/>
              <p:nvPr/>
            </p:nvSpPr>
            <p:spPr bwMode="auto">
              <a:xfrm>
                <a:off x="7271871" y="1464597"/>
                <a:ext cx="39313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Indonesia</a:t>
                </a:r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FFEFCA8C-9022-438E-BB06-C9216CD178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72547" y="1394500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427F6FA6-11EE-472C-A579-7996754D1BD8}"/>
                </a:ext>
              </a:extLst>
            </p:cNvPr>
            <p:cNvGrpSpPr/>
            <p:nvPr/>
          </p:nvGrpSpPr>
          <p:grpSpPr>
            <a:xfrm>
              <a:off x="3621419" y="3328513"/>
              <a:ext cx="721119" cy="107674"/>
              <a:chOff x="7403331" y="1139322"/>
              <a:chExt cx="721119" cy="107674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D2ED7A9A-27D3-4D47-B559-F495C800D56E}"/>
                  </a:ext>
                </a:extLst>
              </p:cNvPr>
              <p:cNvSpPr/>
              <p:nvPr/>
            </p:nvSpPr>
            <p:spPr bwMode="auto">
              <a:xfrm>
                <a:off x="7710875" y="1139322"/>
                <a:ext cx="41357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Singapore</a:t>
                </a:r>
              </a:p>
            </p:txBody>
          </p: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FB649A49-DA4E-47CF-9568-36420D106984}"/>
                  </a:ext>
                </a:extLst>
              </p:cNvPr>
              <p:cNvGrpSpPr/>
              <p:nvPr/>
            </p:nvGrpSpPr>
            <p:grpSpPr>
              <a:xfrm>
                <a:off x="7403331" y="1156102"/>
                <a:ext cx="266510" cy="65132"/>
                <a:chOff x="3680259" y="3430130"/>
                <a:chExt cx="220958" cy="54000"/>
              </a:xfrm>
            </p:grpSpPr>
            <p:sp>
              <p:nvSpPr>
                <p:cNvPr id="205" name="Oval 204">
                  <a:extLst>
                    <a:ext uri="{FF2B5EF4-FFF2-40B4-BE49-F238E27FC236}">
                      <a16:creationId xmlns:a16="http://schemas.microsoft.com/office/drawing/2014/main" id="{B1A33D23-D332-46D1-A0A4-9C2EBBAD477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5187" y="3430130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6" name="Oval 205">
                  <a:extLst>
                    <a:ext uri="{FF2B5EF4-FFF2-40B4-BE49-F238E27FC236}">
                      <a16:creationId xmlns:a16="http://schemas.microsoft.com/office/drawing/2014/main" id="{1D29F7D9-64F2-48C6-9C68-FD74C144188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7" name="Oval 206">
                  <a:extLst>
                    <a:ext uri="{FF2B5EF4-FFF2-40B4-BE49-F238E27FC236}">
                      <a16:creationId xmlns:a16="http://schemas.microsoft.com/office/drawing/2014/main" id="{0A618BD5-780F-434F-8BC0-4DF0DA85A6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92291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8" name="Oval 207">
                  <a:extLst>
                    <a:ext uri="{FF2B5EF4-FFF2-40B4-BE49-F238E27FC236}">
                      <a16:creationId xmlns:a16="http://schemas.microsoft.com/office/drawing/2014/main" id="{CD301EE0-7CAA-4338-9E07-67B6A9A123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47217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68FABD63-718C-4135-BE78-B08C23BF62E4}"/>
                </a:ext>
              </a:extLst>
            </p:cNvPr>
            <p:cNvGrpSpPr/>
            <p:nvPr/>
          </p:nvGrpSpPr>
          <p:grpSpPr>
            <a:xfrm>
              <a:off x="3105554" y="3199961"/>
              <a:ext cx="593265" cy="107674"/>
              <a:chOff x="6815465" y="980731"/>
              <a:chExt cx="593265" cy="107674"/>
            </a:xfrm>
          </p:grpSpPr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6F47B08D-A74A-487F-8050-ADF3D88D5C76}"/>
                  </a:ext>
                </a:extLst>
              </p:cNvPr>
              <p:cNvSpPr/>
              <p:nvPr/>
            </p:nvSpPr>
            <p:spPr bwMode="auto">
              <a:xfrm>
                <a:off x="6815465" y="980731"/>
                <a:ext cx="35586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Malaysia</a:t>
                </a:r>
              </a:p>
            </p:txBody>
          </p:sp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319ACEB5-28E2-4A29-BEF5-47A614876049}"/>
                  </a:ext>
                </a:extLst>
              </p:cNvPr>
              <p:cNvGrpSpPr/>
              <p:nvPr/>
            </p:nvGrpSpPr>
            <p:grpSpPr>
              <a:xfrm>
                <a:off x="7214688" y="1007265"/>
                <a:ext cx="194042" cy="65132"/>
                <a:chOff x="3680259" y="3430130"/>
                <a:chExt cx="160876" cy="54000"/>
              </a:xfrm>
            </p:grpSpPr>
            <p:sp>
              <p:nvSpPr>
                <p:cNvPr id="200" name="Oval 199">
                  <a:extLst>
                    <a:ext uri="{FF2B5EF4-FFF2-40B4-BE49-F238E27FC236}">
                      <a16:creationId xmlns:a16="http://schemas.microsoft.com/office/drawing/2014/main" id="{F5ACB297-66C4-4C02-A31C-8FB30E09A3B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1" name="Oval 200">
                  <a:extLst>
                    <a:ext uri="{FF2B5EF4-FFF2-40B4-BE49-F238E27FC236}">
                      <a16:creationId xmlns:a16="http://schemas.microsoft.com/office/drawing/2014/main" id="{B2EBFD43-E5C4-48A1-9A6E-F97D0D91EF7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2212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2" name="Oval 201">
                  <a:extLst>
                    <a:ext uri="{FF2B5EF4-FFF2-40B4-BE49-F238E27FC236}">
                      <a16:creationId xmlns:a16="http://schemas.microsoft.com/office/drawing/2014/main" id="{4C9E2F54-2E6C-4CB4-85C1-A618791443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87135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DC9DEECE-6BCC-4FD5-84FF-8B21BEF1F70C}"/>
                </a:ext>
              </a:extLst>
            </p:cNvPr>
            <p:cNvGrpSpPr/>
            <p:nvPr/>
          </p:nvGrpSpPr>
          <p:grpSpPr>
            <a:xfrm>
              <a:off x="4183061" y="2321258"/>
              <a:ext cx="620211" cy="88480"/>
              <a:chOff x="7856310" y="192759"/>
              <a:chExt cx="620211" cy="88480"/>
            </a:xfrm>
          </p:grpSpPr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F23DFC57-E65E-4272-9F83-1746D15E0F1B}"/>
                  </a:ext>
                </a:extLst>
              </p:cNvPr>
              <p:cNvSpPr/>
              <p:nvPr/>
            </p:nvSpPr>
            <p:spPr bwMode="auto">
              <a:xfrm>
                <a:off x="7972777" y="195109"/>
                <a:ext cx="503744" cy="86130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South Korea</a:t>
                </a:r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30343DDE-AC7A-4493-93DB-281FFB2A6D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56310" y="19275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B8FEF01E-B62C-4D08-AB9F-5E466760037C}"/>
                </a:ext>
              </a:extLst>
            </p:cNvPr>
            <p:cNvGrpSpPr/>
            <p:nvPr/>
          </p:nvGrpSpPr>
          <p:grpSpPr>
            <a:xfrm>
              <a:off x="4523102" y="2193944"/>
              <a:ext cx="355568" cy="107674"/>
              <a:chOff x="7962681" y="43208"/>
              <a:chExt cx="355568" cy="107674"/>
            </a:xfrm>
          </p:grpSpPr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E38477BF-022E-45F8-AB7E-7D918A3536FB}"/>
                  </a:ext>
                </a:extLst>
              </p:cNvPr>
              <p:cNvSpPr/>
              <p:nvPr/>
            </p:nvSpPr>
            <p:spPr bwMode="auto">
              <a:xfrm>
                <a:off x="8071787" y="43208"/>
                <a:ext cx="24646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Japan</a:t>
                </a:r>
              </a:p>
            </p:txBody>
          </p:sp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id="{A61EDE5C-1117-436B-8DBF-B186731904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62681" y="6248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3D756E39-027A-4282-B3DB-4EA102690567}"/>
                </a:ext>
              </a:extLst>
            </p:cNvPr>
            <p:cNvGrpSpPr/>
            <p:nvPr/>
          </p:nvGrpSpPr>
          <p:grpSpPr>
            <a:xfrm>
              <a:off x="3151161" y="2951109"/>
              <a:ext cx="724642" cy="107674"/>
              <a:chOff x="6678689" y="751823"/>
              <a:chExt cx="724642" cy="107674"/>
            </a:xfrm>
          </p:grpSpPr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910D434A-FFD8-4B5B-8255-B33F911013FA}"/>
                  </a:ext>
                </a:extLst>
              </p:cNvPr>
              <p:cNvSpPr/>
              <p:nvPr/>
            </p:nvSpPr>
            <p:spPr bwMode="auto">
              <a:xfrm>
                <a:off x="6678689" y="751823"/>
                <a:ext cx="34865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Thailand</a:t>
                </a:r>
              </a:p>
            </p:txBody>
          </p:sp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9B346F65-851C-4F82-B6CA-1185D10FD61B}"/>
                  </a:ext>
                </a:extLst>
              </p:cNvPr>
              <p:cNvGrpSpPr/>
              <p:nvPr/>
            </p:nvGrpSpPr>
            <p:grpSpPr>
              <a:xfrm>
                <a:off x="7073194" y="784736"/>
                <a:ext cx="330137" cy="65132"/>
                <a:chOff x="3961613" y="4186268"/>
                <a:chExt cx="273710" cy="54000"/>
              </a:xfrm>
            </p:grpSpPr>
            <p:sp>
              <p:nvSpPr>
                <p:cNvPr id="189" name="Oval 188">
                  <a:extLst>
                    <a:ext uri="{FF2B5EF4-FFF2-40B4-BE49-F238E27FC236}">
                      <a16:creationId xmlns:a16="http://schemas.microsoft.com/office/drawing/2014/main" id="{B5E98587-09EC-469C-9AE9-3C7AC5DC9D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0" name="Oval 189">
                  <a:extLst>
                    <a:ext uri="{FF2B5EF4-FFF2-40B4-BE49-F238E27FC236}">
                      <a16:creationId xmlns:a16="http://schemas.microsoft.com/office/drawing/2014/main" id="{C1F79BC8-AEFC-474B-802B-B4EA9639813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1" name="Oval 190">
                  <a:extLst>
                    <a:ext uri="{FF2B5EF4-FFF2-40B4-BE49-F238E27FC236}">
                      <a16:creationId xmlns:a16="http://schemas.microsoft.com/office/drawing/2014/main" id="{E6775623-E6AC-4867-BD58-BA55AFB53B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2" name="Oval 191">
                  <a:extLst>
                    <a:ext uri="{FF2B5EF4-FFF2-40B4-BE49-F238E27FC236}">
                      <a16:creationId xmlns:a16="http://schemas.microsoft.com/office/drawing/2014/main" id="{DFC4EEBD-3CB2-4505-A674-323DD022A6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3" name="Oval 192">
                  <a:extLst>
                    <a:ext uri="{FF2B5EF4-FFF2-40B4-BE49-F238E27FC236}">
                      <a16:creationId xmlns:a16="http://schemas.microsoft.com/office/drawing/2014/main" id="{4F1300D2-4FED-4BCA-AC4E-EE3D85965A3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E47FD3D7-9C5F-47A7-BF6E-CEAA851B7E30}"/>
                </a:ext>
              </a:extLst>
            </p:cNvPr>
            <p:cNvGrpSpPr/>
            <p:nvPr/>
          </p:nvGrpSpPr>
          <p:grpSpPr>
            <a:xfrm>
              <a:off x="2520701" y="2609274"/>
              <a:ext cx="276527" cy="107674"/>
              <a:chOff x="6172681" y="402472"/>
              <a:chExt cx="276527" cy="107674"/>
            </a:xfrm>
          </p:grpSpPr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E4BDC01B-5F77-4248-9B86-AA882A24DE2D}"/>
                  </a:ext>
                </a:extLst>
              </p:cNvPr>
              <p:cNvSpPr/>
              <p:nvPr/>
            </p:nvSpPr>
            <p:spPr bwMode="auto">
              <a:xfrm>
                <a:off x="6264061" y="402472"/>
                <a:ext cx="18514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UAE</a:t>
                </a:r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D2E84963-8831-4683-9633-3BE625EE2E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72681" y="418585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F63FF920-D0FA-4C1C-A248-CB082C935E3F}"/>
                </a:ext>
              </a:extLst>
            </p:cNvPr>
            <p:cNvGrpSpPr/>
            <p:nvPr/>
          </p:nvGrpSpPr>
          <p:grpSpPr>
            <a:xfrm>
              <a:off x="2149774" y="2564597"/>
              <a:ext cx="324126" cy="107674"/>
              <a:chOff x="5783097" y="294352"/>
              <a:chExt cx="324126" cy="107674"/>
            </a:xfrm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73D1F7AC-6A61-4F49-A6CD-AD22AB1BF9EF}"/>
                  </a:ext>
                </a:extLst>
              </p:cNvPr>
              <p:cNvSpPr/>
              <p:nvPr/>
            </p:nvSpPr>
            <p:spPr bwMode="auto">
              <a:xfrm>
                <a:off x="5783097" y="294352"/>
                <a:ext cx="22602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Qatar</a:t>
                </a:r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216D850A-D679-4D8A-B8A6-390D9917BA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42091" y="31895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040EC2E7-CE75-4A78-9190-5BDBF5645F76}"/>
                </a:ext>
              </a:extLst>
            </p:cNvPr>
            <p:cNvGrpSpPr/>
            <p:nvPr/>
          </p:nvGrpSpPr>
          <p:grpSpPr>
            <a:xfrm>
              <a:off x="2392906" y="2482049"/>
              <a:ext cx="427327" cy="107674"/>
              <a:chOff x="6015103" y="197183"/>
              <a:chExt cx="427327" cy="107674"/>
            </a:xfrm>
          </p:grpSpPr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75FFB7B8-2F76-4DB4-8DEF-E4A5090A5E25}"/>
                  </a:ext>
                </a:extLst>
              </p:cNvPr>
              <p:cNvSpPr/>
              <p:nvPr/>
            </p:nvSpPr>
            <p:spPr bwMode="auto">
              <a:xfrm>
                <a:off x="6129844" y="197183"/>
                <a:ext cx="31258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Bahrain</a:t>
                </a:r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43FD3B1C-DACB-4FCB-B366-570AB09215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15103" y="21847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B81B2D9C-4C5D-4DEF-8F4C-A70EE9CF9494}"/>
                </a:ext>
              </a:extLst>
            </p:cNvPr>
            <p:cNvGrpSpPr/>
            <p:nvPr/>
          </p:nvGrpSpPr>
          <p:grpSpPr>
            <a:xfrm>
              <a:off x="1966099" y="2086345"/>
              <a:ext cx="373447" cy="107674"/>
              <a:chOff x="5662200" y="-254452"/>
              <a:chExt cx="373447" cy="107674"/>
            </a:xfrm>
          </p:grpSpPr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0D671B2D-D58E-45A3-B88E-57E143D2D6EE}"/>
                  </a:ext>
                </a:extLst>
              </p:cNvPr>
              <p:cNvSpPr/>
              <p:nvPr/>
            </p:nvSpPr>
            <p:spPr bwMode="auto">
              <a:xfrm>
                <a:off x="5760331" y="-254452"/>
                <a:ext cx="27531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Turkey</a:t>
                </a:r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4B36B9F4-49AB-4D72-AA6E-35AE25F134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662200" y="-227908"/>
                <a:ext cx="64800" cy="64800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5EDBED69-3165-427E-A66E-519D087102CE}"/>
                </a:ext>
              </a:extLst>
            </p:cNvPr>
            <p:cNvGrpSpPr/>
            <p:nvPr/>
          </p:nvGrpSpPr>
          <p:grpSpPr>
            <a:xfrm>
              <a:off x="3077322" y="2346117"/>
              <a:ext cx="301080" cy="107674"/>
              <a:chOff x="6899146" y="515370"/>
              <a:chExt cx="301080" cy="107674"/>
            </a:xfrm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2C55BC70-968D-4C78-B0F2-0ADA8AE5C382}"/>
                  </a:ext>
                </a:extLst>
              </p:cNvPr>
              <p:cNvSpPr/>
              <p:nvPr/>
            </p:nvSpPr>
            <p:spPr bwMode="auto">
              <a:xfrm>
                <a:off x="7003057" y="515370"/>
                <a:ext cx="19716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India</a:t>
                </a:r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6758FE29-CDA8-4576-8E42-781FE1F198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899146" y="54718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44963F09-623B-4A41-A419-6988D0F77120}"/>
                </a:ext>
              </a:extLst>
            </p:cNvPr>
            <p:cNvGrpSpPr/>
            <p:nvPr/>
          </p:nvGrpSpPr>
          <p:grpSpPr>
            <a:xfrm>
              <a:off x="1066858" y="3068200"/>
              <a:ext cx="388682" cy="107674"/>
              <a:chOff x="4525888" y="618672"/>
              <a:chExt cx="388682" cy="107674"/>
            </a:xfrm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138DCF06-5548-4098-822E-B4FD5151A804}"/>
                  </a:ext>
                </a:extLst>
              </p:cNvPr>
              <p:cNvSpPr/>
              <p:nvPr/>
            </p:nvSpPr>
            <p:spPr bwMode="auto">
              <a:xfrm>
                <a:off x="4525888" y="618672"/>
                <a:ext cx="287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Nigeria</a:t>
                </a:r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80612317-43D1-4E5D-AA05-4AB2450035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49438" y="640673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DA302428-F528-4466-A49C-D81D60D2C7A0}"/>
                </a:ext>
              </a:extLst>
            </p:cNvPr>
            <p:cNvGrpSpPr/>
            <p:nvPr/>
          </p:nvGrpSpPr>
          <p:grpSpPr>
            <a:xfrm>
              <a:off x="891803" y="2122236"/>
              <a:ext cx="326077" cy="107674"/>
              <a:chOff x="4647980" y="-263150"/>
              <a:chExt cx="326077" cy="107674"/>
            </a:xfrm>
          </p:grpSpPr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194C85F3-12EF-49DD-9530-F1921A5DFC5B}"/>
                  </a:ext>
                </a:extLst>
              </p:cNvPr>
              <p:cNvSpPr/>
              <p:nvPr/>
            </p:nvSpPr>
            <p:spPr bwMode="auto">
              <a:xfrm>
                <a:off x="4647980" y="-263150"/>
                <a:ext cx="23203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Spain</a:t>
                </a:r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F4BBE173-0658-4CFF-AA57-5497B0E018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08925" y="-238834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1EE7ABAA-0E5A-426E-8EC5-5DA2AC864D2F}"/>
                </a:ext>
              </a:extLst>
            </p:cNvPr>
            <p:cNvGrpSpPr/>
            <p:nvPr/>
          </p:nvGrpSpPr>
          <p:grpSpPr>
            <a:xfrm>
              <a:off x="973425" y="1951168"/>
              <a:ext cx="380873" cy="107674"/>
              <a:chOff x="4904239" y="-456229"/>
              <a:chExt cx="380873" cy="107674"/>
            </a:xfrm>
          </p:grpSpPr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8B964F48-112A-4986-9269-C9BD7301481E}"/>
                  </a:ext>
                </a:extLst>
              </p:cNvPr>
              <p:cNvSpPr/>
              <p:nvPr/>
            </p:nvSpPr>
            <p:spPr bwMode="auto">
              <a:xfrm>
                <a:off x="4904239" y="-456229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France</a:t>
                </a:r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0027D7CF-9F2C-4C94-9B0D-9D27C95B57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19980" y="-43164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67ADF3CF-BEF1-4D77-BDF2-B6FCD06C9479}"/>
                </a:ext>
              </a:extLst>
            </p:cNvPr>
            <p:cNvGrpSpPr/>
            <p:nvPr/>
          </p:nvGrpSpPr>
          <p:grpSpPr>
            <a:xfrm>
              <a:off x="911146" y="1745281"/>
              <a:ext cx="373030" cy="107674"/>
              <a:chOff x="4881786" y="-656239"/>
              <a:chExt cx="373030" cy="107674"/>
            </a:xfrm>
          </p:grpSpPr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AC5E2636-ED16-4D98-A47C-B783CE78E4F5}"/>
                  </a:ext>
                </a:extLst>
              </p:cNvPr>
              <p:cNvSpPr/>
              <p:nvPr/>
            </p:nvSpPr>
            <p:spPr bwMode="auto">
              <a:xfrm>
                <a:off x="4881786" y="-656239"/>
                <a:ext cx="12503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UK</a:t>
                </a:r>
              </a:p>
            </p:txBody>
          </p: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43FF0D84-756E-4BDC-8AEB-DF6B3C47EA9E}"/>
                  </a:ext>
                </a:extLst>
              </p:cNvPr>
              <p:cNvGrpSpPr/>
              <p:nvPr/>
            </p:nvGrpSpPr>
            <p:grpSpPr>
              <a:xfrm>
                <a:off x="5044089" y="-640655"/>
                <a:ext cx="210727" cy="65132"/>
                <a:chOff x="3961613" y="4186268"/>
                <a:chExt cx="174710" cy="54000"/>
              </a:xfrm>
            </p:grpSpPr>
            <p:sp>
              <p:nvSpPr>
                <p:cNvPr id="168" name="Oval 167">
                  <a:extLst>
                    <a:ext uri="{FF2B5EF4-FFF2-40B4-BE49-F238E27FC236}">
                      <a16:creationId xmlns:a16="http://schemas.microsoft.com/office/drawing/2014/main" id="{9EB29569-EC88-4152-9E56-11F8206E86A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3F0A280B-4FD5-4E2E-9E6C-DF0DBF0537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70" name="Oval 169">
                  <a:extLst>
                    <a:ext uri="{FF2B5EF4-FFF2-40B4-BE49-F238E27FC236}">
                      <a16:creationId xmlns:a16="http://schemas.microsoft.com/office/drawing/2014/main" id="{5ABA8A4C-85BB-406F-A8A8-80DD21F059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82323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935F5DAE-FFC1-4E72-85B2-E5C4CD781188}"/>
                </a:ext>
              </a:extLst>
            </p:cNvPr>
            <p:cNvGrpSpPr/>
            <p:nvPr/>
          </p:nvGrpSpPr>
          <p:grpSpPr>
            <a:xfrm>
              <a:off x="821622" y="1853017"/>
              <a:ext cx="633918" cy="107674"/>
              <a:chOff x="4698327" y="-550237"/>
              <a:chExt cx="633918" cy="107674"/>
            </a:xfrm>
          </p:grpSpPr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B8BC378-4946-43BD-BDBD-E4232CF403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67113" y="-531906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F47ACCDC-F900-4202-B7C8-BAEF06214B96}"/>
                  </a:ext>
                </a:extLst>
              </p:cNvPr>
              <p:cNvSpPr/>
              <p:nvPr/>
            </p:nvSpPr>
            <p:spPr bwMode="auto">
              <a:xfrm>
                <a:off x="4698327" y="-550237"/>
                <a:ext cx="543418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Netherlands</a:t>
                </a: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BDBE83AA-F455-498E-81DD-B7D8EFBC3BA9}"/>
                </a:ext>
              </a:extLst>
            </p:cNvPr>
            <p:cNvGrpSpPr/>
            <p:nvPr/>
          </p:nvGrpSpPr>
          <p:grpSpPr>
            <a:xfrm>
              <a:off x="1448754" y="1765301"/>
              <a:ext cx="544050" cy="107674"/>
              <a:chOff x="5374777" y="-556757"/>
              <a:chExt cx="544050" cy="107674"/>
            </a:xfrm>
          </p:grpSpPr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16315E39-62CC-4474-863B-19CD89E77DB6}"/>
                  </a:ext>
                </a:extLst>
              </p:cNvPr>
              <p:cNvSpPr/>
              <p:nvPr/>
            </p:nvSpPr>
            <p:spPr bwMode="auto">
              <a:xfrm>
                <a:off x="5548533" y="-556757"/>
                <a:ext cx="37029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Germany</a:t>
                </a:r>
              </a:p>
            </p:txBody>
          </p: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9006438E-6EAE-4C6C-820E-60CC4AD39C15}"/>
                  </a:ext>
                </a:extLst>
              </p:cNvPr>
              <p:cNvGrpSpPr/>
              <p:nvPr/>
            </p:nvGrpSpPr>
            <p:grpSpPr>
              <a:xfrm>
                <a:off x="5374777" y="-535517"/>
                <a:ext cx="131384" cy="65132"/>
                <a:chOff x="4071469" y="4186268"/>
                <a:chExt cx="108928" cy="54000"/>
              </a:xfrm>
            </p:grpSpPr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8B8F3974-8D85-4AAE-8473-1F4CB87825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3" name="Oval 162">
                  <a:extLst>
                    <a:ext uri="{FF2B5EF4-FFF2-40B4-BE49-F238E27FC236}">
                      <a16:creationId xmlns:a16="http://schemas.microsoft.com/office/drawing/2014/main" id="{360CA1FE-2ED7-48CD-A126-C7A1A74DB4E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E7768120-5A07-411C-BD4C-E30B7D27E740}"/>
                </a:ext>
              </a:extLst>
            </p:cNvPr>
            <p:cNvGrpSpPr/>
            <p:nvPr/>
          </p:nvGrpSpPr>
          <p:grpSpPr>
            <a:xfrm>
              <a:off x="1549131" y="1995326"/>
              <a:ext cx="382474" cy="107674"/>
              <a:chOff x="5345180" y="-430320"/>
              <a:chExt cx="382474" cy="107674"/>
            </a:xfrm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58269B82-90CB-4954-A017-AC546DC35F4A}"/>
                  </a:ext>
                </a:extLst>
              </p:cNvPr>
              <p:cNvSpPr/>
              <p:nvPr/>
            </p:nvSpPr>
            <p:spPr bwMode="auto">
              <a:xfrm>
                <a:off x="5446327" y="-430320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Austria</a:t>
                </a:r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3775349D-1EDD-43C0-86EB-59A158B409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345180" y="-409572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9EC222CB-EB5E-48A1-8135-171B9CEABD3D}"/>
                </a:ext>
              </a:extLst>
            </p:cNvPr>
            <p:cNvGrpSpPr/>
            <p:nvPr/>
          </p:nvGrpSpPr>
          <p:grpSpPr>
            <a:xfrm>
              <a:off x="1455540" y="1915429"/>
              <a:ext cx="611958" cy="107674"/>
              <a:chOff x="5134159" y="-349121"/>
              <a:chExt cx="611958" cy="107674"/>
            </a:xfrm>
          </p:grpSpPr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31F1B1FE-38B6-445F-8FC8-9FE2E345483E}"/>
                  </a:ext>
                </a:extLst>
              </p:cNvPr>
              <p:cNvSpPr/>
              <p:nvPr/>
            </p:nvSpPr>
            <p:spPr bwMode="auto">
              <a:xfrm>
                <a:off x="5278440" y="-349121"/>
                <a:ext cx="46767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Switzerland</a:t>
                </a:r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9EF72797-C557-49F9-A018-30639E6005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34159" y="-332652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ABCAF638-304E-4BF9-9FA9-F010C65E75A5}"/>
                </a:ext>
              </a:extLst>
            </p:cNvPr>
            <p:cNvGrpSpPr/>
            <p:nvPr/>
          </p:nvGrpSpPr>
          <p:grpSpPr>
            <a:xfrm>
              <a:off x="3706860" y="2828663"/>
              <a:ext cx="561776" cy="107674"/>
              <a:chOff x="7519638" y="687135"/>
              <a:chExt cx="561776" cy="107674"/>
            </a:xfrm>
          </p:grpSpPr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4C3E60F5-4237-4377-902D-446AB9AE4270}"/>
                  </a:ext>
                </a:extLst>
              </p:cNvPr>
              <p:cNvSpPr/>
              <p:nvPr/>
            </p:nvSpPr>
            <p:spPr bwMode="auto">
              <a:xfrm>
                <a:off x="7749592" y="687135"/>
                <a:ext cx="33182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Vietnam</a:t>
                </a:r>
              </a:p>
            </p:txBody>
          </p: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C319ACEE-B80F-45BE-81E4-6279CA8FF35F}"/>
                  </a:ext>
                </a:extLst>
              </p:cNvPr>
              <p:cNvGrpSpPr/>
              <p:nvPr/>
            </p:nvGrpSpPr>
            <p:grpSpPr>
              <a:xfrm>
                <a:off x="7519638" y="708430"/>
                <a:ext cx="200261" cy="65132"/>
                <a:chOff x="3961613" y="4186268"/>
                <a:chExt cx="166032" cy="54000"/>
              </a:xfrm>
            </p:grpSpPr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9EEC94AA-1969-4FCD-BBE5-ECD6F3FA6B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AA2618F3-8003-4981-A2D4-F1655EE0870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B4514BEA-B73D-4641-B25D-BC007239B84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3645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FDA59173-9A94-47ED-8720-34A320303A54}"/>
                </a:ext>
              </a:extLst>
            </p:cNvPr>
            <p:cNvGrpSpPr/>
            <p:nvPr/>
          </p:nvGrpSpPr>
          <p:grpSpPr>
            <a:xfrm>
              <a:off x="1702158" y="2449679"/>
              <a:ext cx="634236" cy="107674"/>
              <a:chOff x="5361787" y="110756"/>
              <a:chExt cx="634236" cy="107674"/>
            </a:xfrm>
          </p:grpSpPr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0160B0D7-0D7C-4AD0-9EB4-65D365A62C7C}"/>
                  </a:ext>
                </a:extLst>
              </p:cNvPr>
              <p:cNvSpPr/>
              <p:nvPr/>
            </p:nvSpPr>
            <p:spPr bwMode="auto">
              <a:xfrm>
                <a:off x="5361787" y="110756"/>
                <a:ext cx="51937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Saudi Arabia</a:t>
                </a:r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DDF03EEA-A97A-48C4-A57B-6E60F16394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0891" y="13747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7AFD3846-B4C7-41E6-8F6F-6B26AF482187}"/>
                </a:ext>
              </a:extLst>
            </p:cNvPr>
            <p:cNvGrpSpPr/>
            <p:nvPr/>
          </p:nvGrpSpPr>
          <p:grpSpPr>
            <a:xfrm>
              <a:off x="2264504" y="2714862"/>
              <a:ext cx="344907" cy="107674"/>
              <a:chOff x="5860340" y="550092"/>
              <a:chExt cx="344907" cy="107674"/>
            </a:xfrm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DD08528E-A9EA-4431-9017-493521AFCA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40115" y="564831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1FEFC92E-B764-4370-8D39-BD864F534E14}"/>
                  </a:ext>
                </a:extLst>
              </p:cNvPr>
              <p:cNvSpPr/>
              <p:nvPr/>
            </p:nvSpPr>
            <p:spPr bwMode="auto">
              <a:xfrm>
                <a:off x="5860340" y="550092"/>
                <a:ext cx="245260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Oman</a:t>
                </a: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9EB01FB0-B028-4704-B875-C20F01DB9943}"/>
                </a:ext>
              </a:extLst>
            </p:cNvPr>
            <p:cNvGrpSpPr/>
            <p:nvPr/>
          </p:nvGrpSpPr>
          <p:grpSpPr>
            <a:xfrm>
              <a:off x="3733924" y="2077725"/>
              <a:ext cx="263888" cy="217578"/>
              <a:chOff x="7323604" y="-31142"/>
              <a:chExt cx="263888" cy="217578"/>
            </a:xfrm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24BA6133-6252-43F5-81BF-41F1E9B79667}"/>
                  </a:ext>
                </a:extLst>
              </p:cNvPr>
              <p:cNvSpPr/>
              <p:nvPr/>
            </p:nvSpPr>
            <p:spPr bwMode="auto">
              <a:xfrm>
                <a:off x="7337822" y="-31142"/>
                <a:ext cx="23684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China</a:t>
                </a:r>
              </a:p>
            </p:txBody>
          </p:sp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17EA11A2-DDF6-4836-B2BD-08234ACE05BB}"/>
                  </a:ext>
                </a:extLst>
              </p:cNvPr>
              <p:cNvGrpSpPr/>
              <p:nvPr/>
            </p:nvGrpSpPr>
            <p:grpSpPr>
              <a:xfrm>
                <a:off x="7323604" y="121304"/>
                <a:ext cx="263888" cy="65132"/>
                <a:chOff x="3961613" y="4186268"/>
                <a:chExt cx="218784" cy="54000"/>
              </a:xfrm>
            </p:grpSpPr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6E3E56C9-EED5-42FA-9CE2-2F923E3F0C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4" name="Oval 143">
                  <a:extLst>
                    <a:ext uri="{FF2B5EF4-FFF2-40B4-BE49-F238E27FC236}">
                      <a16:creationId xmlns:a16="http://schemas.microsoft.com/office/drawing/2014/main" id="{9A023BAA-2661-43C0-BF4B-283BCAAE9F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AC15D8FA-A63F-4DD3-A0A6-F90E0CCE90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6" name="Oval 145">
                  <a:extLst>
                    <a:ext uri="{FF2B5EF4-FFF2-40B4-BE49-F238E27FC236}">
                      <a16:creationId xmlns:a16="http://schemas.microsoft.com/office/drawing/2014/main" id="{6CBE408F-E927-4C6D-9017-54BB724EB4E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29BAB079-1734-4396-BCF5-AAB04031C628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8262922" y="1298389"/>
            <a:ext cx="3590481" cy="1839768"/>
          </a:xfrm>
          <a:solidFill>
            <a:schemeClr val="bg2"/>
          </a:solidFill>
        </p:spPr>
        <p:txBody>
          <a:bodyPr vert="horz" lIns="0" tIns="540000" rIns="0" bIns="0" rtlCol="0" anchor="ctr" anchorCtr="0">
            <a:noAutofit/>
          </a:bodyPr>
          <a:lstStyle>
            <a:lvl1pPr marL="0" indent="0" algn="ctr">
              <a:buNone/>
              <a:defRPr lang="en-AU">
                <a:latin typeface="Arial" panose="020B0604020202020204" pitchFamily="34" charset="0"/>
              </a:defRPr>
            </a:lvl1pPr>
          </a:lstStyle>
          <a:p>
            <a:pPr marL="191995" lvl="0" indent="-191995" algn="ctr"/>
            <a:r>
              <a:rPr lang="en-AU" dirty="0"/>
              <a:t>Highlight box</a:t>
            </a:r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6234F6BF-CE90-824E-BB2A-75200AC913B4}"/>
              </a:ext>
            </a:extLst>
          </p:cNvPr>
          <p:cNvSpPr>
            <a:spLocks noChangeAspect="1"/>
          </p:cNvSpPr>
          <p:nvPr/>
        </p:nvSpPr>
        <p:spPr>
          <a:xfrm>
            <a:off x="4734132" y="3843091"/>
            <a:ext cx="86843" cy="86843"/>
          </a:xfrm>
          <a:prstGeom prst="ellipse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846954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id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59829" y="1346202"/>
            <a:ext cx="10951633" cy="4829155"/>
          </a:xfrm>
          <a:prstGeom prst="rect">
            <a:avLst/>
          </a:prstGeom>
        </p:spPr>
        <p:txBody>
          <a:bodyPr lIns="91440"/>
          <a:lstStyle>
            <a:lvl1pPr marL="0" indent="0">
              <a:buFont typeface="Arial" panose="020B0604020202020204" pitchFamily="34" charset="0"/>
              <a:buNone/>
              <a:tabLst>
                <a:tab pos="9008251" algn="l"/>
              </a:tabLst>
              <a:defRPr b="0"/>
            </a:lvl1pPr>
            <a:lvl2pPr marL="368289" indent="0">
              <a:buFont typeface="Arial" panose="020B0604020202020204" pitchFamily="34" charset="0"/>
              <a:buNone/>
              <a:tabLst>
                <a:tab pos="9008251" algn="l"/>
              </a:tabLst>
              <a:defRPr sz="1600"/>
            </a:lvl2pPr>
            <a:lvl3pPr>
              <a:tabLst>
                <a:tab pos="9008251" algn="l"/>
              </a:tabLst>
              <a:defRPr/>
            </a:lvl3pPr>
            <a:lvl4pPr marL="785258" indent="0">
              <a:buFont typeface="Arial" panose="020B0604020202020204" pitchFamily="34" charset="0"/>
              <a:buNone/>
              <a:tabLst>
                <a:tab pos="9008251" algn="l"/>
              </a:tabLst>
              <a:defRPr sz="1600"/>
            </a:lvl4pPr>
            <a:lvl5pPr>
              <a:tabLst>
                <a:tab pos="9008251" algn="l"/>
              </a:tabLst>
              <a:defRPr/>
            </a:lvl5pPr>
          </a:lstStyle>
          <a:p>
            <a:pPr lvl="0"/>
            <a:r>
              <a:rPr lang="en-GB" altLang="zh-TW" dirty="0"/>
              <a:t>Click to edit Master text styles</a:t>
            </a:r>
          </a:p>
          <a:p>
            <a:pPr lvl="1"/>
            <a:r>
              <a:rPr lang="en-GB" altLang="zh-TW" dirty="0"/>
              <a:t>Second level</a:t>
            </a:r>
          </a:p>
          <a:p>
            <a:pPr lvl="3"/>
            <a:r>
              <a:rPr lang="en-GB" altLang="zh-TW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3D86D2D-25DD-3C4B-99FC-4F7A55845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826" y="343754"/>
            <a:ext cx="10820400" cy="377825"/>
          </a:xfrm>
          <a:prstGeom prst="rect">
            <a:avLst/>
          </a:prstGeom>
        </p:spPr>
        <p:txBody>
          <a:bodyPr vert="horz" lIns="91440" tIns="45720" rIns="91440" bIns="36576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4CC1888-3CDD-A446-A6B0-597A02AC5A46}"/>
              </a:ext>
            </a:extLst>
          </p:cNvPr>
          <p:cNvCxnSpPr>
            <a:cxnSpLocks/>
          </p:cNvCxnSpPr>
          <p:nvPr userDrawn="1"/>
        </p:nvCxnSpPr>
        <p:spPr>
          <a:xfrm>
            <a:off x="683684" y="787541"/>
            <a:ext cx="464837" cy="0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1DC1EE-61AE-A341-9EC4-7A638099B4C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9826" y="825823"/>
            <a:ext cx="10971775" cy="342900"/>
          </a:xfrm>
        </p:spPr>
        <p:txBody>
          <a:bodyPr/>
          <a:lstStyle/>
          <a:p>
            <a:pPr lvl="0"/>
            <a:r>
              <a:rPr lang="en-US" dirty="0"/>
              <a:t>Click to edit master sub-title styles</a:t>
            </a:r>
          </a:p>
        </p:txBody>
      </p:sp>
    </p:spTree>
    <p:extLst>
      <p:ext uri="{BB962C8B-B14F-4D97-AF65-F5344CB8AC3E}">
        <p14:creationId xmlns:p14="http://schemas.microsoft.com/office/powerpoint/2010/main" val="1847886197"/>
      </p:ext>
    </p:extLst>
  </p:cSld>
  <p:clrMapOvr>
    <a:masterClrMapping/>
  </p:clrMapOvr>
</p:sldLayout>
</file>

<file path=ppt/slideLayouts/slideLayout9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sset classes and RE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2314E80-FEC8-41FD-85C9-5C3A6A70F167}"/>
              </a:ext>
            </a:extLst>
          </p:cNvPr>
          <p:cNvSpPr/>
          <p:nvPr/>
        </p:nvSpPr>
        <p:spPr>
          <a:xfrm>
            <a:off x="334434" y="1725638"/>
            <a:ext cx="11523133" cy="382513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1348D93-B37A-4425-AD04-78CB4882F608}"/>
              </a:ext>
            </a:extLst>
          </p:cNvPr>
          <p:cNvSpPr/>
          <p:nvPr/>
        </p:nvSpPr>
        <p:spPr>
          <a:xfrm>
            <a:off x="4761714" y="5186845"/>
            <a:ext cx="2668575" cy="184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A0B8479-81A9-4C48-8B7E-D0346509C3EF}"/>
              </a:ext>
            </a:extLst>
          </p:cNvPr>
          <p:cNvSpPr/>
          <p:nvPr/>
        </p:nvSpPr>
        <p:spPr>
          <a:xfrm>
            <a:off x="900589" y="4948057"/>
            <a:ext cx="10390825" cy="1116959"/>
          </a:xfrm>
          <a:prstGeom prst="rect">
            <a:avLst/>
          </a:prstGeom>
          <a:solidFill>
            <a:schemeClr val="bg2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63CB9A3-4A2C-4F38-AD40-8D3D4510A9D3}"/>
              </a:ext>
            </a:extLst>
          </p:cNvPr>
          <p:cNvSpPr txBox="1"/>
          <p:nvPr/>
        </p:nvSpPr>
        <p:spPr>
          <a:xfrm>
            <a:off x="3421899" y="5084483"/>
            <a:ext cx="3257983" cy="246221"/>
          </a:xfrm>
          <a:prstGeom prst="rect">
            <a:avLst/>
          </a:prstGeom>
          <a:noFill/>
        </p:spPr>
        <p:txBody>
          <a:bodyPr wrap="none" lIns="96000" tIns="0" rIns="96000" bIns="0" rtlCol="0">
            <a:spAutoFit/>
          </a:bodyPr>
          <a:lstStyle/>
          <a:p>
            <a:pPr algn="ctr" defTabSz="609585">
              <a:defRPr/>
            </a:pPr>
            <a:r>
              <a:rPr lang="en-US" altLang="en-US" sz="1600" b="1" dirty="0">
                <a:solidFill>
                  <a:prstClr val="black"/>
                </a:solidFill>
              </a:rPr>
              <a:t>5 REITs</a:t>
            </a:r>
            <a:r>
              <a:rPr lang="en-US" altLang="en-US" sz="1600" dirty="0">
                <a:solidFill>
                  <a:prstClr val="black"/>
                </a:solidFill>
              </a:rPr>
              <a:t> across </a:t>
            </a:r>
            <a:r>
              <a:rPr lang="en-US" altLang="en-US" sz="1600" b="1" dirty="0">
                <a:solidFill>
                  <a:prstClr val="black"/>
                </a:solidFill>
              </a:rPr>
              <a:t>4 assets classes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05A81F1-3254-4AE5-BE0E-156BFD611240}"/>
              </a:ext>
            </a:extLst>
          </p:cNvPr>
          <p:cNvCxnSpPr/>
          <p:nvPr/>
        </p:nvCxnSpPr>
        <p:spPr>
          <a:xfrm flipV="1">
            <a:off x="9245600" y="4948057"/>
            <a:ext cx="0" cy="1116959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5AB0BB1-B968-44E2-95E0-449C8C7670A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7629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E5F0ECFC-CF01-46B9-862F-6BA884C4AE1F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75711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C75D6561-942E-4202-8EEC-04C24C4DD64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03793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0B35F484-B964-4D21-BF60-64693C8388D3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1875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69B67840-6B57-41D4-8B9E-7915896ED428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59957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30D324FA-B471-4E11-97B6-E106EE313B5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84574" y="1476159"/>
            <a:ext cx="3222852" cy="43272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>
            <a:spAutoFit/>
          </a:bodyPr>
          <a:lstStyle>
            <a:lvl1pPr marL="0" indent="0" algn="ctr">
              <a:buNone/>
              <a:defRPr lang="en-GB" sz="1867" spc="-2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191995" lvl="0" indent="-191995" algn="ctr" defTabSz="609585"/>
            <a:r>
              <a:rPr lang="en-US" smtClean="0"/>
              <a:t>Click to edit Master text styles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848A7EB9-DFBD-4765-AC08-81731455A8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B9301B7-F9B4-4C25-BF30-A806A0508544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0022FEA5-5CAD-48B8-A2F8-2FAA00E80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0" name="Text Placeholder 18">
            <a:extLst>
              <a:ext uri="{FF2B5EF4-FFF2-40B4-BE49-F238E27FC236}">
                <a16:creationId xmlns:a16="http://schemas.microsoft.com/office/drawing/2014/main" id="{289E1322-6D66-4D1A-9188-B53DA540BA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63B4E12-5E7B-466A-9A4E-C8B1A582853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898848" y="5018969"/>
            <a:ext cx="780663" cy="328231"/>
          </a:xfrm>
          <a:noFill/>
        </p:spPr>
        <p:txBody>
          <a:bodyPr wrap="none" lIns="0" tIns="0" rIns="0" bIns="0" anchor="t">
            <a:spAutoFit/>
          </a:bodyPr>
          <a:lstStyle>
            <a:lvl1pPr marL="0" indent="0">
              <a:buNone/>
              <a:defRPr lang="en-US" sz="2133" b="1" smtClean="0">
                <a:latin typeface="+mj-lt"/>
                <a:ea typeface="MS PGothic"/>
                <a:cs typeface="Arial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S$[•]b</a:t>
            </a:r>
            <a:endParaRPr lang="en-AU" dirty="0"/>
          </a:p>
        </p:txBody>
      </p:sp>
      <p:sp>
        <p:nvSpPr>
          <p:cNvPr id="65" name="Text Placeholder 5">
            <a:extLst>
              <a:ext uri="{FF2B5EF4-FFF2-40B4-BE49-F238E27FC236}">
                <a16:creationId xmlns:a16="http://schemas.microsoft.com/office/drawing/2014/main" id="{C1729B94-1CDA-4C72-ADEA-E2A5BE88271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01468" y="5404513"/>
            <a:ext cx="1575421" cy="205121"/>
          </a:xfrm>
          <a:noFill/>
        </p:spPr>
        <p:txBody>
          <a:bodyPr wrap="square" lIns="0" tIns="0" rIns="0" bIns="0" anchor="t">
            <a:spAutoFit/>
          </a:bodyPr>
          <a:lstStyle>
            <a:lvl1pPr marL="0" indent="0" algn="ctr">
              <a:buNone/>
              <a:defRPr lang="en-AU" sz="1333" kern="1200" spc="-20" dirty="0">
                <a:solidFill>
                  <a:schemeClr val="tx1"/>
                </a:solidFill>
                <a:latin typeface="+mn-lt"/>
                <a:ea typeface="MS PGothic"/>
                <a:cs typeface="Arial Black" panose="020B0604020202020204" pitchFamily="34" charset="0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[•]</a:t>
            </a:r>
            <a:endParaRPr lang="en-AU" dirty="0"/>
          </a:p>
        </p:txBody>
      </p:sp>
      <p:sp>
        <p:nvSpPr>
          <p:cNvPr id="10" name="Text Placeholder 118">
            <a:extLst>
              <a:ext uri="{FF2B5EF4-FFF2-40B4-BE49-F238E27FC236}">
                <a16:creationId xmlns:a16="http://schemas.microsoft.com/office/drawing/2014/main" id="{2AAA7A1C-A340-4FF1-A558-21E745B69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76295" y="4171217"/>
            <a:ext cx="2122805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9" name="Text Placeholder 118">
            <a:extLst>
              <a:ext uri="{FF2B5EF4-FFF2-40B4-BE49-F238E27FC236}">
                <a16:creationId xmlns:a16="http://schemas.microsoft.com/office/drawing/2014/main" id="{CBC3F1D9-3661-4FD9-9401-F63CA7FE2C8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754395" y="4171217"/>
            <a:ext cx="213270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0" name="Text Placeholder 118">
            <a:extLst>
              <a:ext uri="{FF2B5EF4-FFF2-40B4-BE49-F238E27FC236}">
                <a16:creationId xmlns:a16="http://schemas.microsoft.com/office/drawing/2014/main" id="{10EFCFA7-781C-4B88-B35D-84F7A856EF9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044689" y="4171217"/>
            <a:ext cx="2126848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1" name="Text Placeholder 118">
            <a:extLst>
              <a:ext uri="{FF2B5EF4-FFF2-40B4-BE49-F238E27FC236}">
                <a16:creationId xmlns:a16="http://schemas.microsoft.com/office/drawing/2014/main" id="{B4AF8C55-0F6F-4623-862F-F88AE89B267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321050" y="4171217"/>
            <a:ext cx="212552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2" name="Text Placeholder 118">
            <a:extLst>
              <a:ext uri="{FF2B5EF4-FFF2-40B4-BE49-F238E27FC236}">
                <a16:creationId xmlns:a16="http://schemas.microsoft.com/office/drawing/2014/main" id="{D33B323C-98E2-4C62-B69A-2C2EA9A5E4D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07651" y="4149499"/>
            <a:ext cx="2117451" cy="500139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pic>
        <p:nvPicPr>
          <p:cNvPr id="48" name="Picture 44">
            <a:extLst>
              <a:ext uri="{FF2B5EF4-FFF2-40B4-BE49-F238E27FC236}">
                <a16:creationId xmlns:a16="http://schemas.microsoft.com/office/drawing/2014/main" id="{4EFDA4D6-4741-49AC-93F9-98A012E5E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 bwMode="auto">
          <a:xfrm>
            <a:off x="6182382" y="5495950"/>
            <a:ext cx="1128741" cy="30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5">
            <a:extLst>
              <a:ext uri="{FF2B5EF4-FFF2-40B4-BE49-F238E27FC236}">
                <a16:creationId xmlns:a16="http://schemas.microsoft.com/office/drawing/2014/main" id="{94EF6EFC-D754-497B-8677-73473941E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/>
        </p:blipFill>
        <p:spPr bwMode="auto">
          <a:xfrm>
            <a:off x="4617992" y="5500015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7">
            <a:extLst>
              <a:ext uri="{FF2B5EF4-FFF2-40B4-BE49-F238E27FC236}">
                <a16:creationId xmlns:a16="http://schemas.microsoft.com/office/drawing/2014/main" id="{E642D8F6-2075-4283-B317-0CC21B2374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 bwMode="auto">
          <a:xfrm>
            <a:off x="1249061" y="5507027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44B74018-11CB-4799-940E-3984A576C9C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986615" y="5485857"/>
            <a:ext cx="846587" cy="327347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95E7DA29-6231-4AAB-9A0F-89D33916C9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742314" y="5498778"/>
            <a:ext cx="1271327" cy="31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869426"/>
      </p:ext>
    </p:extLst>
  </p:cSld>
  <p:clrMapOvr>
    <a:masterClrMapping/>
  </p:clrMapOvr>
</p:sldLayout>
</file>

<file path=ppt/slideLayouts/slideLayout9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49194" y="1596809"/>
            <a:ext cx="4808373" cy="42100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7C3D992-3EDC-4DA6-B49D-9859A750888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1596809"/>
            <a:ext cx="6766560" cy="4210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AFB1FF4F-2214-4FED-BA3A-3C2C37D502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DA55558-0DB0-4A4C-89B0-BE0EDE0AD407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E5AD37DD-7BEE-4348-81DA-5F1E6D368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3838ABF-9C90-4355-A358-5C96ECA47F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03456551"/>
      </p:ext>
    </p:extLst>
  </p:cSld>
  <p:clrMapOvr>
    <a:masterClrMapping/>
  </p:clrMapOvr>
</p:sldLayout>
</file>

<file path=ppt/slideLayouts/slideLayout9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63D87694-BFBC-406D-A720-C33572435F3E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5053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F0C5EA9-3BF7-4738-9EFA-E7D36D3E879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35053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2" name="Text Placeholder 118">
            <a:extLst>
              <a:ext uri="{FF2B5EF4-FFF2-40B4-BE49-F238E27FC236}">
                <a16:creationId xmlns:a16="http://schemas.microsoft.com/office/drawing/2014/main" id="{2FD1B914-91DB-4DC9-B0CC-60955F40087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053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3" name="Text Placeholder 118">
            <a:extLst>
              <a:ext uri="{FF2B5EF4-FFF2-40B4-BE49-F238E27FC236}">
                <a16:creationId xmlns:a16="http://schemas.microsoft.com/office/drawing/2014/main" id="{CDB98613-33B9-46E9-9999-99B26F1D979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5053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6D10A808-85F2-4206-8E24-077A1FE1754F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276510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CA870DCE-C088-42AD-A5EC-3801BA1347AC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276510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8" name="Text Placeholder 118">
            <a:extLst>
              <a:ext uri="{FF2B5EF4-FFF2-40B4-BE49-F238E27FC236}">
                <a16:creationId xmlns:a16="http://schemas.microsoft.com/office/drawing/2014/main" id="{165797EB-FEEF-47EF-8502-B72A8115377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276510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0" name="Text Placeholder 118">
            <a:extLst>
              <a:ext uri="{FF2B5EF4-FFF2-40B4-BE49-F238E27FC236}">
                <a16:creationId xmlns:a16="http://schemas.microsoft.com/office/drawing/2014/main" id="{8EB49760-03F6-4502-9544-B2D63410427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276510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550FAAC1-2CBF-4FA4-95C6-9E0E72562AC0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620248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F942DD5B-E49C-43EF-94BC-2182C44DE02D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620248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3" name="Text Placeholder 118">
            <a:extLst>
              <a:ext uri="{FF2B5EF4-FFF2-40B4-BE49-F238E27FC236}">
                <a16:creationId xmlns:a16="http://schemas.microsoft.com/office/drawing/2014/main" id="{610AA8F6-DEC8-47EF-83DA-D4263C06C24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20248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4" name="Text Placeholder 118">
            <a:extLst>
              <a:ext uri="{FF2B5EF4-FFF2-40B4-BE49-F238E27FC236}">
                <a16:creationId xmlns:a16="http://schemas.microsoft.com/office/drawing/2014/main" id="{8F135920-E78E-417A-8E9D-AF55AE3B804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20248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0088E2D3-D55E-4B0B-AB89-0DBAB3F9E207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9128459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3333ECB0-93E4-49DC-9F56-632D2FD361FE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9128459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7" name="Text Placeholder 118">
            <a:extLst>
              <a:ext uri="{FF2B5EF4-FFF2-40B4-BE49-F238E27FC236}">
                <a16:creationId xmlns:a16="http://schemas.microsoft.com/office/drawing/2014/main" id="{DB27BD4D-28DC-4AEF-8E25-AC3A7CECE82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128459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8" name="Text Placeholder 118">
            <a:extLst>
              <a:ext uri="{FF2B5EF4-FFF2-40B4-BE49-F238E27FC236}">
                <a16:creationId xmlns:a16="http://schemas.microsoft.com/office/drawing/2014/main" id="{36C2E9E7-24FC-4E85-9B95-031592E2F75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128459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A412B6CE-7B20-49DF-862B-AA172006F3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09E4129-D281-4E0C-8C7A-D614B14496BD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>
            <a:extLst>
              <a:ext uri="{FF2B5EF4-FFF2-40B4-BE49-F238E27FC236}">
                <a16:creationId xmlns:a16="http://schemas.microsoft.com/office/drawing/2014/main" id="{245E5802-6415-4231-8868-862514160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02C83258-A6C9-4D9A-A0BE-8460CDFF57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66415584"/>
      </p:ext>
    </p:extLst>
  </p:cSld>
  <p:clrMapOvr>
    <a:masterClrMapping/>
  </p:clrMapOvr>
</p:sldLayout>
</file>

<file path=ppt/slideLayouts/slideLayout9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7986" y="1596809"/>
            <a:ext cx="3929581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C16D6C69-6746-4030-A6CA-D2D7D01DB0C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3758" y="1596811"/>
            <a:ext cx="4307941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DB9FB400-2762-43CB-BBBA-CCA5AF2F4C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3757" y="4129911"/>
            <a:ext cx="186944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677B9744-3888-4297-B60E-F8474779CD0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742153" y="1596810"/>
            <a:ext cx="2924924" cy="42289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5402519B-6C59-4C7A-87FF-23750777EF5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332747" y="4129911"/>
            <a:ext cx="2328951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4FAEE446-BB6D-4939-8846-14E0581137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D6B6CEE-97CD-4872-BC14-C0DC3C1F8AAB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74ECCE9E-9D89-4C3D-8AC3-F701E3278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3FCD2C4B-BF44-4459-9FD1-F5DCAB95DC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898712410"/>
      </p:ext>
    </p:extLst>
  </p:cSld>
  <p:clrMapOvr>
    <a:masterClrMapping/>
  </p:clrMapOvr>
</p:sldLayout>
</file>

<file path=ppt/slideLayouts/slideLayout9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8182" y="1606972"/>
            <a:ext cx="4054660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C3BB95A7-32EA-43AD-86BC-01E522CD29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2610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C2D62157-C00F-40C8-BE62-BF8F4FC8015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70914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ADC8E922-511B-4612-85D6-BED47CA9AC4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0914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4EDABAC8-3301-4BFB-B19C-2AFF95DEB38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3230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7D7773D1-B32B-43D8-AE7C-C6641A15E2C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5546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3BCBB88D-B843-4E62-813A-DBBBD7950D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08AB0-00AA-4107-9D97-08CD10212A2A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02AC979-5B2C-4F33-B647-BC7C479F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A4C77FD-E6B9-4C2A-9A05-1D00CFB247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53301092"/>
      </p:ext>
    </p:extLst>
  </p:cSld>
  <p:clrMapOvr>
    <a:masterClrMapping/>
  </p:clrMapOvr>
</p:sldLayout>
</file>

<file path=ppt/slideLayouts/slideLayout9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sid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BCC1821B-86E6-4064-BE58-723BDBDA10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3188" y="1444190"/>
            <a:ext cx="6655053" cy="43275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79F222-F030-4D07-A7E6-56EA58D2C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444189"/>
            <a:ext cx="4496881" cy="738664"/>
          </a:xfrm>
        </p:spPr>
        <p:txBody>
          <a:bodyPr wrap="square" anchor="b" anchorCtr="0">
            <a:sp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6F56361-CE01-46E4-A5B3-D3F94FD0CD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77C5E15A-8F57-4A35-86DF-60D487601B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90" y="2285003"/>
            <a:ext cx="4490588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21453331"/>
      </p:ext>
    </p:extLst>
  </p:cSld>
  <p:clrMapOvr>
    <a:masterClrMapping/>
  </p:clrMapOvr>
</p:sldLayout>
</file>

<file path=ppt/slideLayouts/slideLayout9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screen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9309CFE8-8D57-40B7-AAB0-183E8140F9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9FE78BF-F3D2-4AB9-A102-AE5FEFEDE4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b="10791"/>
          <a:stretch/>
        </p:blipFill>
        <p:spPr>
          <a:xfrm flipV="1">
            <a:off x="0" y="1"/>
            <a:ext cx="12192000" cy="140434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045C24-02FE-4318-95D3-B7AD00DC75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09C9D11E-47DA-48F3-9287-8DAE6DD04F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734E1928-8E39-412D-8549-824B678262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576865"/>
            <a:ext cx="4150468" cy="1448896"/>
          </a:xfrm>
          <a:solidFill>
            <a:schemeClr val="bg2">
              <a:alpha val="85000"/>
            </a:schemeClr>
          </a:solidFill>
        </p:spPr>
        <p:txBody>
          <a:bodyPr wrap="square"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720FCA-9297-4B96-AB32-2A6CB23A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7D5520E5-BD31-415B-85BE-BBA5018881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E13D265-C885-4591-B23D-C9F467333998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7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8901720"/>
      </p:ext>
    </p:extLst>
  </p:cSld>
  <p:clrMapOvr>
    <a:masterClrMapping/>
  </p:clrMapOvr>
</p:sldLayout>
</file>

<file path=ppt/slideLayouts/slideLayout9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screen image no 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E5559850-DADC-4AE7-ADAF-FF0F60D4C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300253"/>
            <a:ext cx="5131724" cy="1448896"/>
          </a:xfrm>
          <a:solidFill>
            <a:schemeClr val="bg2">
              <a:alpha val="85000"/>
            </a:schemeClr>
          </a:solidFill>
        </p:spPr>
        <p:txBody>
          <a:bodyPr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91A1A7E-A87E-455E-90C1-4F1A616DA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130A69F6-DCA0-45A6-B4E3-EFAA5F703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</p:spTree>
    <p:extLst>
      <p:ext uri="{BB962C8B-B14F-4D97-AF65-F5344CB8AC3E}">
        <p14:creationId xmlns:p14="http://schemas.microsoft.com/office/powerpoint/2010/main" val="4294624812"/>
      </p:ext>
    </p:extLst>
  </p:cSld>
  <p:clrMapOvr>
    <a:masterClrMapping/>
  </p:clrMapOvr>
</p:sldLayout>
</file>

<file path=ppt/slideLayouts/slideLayout9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colou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434" y="1274134"/>
            <a:ext cx="11523133" cy="1231107"/>
          </a:xfrm>
        </p:spPr>
        <p:txBody>
          <a:bodyPr wrap="square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EF46AB-C08B-4C4F-A03C-9E96D7D9E1EF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16FB219F-36A2-4DE3-AD0D-06D5E20106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Example charts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CDBF5156-2C16-4850-835F-5BAF58C1CE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 err="1"/>
              <a:t>Multicoloured</a:t>
            </a:r>
            <a:endParaRPr lang="en-AU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4C1A78-F61A-4300-A882-08A5E21EF722}"/>
              </a:ext>
            </a:extLst>
          </p:cNvPr>
          <p:cNvSpPr/>
          <p:nvPr/>
        </p:nvSpPr>
        <p:spPr>
          <a:xfrm>
            <a:off x="12326974" y="2866085"/>
            <a:ext cx="1025484" cy="443312"/>
          </a:xfrm>
          <a:prstGeom prst="rect">
            <a:avLst/>
          </a:prstGeom>
          <a:solidFill>
            <a:srgbClr val="FF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Tangerine #FF7F41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51E4C5-F5C2-41BA-B3CF-224F68E78F47}"/>
              </a:ext>
            </a:extLst>
          </p:cNvPr>
          <p:cNvSpPr/>
          <p:nvPr/>
        </p:nvSpPr>
        <p:spPr>
          <a:xfrm>
            <a:off x="12326977" y="1720709"/>
            <a:ext cx="1025484" cy="443312"/>
          </a:xfrm>
          <a:prstGeom prst="rect">
            <a:avLst/>
          </a:prstGeom>
          <a:solidFill>
            <a:srgbClr val="52A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Sea Green #52AFA4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B18888-061A-4451-AF90-DD9B860E96B2}"/>
              </a:ext>
            </a:extLst>
          </p:cNvPr>
          <p:cNvSpPr/>
          <p:nvPr/>
        </p:nvSpPr>
        <p:spPr>
          <a:xfrm>
            <a:off x="12326977" y="575333"/>
            <a:ext cx="1025484" cy="443312"/>
          </a:xfrm>
          <a:prstGeom prst="rect">
            <a:avLst/>
          </a:prstGeom>
          <a:solidFill>
            <a:srgbClr val="007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Ocean Blue #0076A8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2E77F4-2B91-4A44-8BA5-1D6044F9EF22}"/>
              </a:ext>
            </a:extLst>
          </p:cNvPr>
          <p:cNvSpPr/>
          <p:nvPr/>
        </p:nvSpPr>
        <p:spPr>
          <a:xfrm>
            <a:off x="12326974" y="4584149"/>
            <a:ext cx="1025484" cy="443312"/>
          </a:xfrm>
          <a:prstGeom prst="rect">
            <a:avLst/>
          </a:prstGeom>
          <a:solidFill>
            <a:srgbClr val="DEBD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Lilac #DEBDDA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BA66EEF-E5A6-4370-A5D3-C360D3DA7CB8}"/>
              </a:ext>
            </a:extLst>
          </p:cNvPr>
          <p:cNvSpPr/>
          <p:nvPr/>
        </p:nvSpPr>
        <p:spPr>
          <a:xfrm>
            <a:off x="12326977" y="2645"/>
            <a:ext cx="1025484" cy="443312"/>
          </a:xfrm>
          <a:prstGeom prst="rect">
            <a:avLst/>
          </a:prstGeom>
          <a:solidFill>
            <a:srgbClr val="6332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Plum #633260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2C3BBB-1C2E-4F15-894D-BEF47CA065C3}"/>
              </a:ext>
            </a:extLst>
          </p:cNvPr>
          <p:cNvSpPr/>
          <p:nvPr/>
        </p:nvSpPr>
        <p:spPr>
          <a:xfrm>
            <a:off x="12326977" y="1148021"/>
            <a:ext cx="1025484" cy="443312"/>
          </a:xfrm>
          <a:prstGeom prst="rect">
            <a:avLst/>
          </a:prstGeom>
          <a:solidFill>
            <a:srgbClr val="E4AA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Butterscotch #E4AA17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55EE247-AD98-4AA5-9E25-BA256C499668}"/>
              </a:ext>
            </a:extLst>
          </p:cNvPr>
          <p:cNvSpPr/>
          <p:nvPr/>
        </p:nvSpPr>
        <p:spPr>
          <a:xfrm>
            <a:off x="12326975" y="2293397"/>
            <a:ext cx="1025484" cy="443312"/>
          </a:xfrm>
          <a:prstGeom prst="rect">
            <a:avLst/>
          </a:prstGeom>
          <a:solidFill>
            <a:srgbClr val="B5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Champagne #B59E7A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E8625AA-68B3-469A-9D3A-7F0D43EE76FD}"/>
              </a:ext>
            </a:extLst>
          </p:cNvPr>
          <p:cNvSpPr/>
          <p:nvPr/>
        </p:nvSpPr>
        <p:spPr>
          <a:xfrm>
            <a:off x="12326974" y="5156837"/>
            <a:ext cx="1025484" cy="443312"/>
          </a:xfrm>
          <a:prstGeom prst="rect">
            <a:avLst/>
          </a:prstGeom>
          <a:solidFill>
            <a:srgbClr val="436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Pine #43695B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5761130-AD59-4B04-A874-54D01F669B2F}"/>
              </a:ext>
            </a:extLst>
          </p:cNvPr>
          <p:cNvSpPr/>
          <p:nvPr/>
        </p:nvSpPr>
        <p:spPr>
          <a:xfrm>
            <a:off x="12326974" y="3438773"/>
            <a:ext cx="1025484" cy="443312"/>
          </a:xfrm>
          <a:prstGeom prst="rect">
            <a:avLst/>
          </a:prstGeom>
          <a:solidFill>
            <a:srgbClr val="4625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Burgundy #46252F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994CDE-9C21-4E02-A0A2-52949EDBC7D7}"/>
              </a:ext>
            </a:extLst>
          </p:cNvPr>
          <p:cNvSpPr/>
          <p:nvPr/>
        </p:nvSpPr>
        <p:spPr>
          <a:xfrm>
            <a:off x="12326974" y="4011461"/>
            <a:ext cx="1025484" cy="443312"/>
          </a:xfrm>
          <a:prstGeom prst="rect">
            <a:avLst/>
          </a:prstGeom>
          <a:solidFill>
            <a:srgbClr val="84C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Mint #84C661</a:t>
            </a:r>
          </a:p>
        </p:txBody>
      </p:sp>
    </p:spTree>
    <p:extLst>
      <p:ext uri="{BB962C8B-B14F-4D97-AF65-F5344CB8AC3E}">
        <p14:creationId xmlns:p14="http://schemas.microsoft.com/office/powerpoint/2010/main" val="2917101145"/>
      </p:ext>
    </p:extLst>
  </p:cSld>
  <p:clrMapOvr>
    <a:masterClrMapping/>
  </p:clrMapOvr>
</p:sldLayout>
</file>

<file path=ppt/slideLayouts/slideLayout9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76A3032-2C65-478E-921E-FB3DD497370F}"/>
              </a:ext>
            </a:extLst>
          </p:cNvPr>
          <p:cNvGrpSpPr/>
          <p:nvPr/>
        </p:nvGrpSpPr>
        <p:grpSpPr>
          <a:xfrm>
            <a:off x="-1" y="0"/>
            <a:ext cx="12201287" cy="6858000"/>
            <a:chOff x="-1" y="0"/>
            <a:chExt cx="9150965" cy="5143500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7373235-3773-4C6E-B7BB-7D9383E6000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r="15033" b="39271"/>
            <a:stretch/>
          </p:blipFill>
          <p:spPr>
            <a:xfrm>
              <a:off x="-1" y="4259358"/>
              <a:ext cx="9150965" cy="884142"/>
            </a:xfrm>
            <a:prstGeom prst="rect">
              <a:avLst/>
            </a:prstGeom>
          </p:spPr>
        </p:pic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C15E88C-03D4-4DB3-A294-01AFD0238E6A}"/>
                </a:ext>
              </a:extLst>
            </p:cNvPr>
            <p:cNvGrpSpPr/>
            <p:nvPr userDrawn="1"/>
          </p:nvGrpSpPr>
          <p:grpSpPr>
            <a:xfrm>
              <a:off x="0" y="0"/>
              <a:ext cx="9150964" cy="2344040"/>
              <a:chOff x="0" y="0"/>
              <a:chExt cx="9150964" cy="2344040"/>
            </a:xfrm>
          </p:grpSpPr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6441D088-2608-489A-AFA7-12FB857C3D4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5"/>
                  </a:ext>
                </a:extLst>
              </a:blip>
              <a:srcRect l="81" t="90" r="-1"/>
              <a:stretch/>
            </p:blipFill>
            <p:spPr>
              <a:xfrm>
                <a:off x="0" y="0"/>
                <a:ext cx="9150964" cy="1982539"/>
              </a:xfrm>
              <a:prstGeom prst="rect">
                <a:avLst/>
              </a:prstGeom>
            </p:spPr>
          </p:pic>
          <p:pic>
            <p:nvPicPr>
              <p:cNvPr id="36" name="Supergraphic 35">
                <a:extLst>
                  <a:ext uri="{FF2B5EF4-FFF2-40B4-BE49-F238E27FC236}">
                    <a16:creationId xmlns:a16="http://schemas.microsoft.com/office/drawing/2014/main" id="{38ED6516-54EA-40DC-A3B9-12F312D5B7F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rcRect l="8161"/>
              <a:stretch/>
            </p:blipFill>
            <p:spPr>
              <a:xfrm>
                <a:off x="0" y="356654"/>
                <a:ext cx="5558576" cy="1987386"/>
              </a:xfrm>
              <a:prstGeom prst="rect">
                <a:avLst/>
              </a:prstGeom>
            </p:spPr>
          </p:pic>
          <p:pic>
            <p:nvPicPr>
              <p:cNvPr id="23" name="Frasers logo">
                <a:extLst>
                  <a:ext uri="{FF2B5EF4-FFF2-40B4-BE49-F238E27FC236}">
                    <a16:creationId xmlns:a16="http://schemas.microsoft.com/office/drawing/2014/main" id="{3E2AC1B3-2773-45AD-9FE2-D6348C7187F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7689057" y="125770"/>
                <a:ext cx="1332336" cy="642320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9671635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1024121"/>
            <a:ext cx="964998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D00828F-3B02-49C1-B056-0E3269336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8500826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–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D7937367-C2C4-9E49-AE37-48129B0630F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489201" y="0"/>
            <a:ext cx="9702800" cy="6858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8323E8E-87F2-294E-A1EF-4CE7F736726B}"/>
              </a:ext>
            </a:extLst>
          </p:cNvPr>
          <p:cNvSpPr/>
          <p:nvPr userDrawn="1"/>
        </p:nvSpPr>
        <p:spPr>
          <a:xfrm>
            <a:off x="965200" y="1740372"/>
            <a:ext cx="3048000" cy="30480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27C22CC-4D44-D94F-A66A-201F54EEEBF4}"/>
              </a:ext>
            </a:extLst>
          </p:cNvPr>
          <p:cNvGrpSpPr/>
          <p:nvPr userDrawn="1"/>
        </p:nvGrpSpPr>
        <p:grpSpPr>
          <a:xfrm>
            <a:off x="-97836" y="2748177"/>
            <a:ext cx="2262097" cy="94763"/>
            <a:chOff x="-73378" y="1908732"/>
            <a:chExt cx="1696573" cy="71072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A5BE535-784A-6D48-98C5-FFF7DFCD06A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00138" y="1908732"/>
              <a:ext cx="216000" cy="71072"/>
            </a:xfrm>
            <a:prstGeom prst="rect">
              <a:avLst/>
            </a:prstGeom>
          </p:spPr>
        </p:pic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1FDB5DFC-7F32-904E-82CA-2C87A388EFA9}"/>
                </a:ext>
              </a:extLst>
            </p:cNvPr>
            <p:cNvCxnSpPr>
              <a:cxnSpLocks/>
            </p:cNvCxnSpPr>
            <p:nvPr/>
          </p:nvCxnSpPr>
          <p:spPr>
            <a:xfrm>
              <a:off x="-73378" y="1977316"/>
              <a:ext cx="1696573" cy="0"/>
            </a:xfrm>
            <a:prstGeom prst="line">
              <a:avLst/>
            </a:prstGeom>
            <a:ln w="19050" cmpd="sng">
              <a:solidFill>
                <a:schemeClr val="tx1"/>
              </a:solidFill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019F4BA6-3B32-2045-95C2-8A2DD8F0CDA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61738" y="2128527"/>
            <a:ext cx="2027767" cy="393700"/>
          </a:xfrm>
          <a:prstGeom prst="rect">
            <a:avLst/>
          </a:prstGeom>
        </p:spPr>
        <p:txBody>
          <a:bodyPr>
            <a:noAutofit/>
          </a:bodyPr>
          <a:lstStyle>
            <a:lvl1pPr marL="129113" indent="0">
              <a:buNone/>
              <a:defRPr sz="32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97400F4-2B7F-F640-B13E-A96672119CE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61739" y="2980181"/>
            <a:ext cx="2496071" cy="1253617"/>
          </a:xfrm>
          <a:prstGeom prst="rect">
            <a:avLst/>
          </a:prstGeom>
        </p:spPr>
        <p:txBody>
          <a:bodyPr>
            <a:normAutofit/>
          </a:bodyPr>
          <a:lstStyle>
            <a:lvl1pPr marL="129113" indent="0">
              <a:buNone/>
              <a:defRPr sz="1600"/>
            </a:lvl1pPr>
          </a:lstStyle>
          <a:p>
            <a:pPr lvl="0"/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2396975224"/>
      </p:ext>
    </p:extLst>
  </p:cSld>
  <p:clrMapOvr>
    <a:masterClrMapping/>
  </p:clrMapOvr>
</p:sldLayout>
</file>

<file path=ppt/slideLayouts/slideLayout9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2"/>
            <a:chOff x="3105" y="746"/>
            <a:chExt cx="9137790" cy="514200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9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232982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1"/>
            <a:chOff x="3105" y="746"/>
            <a:chExt cx="9137790" cy="514200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8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298754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757"/>
          <a:stretch/>
        </p:blipFill>
        <p:spPr>
          <a:xfrm>
            <a:off x="0" y="2932259"/>
            <a:ext cx="12192000" cy="3925741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56" y="2489061"/>
            <a:ext cx="11531011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6556" y="2958001"/>
            <a:ext cx="11531011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191995" lvl="0" indent="-191995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52F64EF-413A-47FE-BA58-70EAF46333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271474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out 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758209" y="3707038"/>
            <a:ext cx="2880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Established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Singapore 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since 1996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237174" y="3707038"/>
            <a:ext cx="35342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Our Solutions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Learning, Consulting, Coaching and Blended Learning Solutions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392847" y="3707038"/>
            <a:ext cx="2880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Operations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China and India With </a:t>
            </a:r>
            <a:br>
              <a:rPr lang="en-US" sz="1600" dirty="0" smtClean="0">
                <a:solidFill>
                  <a:prstClr val="black"/>
                </a:solidFill>
              </a:rPr>
            </a:br>
            <a:r>
              <a:rPr lang="en-US" sz="1600" dirty="0" smtClean="0">
                <a:solidFill>
                  <a:prstClr val="black"/>
                </a:solidFill>
              </a:rPr>
              <a:t>a Global Partner footprint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280160" y="1622032"/>
            <a:ext cx="1719072" cy="1719072"/>
            <a:chOff x="1280160" y="1622032"/>
            <a:chExt cx="1719072" cy="1719072"/>
          </a:xfrm>
        </p:grpSpPr>
        <p:sp>
          <p:nvSpPr>
            <p:cNvPr id="14" name="Oval 13"/>
            <p:cNvSpPr/>
            <p:nvPr/>
          </p:nvSpPr>
          <p:spPr>
            <a:xfrm>
              <a:off x="1280160" y="1622032"/>
              <a:ext cx="1719072" cy="1719072"/>
            </a:xfrm>
            <a:prstGeom prst="ellipse">
              <a:avLst/>
            </a:prstGeom>
            <a:gradFill>
              <a:gsLst>
                <a:gs pos="0">
                  <a:srgbClr val="060554"/>
                </a:gs>
                <a:gs pos="51000">
                  <a:srgbClr val="0D117D"/>
                </a:gs>
                <a:gs pos="100000">
                  <a:srgbClr val="3562A7"/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7538" y="2006249"/>
              <a:ext cx="844317" cy="844317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 userDrawn="1"/>
        </p:nvGrpSpPr>
        <p:grpSpPr>
          <a:xfrm>
            <a:off x="5126736" y="1622032"/>
            <a:ext cx="1719072" cy="1719072"/>
            <a:chOff x="5126736" y="1622032"/>
            <a:chExt cx="1719072" cy="1719072"/>
          </a:xfrm>
          <a:gradFill>
            <a:gsLst>
              <a:gs pos="33000">
                <a:srgbClr val="036CB7"/>
              </a:gs>
              <a:gs pos="11000">
                <a:srgbClr val="0455A6"/>
              </a:gs>
              <a:gs pos="84000">
                <a:srgbClr val="08B6BA"/>
              </a:gs>
              <a:gs pos="62000">
                <a:schemeClr val="accent2"/>
              </a:gs>
            </a:gsLst>
            <a:lin ang="18900000" scaled="1"/>
          </a:gradFill>
        </p:grpSpPr>
        <p:sp>
          <p:nvSpPr>
            <p:cNvPr id="17" name="Oval 16"/>
            <p:cNvSpPr/>
            <p:nvPr/>
          </p:nvSpPr>
          <p:spPr>
            <a:xfrm>
              <a:off x="5126736" y="1622032"/>
              <a:ext cx="1719072" cy="1719072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2150" y="2006248"/>
              <a:ext cx="844317" cy="844317"/>
            </a:xfrm>
            <a:prstGeom prst="rect">
              <a:avLst/>
            </a:prstGeom>
            <a:grpFill/>
          </p:spPr>
        </p:pic>
      </p:grpSp>
      <p:grpSp>
        <p:nvGrpSpPr>
          <p:cNvPr id="19" name="Group 18"/>
          <p:cNvGrpSpPr/>
          <p:nvPr userDrawn="1"/>
        </p:nvGrpSpPr>
        <p:grpSpPr>
          <a:xfrm>
            <a:off x="8973312" y="1622032"/>
            <a:ext cx="1719072" cy="1719072"/>
            <a:chOff x="8973312" y="1622032"/>
            <a:chExt cx="1719072" cy="1719072"/>
          </a:xfrm>
        </p:grpSpPr>
        <p:sp>
          <p:nvSpPr>
            <p:cNvPr id="20" name="Oval 19"/>
            <p:cNvSpPr/>
            <p:nvPr/>
          </p:nvSpPr>
          <p:spPr>
            <a:xfrm>
              <a:off x="8973312" y="1622032"/>
              <a:ext cx="1719072" cy="1719072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7804" y="2056524"/>
              <a:ext cx="850087" cy="850087"/>
            </a:xfrm>
            <a:prstGeom prst="rect">
              <a:avLst/>
            </a:prstGeom>
          </p:spPr>
        </p:pic>
      </p:grpSp>
      <p:sp>
        <p:nvSpPr>
          <p:cNvPr id="83" name="TextBox 82"/>
          <p:cNvSpPr txBox="1"/>
          <p:nvPr userDrawn="1"/>
        </p:nvSpPr>
        <p:spPr>
          <a:xfrm>
            <a:off x="1901773" y="440359"/>
            <a:ext cx="8388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3200" dirty="0" smtClean="0">
                <a:solidFill>
                  <a:srgbClr val="FF0000"/>
                </a:solidFill>
              </a:rPr>
              <a:t>About ODE Consulting®</a:t>
            </a:r>
            <a:endParaRPr lang="en-SG" dirty="0">
              <a:solidFill>
                <a:srgbClr val="FF0000"/>
              </a:solidFill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240" y="5121024"/>
            <a:ext cx="822788" cy="72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724" y="5307378"/>
            <a:ext cx="1410753" cy="584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4234" y="5169425"/>
            <a:ext cx="1148132" cy="7934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Image result for advantexe logo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695" y="5183846"/>
            <a:ext cx="813102" cy="81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Image result for apsn logo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691" y="5344813"/>
            <a:ext cx="2143511" cy="54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989896" y="5144068"/>
            <a:ext cx="751766" cy="75176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221632" y="5254387"/>
            <a:ext cx="1188631" cy="57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5079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8994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03380" y="1822591"/>
            <a:ext cx="3491566" cy="1239557"/>
          </a:xfrm>
        </p:spPr>
        <p:txBody>
          <a:bodyPr>
            <a:normAutofit/>
          </a:bodyPr>
          <a:lstStyle>
            <a:lvl1pPr>
              <a:defRPr sz="3200" b="1" spc="300" baseline="0">
                <a:solidFill>
                  <a:srgbClr val="FF0000"/>
                </a:solidFill>
              </a:defRPr>
            </a:lvl1pPr>
          </a:lstStyle>
          <a:p>
            <a:r>
              <a:rPr lang="en-SG" dirty="0" smtClean="0"/>
              <a:t>Insert title here</a:t>
            </a:r>
            <a:endParaRPr lang="en-SG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8303380" y="3361765"/>
            <a:ext cx="3491566" cy="1120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 smtClean="0"/>
              <a:t>Insert subtitle text body here (if any) Calibri, 20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58139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544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10515600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9223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809253" y="876550"/>
            <a:ext cx="4329953" cy="38919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="1" baseline="0">
                <a:solidFill>
                  <a:srgbClr val="FF0000"/>
                </a:solidFill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/>
            </a:lvl3pPr>
          </a:lstStyle>
          <a:p>
            <a:pPr lvl="0"/>
            <a:r>
              <a:rPr lang="en-US" dirty="0" smtClean="0"/>
              <a:t>Title, Calibri, Bold, 48</a:t>
            </a:r>
          </a:p>
        </p:txBody>
      </p:sp>
    </p:spTree>
    <p:extLst>
      <p:ext uri="{BB962C8B-B14F-4D97-AF65-F5344CB8AC3E}">
        <p14:creationId xmlns:p14="http://schemas.microsoft.com/office/powerpoint/2010/main" val="63857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199094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775012"/>
            <a:ext cx="6199094" cy="42498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78724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87915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–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D7937367-C2C4-9E49-AE37-48129B0630F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702800" cy="6858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B42BB29-CB4F-E743-8B40-6EC32E0BE8B0}"/>
              </a:ext>
            </a:extLst>
          </p:cNvPr>
          <p:cNvGrpSpPr/>
          <p:nvPr userDrawn="1"/>
        </p:nvGrpSpPr>
        <p:grpSpPr>
          <a:xfrm>
            <a:off x="8483600" y="1740372"/>
            <a:ext cx="3708400" cy="3048000"/>
            <a:chOff x="6362700" y="1305279"/>
            <a:chExt cx="2781300" cy="228600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18323E8E-87F2-294E-A1EF-4CE7F736726B}"/>
                </a:ext>
              </a:extLst>
            </p:cNvPr>
            <p:cNvSpPr/>
            <p:nvPr userDrawn="1"/>
          </p:nvSpPr>
          <p:spPr>
            <a:xfrm>
              <a:off x="6362700" y="1305279"/>
              <a:ext cx="2286000" cy="2286000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EEE55B90-F5D8-C244-BF53-F1DB60BCA190}"/>
                </a:ext>
              </a:extLst>
            </p:cNvPr>
            <p:cNvGrpSpPr/>
            <p:nvPr userDrawn="1"/>
          </p:nvGrpSpPr>
          <p:grpSpPr>
            <a:xfrm>
              <a:off x="6582427" y="2061132"/>
              <a:ext cx="2561573" cy="71072"/>
              <a:chOff x="6582427" y="2061132"/>
              <a:chExt cx="2561573" cy="71072"/>
            </a:xfrm>
          </p:grpSpPr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DA5BE535-784A-6D48-98C5-FFF7DFCD06AB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738938" y="2061132"/>
                <a:ext cx="216000" cy="71072"/>
              </a:xfrm>
              <a:prstGeom prst="rect">
                <a:avLst/>
              </a:prstGeom>
            </p:spPr>
          </p:pic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FDB5DFC-7F32-904E-82CA-2C87A388EFA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82427" y="2129716"/>
                <a:ext cx="2561573" cy="0"/>
              </a:xfrm>
              <a:prstGeom prst="line">
                <a:avLst/>
              </a:prstGeom>
              <a:ln w="19050" cmpd="sng">
                <a:solidFill>
                  <a:schemeClr val="tx1"/>
                </a:solidFill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019F4BA6-3B32-2045-95C2-8A2DD8F0CDA9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780139" y="2128527"/>
            <a:ext cx="2027767" cy="393700"/>
          </a:xfrm>
          <a:prstGeom prst="rect">
            <a:avLst/>
          </a:prstGeom>
        </p:spPr>
        <p:txBody>
          <a:bodyPr>
            <a:noAutofit/>
          </a:bodyPr>
          <a:lstStyle>
            <a:lvl1pPr marL="129113" indent="0">
              <a:buNone/>
              <a:defRPr sz="32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97400F4-2B7F-F640-B13E-A96672119CEF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8780139" y="2980181"/>
            <a:ext cx="2496071" cy="1253617"/>
          </a:xfrm>
          <a:prstGeom prst="rect">
            <a:avLst/>
          </a:prstGeom>
        </p:spPr>
        <p:txBody>
          <a:bodyPr>
            <a:normAutofit/>
          </a:bodyPr>
          <a:lstStyle>
            <a:lvl1pPr marL="129113" indent="0">
              <a:buNone/>
              <a:defRPr sz="1600"/>
            </a:lvl1pPr>
          </a:lstStyle>
          <a:p>
            <a:pPr lvl="0"/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2386893100"/>
      </p:ext>
    </p:extLst>
  </p:cSld>
  <p:clrMapOvr>
    <a:masterClrMapping/>
  </p:clrMapOvr>
</p:sldLayout>
</file>

<file path=ppt/slideLayouts/slideLayout9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3202B6-E526-440D-B90D-FAE6B833777A}" type="slidenum">
              <a:rPr lang="en-US" alt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748147"/>
      </p:ext>
    </p:extLst>
  </p:cSld>
  <p:clrMapOvr>
    <a:masterClrMapping/>
  </p:clrMapOvr>
  <p:transition spd="slow">
    <p:wipe dir="r"/>
  </p:transition>
</p:sldLayout>
</file>

<file path=ppt/slideLayouts/slideLayout9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508354" y="1572915"/>
            <a:ext cx="8322908" cy="4160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SG" dirty="0" smtClean="0"/>
              <a:t>Insert your photo here</a:t>
            </a:r>
            <a:endParaRPr lang="en-SG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354" y="553385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0731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619365" y="1858645"/>
            <a:ext cx="3600000" cy="3600000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30667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85519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21389" y="1303282"/>
            <a:ext cx="5404780" cy="4256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AutoShape 2" descr="Image result for map pin icon white 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SG">
              <a:solidFill>
                <a:prstClr val="black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70" r="24386" b="1392"/>
          <a:stretch/>
        </p:blipFill>
        <p:spPr>
          <a:xfrm rot="16200000">
            <a:off x="809925" y="347808"/>
            <a:ext cx="110628" cy="173047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399354" y="278791"/>
            <a:ext cx="4398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spc="300" dirty="0" smtClean="0">
                <a:solidFill>
                  <a:srgbClr val="0455A6"/>
                </a:solidFill>
              </a:rPr>
              <a:t>Contact Us</a:t>
            </a:r>
            <a:endParaRPr lang="en-SG" sz="3600" spc="300" dirty="0">
              <a:solidFill>
                <a:srgbClr val="0455A6"/>
              </a:solidFill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1605934" y="2119252"/>
            <a:ext cx="4044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enquiry@odeconsulting.com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605934" y="3552764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+65 6323 8020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457771" y="1819824"/>
            <a:ext cx="968188" cy="968188"/>
            <a:chOff x="457771" y="1819824"/>
            <a:chExt cx="968188" cy="968188"/>
          </a:xfrm>
        </p:grpSpPr>
        <p:sp>
          <p:nvSpPr>
            <p:cNvPr id="17" name="Oval 16"/>
            <p:cNvSpPr/>
            <p:nvPr userDrawn="1"/>
          </p:nvSpPr>
          <p:spPr>
            <a:xfrm>
              <a:off x="457771" y="1819824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260" y="2090313"/>
              <a:ext cx="427211" cy="427211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 userDrawn="1"/>
        </p:nvGrpSpPr>
        <p:grpSpPr>
          <a:xfrm>
            <a:off x="457771" y="3245218"/>
            <a:ext cx="968188" cy="968188"/>
            <a:chOff x="457771" y="3245218"/>
            <a:chExt cx="968188" cy="968188"/>
          </a:xfrm>
        </p:grpSpPr>
        <p:sp>
          <p:nvSpPr>
            <p:cNvPr id="20" name="Oval 19"/>
            <p:cNvSpPr/>
            <p:nvPr userDrawn="1"/>
          </p:nvSpPr>
          <p:spPr>
            <a:xfrm>
              <a:off x="457771" y="3245218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085" y="3538532"/>
              <a:ext cx="381560" cy="381560"/>
            </a:xfrm>
            <a:prstGeom prst="rect">
              <a:avLst/>
            </a:prstGeom>
          </p:spPr>
        </p:pic>
      </p:grpSp>
      <p:sp>
        <p:nvSpPr>
          <p:cNvPr id="28" name="TextBox 27"/>
          <p:cNvSpPr txBox="1"/>
          <p:nvPr userDrawn="1"/>
        </p:nvSpPr>
        <p:spPr>
          <a:xfrm>
            <a:off x="6039801" y="749284"/>
            <a:ext cx="5286368" cy="523220"/>
          </a:xfrm>
          <a:prstGeom prst="rect">
            <a:avLst/>
          </a:prstGeom>
          <a:solidFill>
            <a:srgbClr val="00206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en-US" sz="1400" b="1" spc="300" dirty="0" smtClean="0">
                <a:solidFill>
                  <a:prstClr val="white"/>
                </a:solidFill>
              </a:rPr>
              <a:t>Address: </a:t>
            </a:r>
            <a:r>
              <a:rPr lang="en-US" sz="1400" spc="300" dirty="0" smtClean="0">
                <a:solidFill>
                  <a:prstClr val="white"/>
                </a:solidFill>
              </a:rPr>
              <a:t>70 Shenton Way, EON Shenton </a:t>
            </a:r>
            <a:br>
              <a:rPr lang="en-US" sz="1400" spc="300" dirty="0" smtClean="0">
                <a:solidFill>
                  <a:prstClr val="white"/>
                </a:solidFill>
              </a:rPr>
            </a:br>
            <a:r>
              <a:rPr lang="en-US" sz="1400" spc="300" dirty="0" smtClean="0">
                <a:solidFill>
                  <a:prstClr val="white"/>
                </a:solidFill>
              </a:rPr>
              <a:t>#09-08 S(079118)</a:t>
            </a: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979" y="4057761"/>
            <a:ext cx="2147593" cy="2147593"/>
          </a:xfrm>
          <a:prstGeom prst="rect">
            <a:avLst/>
          </a:prstGeom>
          <a:ln w="57150">
            <a:noFill/>
          </a:ln>
          <a:effectLst>
            <a:outerShdw blurRad="50800" dist="38100" dir="5400000" algn="t" rotWithShape="0">
              <a:srgbClr val="3562A7">
                <a:alpha val="40000"/>
              </a:srgbClr>
            </a:outerShdw>
          </a:effectLst>
        </p:spPr>
      </p:pic>
      <p:sp>
        <p:nvSpPr>
          <p:cNvPr id="34" name="TextBox 33"/>
          <p:cNvSpPr txBox="1"/>
          <p:nvPr userDrawn="1"/>
        </p:nvSpPr>
        <p:spPr>
          <a:xfrm>
            <a:off x="1605934" y="4984272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www.odeconsulting.com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57771" y="4676726"/>
            <a:ext cx="968188" cy="968188"/>
            <a:chOff x="457771" y="4676726"/>
            <a:chExt cx="968188" cy="968188"/>
          </a:xfrm>
        </p:grpSpPr>
        <p:sp>
          <p:nvSpPr>
            <p:cNvPr id="33" name="Oval 32"/>
            <p:cNvSpPr/>
            <p:nvPr userDrawn="1"/>
          </p:nvSpPr>
          <p:spPr>
            <a:xfrm>
              <a:off x="457771" y="4676726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37" name="Picture 36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319" y="4907274"/>
              <a:ext cx="507093" cy="507093"/>
            </a:xfrm>
            <a:prstGeom prst="rect">
              <a:avLst/>
            </a:prstGeom>
          </p:spPr>
        </p:pic>
      </p:grpSp>
      <p:sp>
        <p:nvSpPr>
          <p:cNvPr id="38" name="TextBox 37"/>
          <p:cNvSpPr txBox="1"/>
          <p:nvPr userDrawn="1"/>
        </p:nvSpPr>
        <p:spPr>
          <a:xfrm>
            <a:off x="1605934" y="5436581"/>
            <a:ext cx="2971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i="1" spc="300" dirty="0" smtClean="0">
                <a:solidFill>
                  <a:srgbClr val="3562A7"/>
                </a:solidFill>
              </a:rPr>
              <a:t>Scan the QR code to visit our website</a:t>
            </a:r>
          </a:p>
        </p:txBody>
      </p:sp>
      <p:sp>
        <p:nvSpPr>
          <p:cNvPr id="39" name="Right Arrow 38"/>
          <p:cNvSpPr/>
          <p:nvPr userDrawn="1"/>
        </p:nvSpPr>
        <p:spPr>
          <a:xfrm>
            <a:off x="3834581" y="5792880"/>
            <a:ext cx="1177044" cy="20881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391" y="4793924"/>
            <a:ext cx="380695" cy="380695"/>
          </a:xfrm>
          <a:prstGeom prst="rect">
            <a:avLst/>
          </a:prstGeom>
        </p:spPr>
      </p:pic>
      <p:sp>
        <p:nvSpPr>
          <p:cNvPr id="35" name="TextBox 34"/>
          <p:cNvSpPr txBox="1"/>
          <p:nvPr userDrawn="1"/>
        </p:nvSpPr>
        <p:spPr>
          <a:xfrm>
            <a:off x="8409366" y="5131557"/>
            <a:ext cx="1739835" cy="268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100" b="1" dirty="0" smtClean="0">
                <a:solidFill>
                  <a:srgbClr val="0455A6"/>
                </a:solidFill>
              </a:rPr>
              <a:t>ODE Consulting®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7667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0" y="6321145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55860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9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28512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3472" y="63211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1582925" y="6329363"/>
            <a:ext cx="6656387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+mj-lt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lacial Indifference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lacial Indifference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dirty="0" smtClean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Slide Number Placeholder 2"/>
          <p:cNvSpPr txBox="1">
            <a:spLocks/>
          </p:cNvSpPr>
          <p:nvPr userDrawn="1"/>
        </p:nvSpPr>
        <p:spPr>
          <a:xfrm>
            <a:off x="11277600" y="6462814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8376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27000"/>
            </a:blip>
            <a:srcRect/>
            <a:stretch>
              <a:fillRect l="-50894" r="-1051" b="-59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031695"/>
            <a:ext cx="10515600" cy="80028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2407920"/>
            <a:ext cx="10515600" cy="3383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  <a:lvl2pPr marL="685800" indent="-228600" algn="ctr">
              <a:buSzPct val="70000"/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371600" indent="-457200" algn="ctr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endParaRPr lang="en-US" dirty="0" smtClean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76800" y="2083443"/>
            <a:ext cx="243840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2726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 rot="5400000">
            <a:off x="1275243" y="3041542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80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 userDrawn="1"/>
        </p:nvSpPr>
        <p:spPr>
          <a:xfrm rot="5400000">
            <a:off x="513742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34" name="Rounded Rectangle 33"/>
          <p:cNvSpPr/>
          <p:nvPr userDrawn="1"/>
        </p:nvSpPr>
        <p:spPr>
          <a:xfrm rot="5400000">
            <a:off x="886360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057275" y="3603625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919457" y="3600713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2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645636" y="3600712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3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0364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00287"/>
          </a:xfrm>
        </p:spPr>
        <p:txBody>
          <a:bodyPr>
            <a:normAutofit/>
          </a:bodyPr>
          <a:lstStyle>
            <a:lvl1pPr algn="ctr"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2" name="Rounded Rectangle 1"/>
          <p:cNvSpPr/>
          <p:nvPr userDrawn="1"/>
        </p:nvSpPr>
        <p:spPr>
          <a:xfrm>
            <a:off x="83820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 userDrawn="1"/>
        </p:nvSpPr>
        <p:spPr>
          <a:xfrm>
            <a:off x="449326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814832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 userDrawn="1"/>
        </p:nvSpPr>
        <p:spPr>
          <a:xfrm>
            <a:off x="113792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1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479298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0" name="Rounded Rectangle 19"/>
          <p:cNvSpPr/>
          <p:nvPr userDrawn="1"/>
        </p:nvSpPr>
        <p:spPr>
          <a:xfrm>
            <a:off x="844804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 userDrawn="1"/>
        </p:nvSpPr>
        <p:spPr>
          <a:xfrm flipV="1">
            <a:off x="113792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4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22" name="Rounded Rectangle 21"/>
          <p:cNvSpPr/>
          <p:nvPr userDrawn="1"/>
        </p:nvSpPr>
        <p:spPr>
          <a:xfrm flipV="1">
            <a:off x="479298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3" name="Rounded Rectangle 22"/>
          <p:cNvSpPr/>
          <p:nvPr userDrawn="1"/>
        </p:nvSpPr>
        <p:spPr>
          <a:xfrm flipV="1">
            <a:off x="844804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82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37919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792981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448041" y="4815523"/>
            <a:ext cx="2606039" cy="5080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138238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804569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8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470900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2217420" y="5577205"/>
            <a:ext cx="447040" cy="91757"/>
            <a:chOff x="2217420" y="5628323"/>
            <a:chExt cx="447040" cy="91757"/>
          </a:xfrm>
        </p:grpSpPr>
        <p:sp>
          <p:nvSpPr>
            <p:cNvPr id="29" name="Oval 28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0" name="Oval 29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1" name="Oval 30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5872480" y="5577205"/>
            <a:ext cx="447040" cy="91757"/>
            <a:chOff x="2217420" y="5628323"/>
            <a:chExt cx="447040" cy="91757"/>
          </a:xfrm>
        </p:grpSpPr>
        <p:sp>
          <p:nvSpPr>
            <p:cNvPr id="37" name="Oval 36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8" name="Oval 37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9" name="Oval 38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40" name="Group 39"/>
          <p:cNvGrpSpPr/>
          <p:nvPr userDrawn="1"/>
        </p:nvGrpSpPr>
        <p:grpSpPr>
          <a:xfrm>
            <a:off x="9527540" y="5577205"/>
            <a:ext cx="447040" cy="91757"/>
            <a:chOff x="2217420" y="5628323"/>
            <a:chExt cx="447040" cy="91757"/>
          </a:xfrm>
        </p:grpSpPr>
        <p:sp>
          <p:nvSpPr>
            <p:cNvPr id="41" name="Oval 40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3" name="Oval 42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sp>
        <p:nvSpPr>
          <p:cNvPr id="32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11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D250DB13-C7CC-D445-A2FA-71A43AFD4A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826" y="343754"/>
            <a:ext cx="10971775" cy="377825"/>
          </a:xfrm>
          <a:prstGeom prst="rect">
            <a:avLst/>
          </a:prstGeom>
        </p:spPr>
        <p:txBody>
          <a:bodyPr vert="horz" lIns="91440" tIns="45720" rIns="91440" bIns="36576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AD600CD-D0DB-CC41-86A7-0263275BB806}"/>
              </a:ext>
            </a:extLst>
          </p:cNvPr>
          <p:cNvCxnSpPr>
            <a:cxnSpLocks/>
          </p:cNvCxnSpPr>
          <p:nvPr userDrawn="1"/>
        </p:nvCxnSpPr>
        <p:spPr>
          <a:xfrm>
            <a:off x="683684" y="787541"/>
            <a:ext cx="464837" cy="0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34498F15-C99A-C847-98BE-88AB0B22A5E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9826" y="825823"/>
            <a:ext cx="10971775" cy="342900"/>
          </a:xfrm>
        </p:spPr>
        <p:txBody>
          <a:bodyPr/>
          <a:lstStyle/>
          <a:p>
            <a:pPr lvl="0"/>
            <a:r>
              <a:rPr lang="en-US" dirty="0"/>
              <a:t>Click to edit master sub-title styles</a:t>
            </a:r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CBA5567C-6675-D449-937E-4681459815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66178" y="1346200"/>
            <a:ext cx="10977033" cy="4826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29961571"/>
      </p:ext>
    </p:extLst>
  </p:cSld>
  <p:clrMapOvr>
    <a:masterClrMapping/>
  </p:clrMapOvr>
</p:sldLayout>
</file>

<file path=ppt/slideLayouts/slideLayout9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700463" y="1371600"/>
            <a:ext cx="4257675" cy="4257675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445994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1075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505743"/>
            <a:ext cx="356815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7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43400" y="3137436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8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8139954" y="1566703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0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343400" y="1531743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1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141495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4247430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3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3309321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3310862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 hasCustomPrompt="1"/>
          </p:nvPr>
        </p:nvSpPr>
        <p:spPr>
          <a:xfrm>
            <a:off x="6199542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6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201083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 hasCustomPrompt="1"/>
          </p:nvPr>
        </p:nvSpPr>
        <p:spPr>
          <a:xfrm>
            <a:off x="9089763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9091304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9" name="Slide Number Placeholder 2"/>
          <p:cNvSpPr>
            <a:spLocks noGrp="1"/>
          </p:cNvSpPr>
          <p:nvPr>
            <p:ph type="sldNum" sz="quarter" idx="2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41660269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4386"/>
          <a:stretch/>
        </p:blipFill>
        <p:spPr>
          <a:xfrm rot="16200000">
            <a:off x="11581150" y="5287"/>
            <a:ext cx="627529" cy="59417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997824" y="365125"/>
            <a:ext cx="6355975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97824" y="1855694"/>
            <a:ext cx="6355976" cy="41691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6826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78610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9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SG" dirty="0"/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508000" y="1447800"/>
            <a:ext cx="10972800" cy="4724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545705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9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279895-DFFF-4EBF-9F22-3A021849A8D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9604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484403830"/>
      </p:ext>
    </p:extLst>
  </p:cSld>
  <p:clrMapOvr>
    <a:masterClrMapping/>
  </p:clrMapOvr>
</p:sldLayout>
</file>

<file path=ppt/slideLayouts/slideLayout9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8C15E88C-03D4-4DB3-A294-01AFD0238E6A}"/>
              </a:ext>
            </a:extLst>
          </p:cNvPr>
          <p:cNvGrpSpPr/>
          <p:nvPr/>
        </p:nvGrpSpPr>
        <p:grpSpPr>
          <a:xfrm>
            <a:off x="0" y="0"/>
            <a:ext cx="12201285" cy="3125387"/>
            <a:chOff x="0" y="0"/>
            <a:chExt cx="9150964" cy="2344040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6441D088-2608-489A-AFA7-12FB857C3D4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81" t="90" r="-1"/>
            <a:stretch/>
          </p:blipFill>
          <p:spPr>
            <a:xfrm>
              <a:off x="0" y="0"/>
              <a:ext cx="9150964" cy="1982539"/>
            </a:xfrm>
            <a:prstGeom prst="rect">
              <a:avLst/>
            </a:prstGeom>
          </p:spPr>
        </p:pic>
        <p:pic>
          <p:nvPicPr>
            <p:cNvPr id="36" name="Supergraphic 35">
              <a:extLst>
                <a:ext uri="{FF2B5EF4-FFF2-40B4-BE49-F238E27FC236}">
                  <a16:creationId xmlns:a16="http://schemas.microsoft.com/office/drawing/2014/main" id="{38ED6516-54EA-40DC-A3B9-12F312D5B7F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l="8161"/>
            <a:stretch/>
          </p:blipFill>
          <p:spPr>
            <a:xfrm>
              <a:off x="0" y="356654"/>
              <a:ext cx="5558576" cy="1987386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6936192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9" y="1024120"/>
            <a:ext cx="6920663" cy="205184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sz="1333" b="0">
                <a:latin typeface="Arial Black" panose="020B0A04020102020204" pitchFamily="34" charset="0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F33FAE9-5A77-4546-9E4F-8DB4789353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960713364"/>
      </p:ext>
    </p:extLst>
  </p:cSld>
  <p:clrMapOvr>
    <a:masterClrMapping/>
  </p:clrMapOvr>
</p:sldLayout>
</file>

<file path=ppt/slideLayouts/slideLayout9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1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6A84288-523C-468C-903D-37AE1A1DB582}"/>
              </a:ext>
            </a:extLst>
          </p:cNvPr>
          <p:cNvGrpSpPr/>
          <p:nvPr/>
        </p:nvGrpSpPr>
        <p:grpSpPr>
          <a:xfrm>
            <a:off x="1" y="3174"/>
            <a:ext cx="12192001" cy="3951183"/>
            <a:chOff x="0" y="2380"/>
            <a:chExt cx="9144001" cy="2963387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E775A16-290E-41A2-8A43-A04985C835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51" t="45547" r="39"/>
            <a:stretch/>
          </p:blipFill>
          <p:spPr>
            <a:xfrm>
              <a:off x="0" y="2380"/>
              <a:ext cx="9144000" cy="1984353"/>
            </a:xfrm>
            <a:prstGeom prst="rect">
              <a:avLst/>
            </a:prstGeom>
          </p:spPr>
        </p:pic>
        <p:pic>
          <p:nvPicPr>
            <p:cNvPr id="7" name="Supergraphic 6">
              <a:extLst>
                <a:ext uri="{FF2B5EF4-FFF2-40B4-BE49-F238E27FC236}">
                  <a16:creationId xmlns:a16="http://schemas.microsoft.com/office/drawing/2014/main" id="{A14DCB7B-2752-4E29-ABF6-7E00DCFE60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r="13965"/>
            <a:stretch/>
          </p:blipFill>
          <p:spPr>
            <a:xfrm>
              <a:off x="4038601" y="553853"/>
              <a:ext cx="5105400" cy="2411914"/>
            </a:xfrm>
            <a:prstGeom prst="rect">
              <a:avLst/>
            </a:prstGeom>
          </p:spPr>
        </p:pic>
        <p:pic>
          <p:nvPicPr>
            <p:cNvPr id="14" name="Frasers logo">
              <a:extLst>
                <a:ext uri="{FF2B5EF4-FFF2-40B4-BE49-F238E27FC236}">
                  <a16:creationId xmlns:a16="http://schemas.microsoft.com/office/drawing/2014/main" id="{22698AC3-2C23-4095-8A0D-4407CE65CC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70" y="1024121"/>
            <a:ext cx="692066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55181"/>
            <a:ext cx="6936191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8A9CB77-6A21-4007-A3A2-8B8C08DD90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24000276"/>
      </p:ext>
    </p:extLst>
  </p:cSld>
  <p:clrMapOvr>
    <a:masterClrMapping/>
  </p:clrMapOvr>
</p:sldLayout>
</file>

<file path=ppt/slideLayouts/slideLayout9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2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5ACB32D6-37F4-453D-9699-66028AE9508E}"/>
              </a:ext>
            </a:extLst>
          </p:cNvPr>
          <p:cNvGrpSpPr/>
          <p:nvPr/>
        </p:nvGrpSpPr>
        <p:grpSpPr>
          <a:xfrm>
            <a:off x="2595295" y="0"/>
            <a:ext cx="9596707" cy="6858000"/>
            <a:chOff x="1946471" y="0"/>
            <a:chExt cx="7197530" cy="5143500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8CCA5E0E-2F50-4B19-861A-B0979A5ACB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r="4097"/>
            <a:stretch/>
          </p:blipFill>
          <p:spPr>
            <a:xfrm>
              <a:off x="1946471" y="0"/>
              <a:ext cx="7197530" cy="5143500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5CEA7398-3960-401A-AF22-E24D249FF9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rcRect t="5774"/>
            <a:stretch/>
          </p:blipFill>
          <p:spPr>
            <a:xfrm>
              <a:off x="3397398" y="0"/>
              <a:ext cx="3101151" cy="4200526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srgbClr val="ED1C24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srgbClr val="ED1C24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11820" y="5994889"/>
            <a:ext cx="464574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5CA4945-3158-423A-A5F4-860969E5A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1820" y="4975837"/>
            <a:ext cx="4645747" cy="886396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AEFF863-D6C3-4BAA-9D46-9066F17DD3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734862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conten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093A6116-20D5-0241-B52C-15D7BE9BF56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17690" y="3929327"/>
            <a:ext cx="3065687" cy="224287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A985EA25-2FC5-154A-86B0-74B2B21BD9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826" y="343754"/>
            <a:ext cx="10820400" cy="377825"/>
          </a:xfrm>
          <a:prstGeom prst="rect">
            <a:avLst/>
          </a:prstGeom>
        </p:spPr>
        <p:txBody>
          <a:bodyPr vert="horz" lIns="91440" tIns="45720" rIns="91440" bIns="36576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E8322FA-2625-9C41-A6CC-F72EFD007143}"/>
              </a:ext>
            </a:extLst>
          </p:cNvPr>
          <p:cNvCxnSpPr>
            <a:cxnSpLocks/>
          </p:cNvCxnSpPr>
          <p:nvPr userDrawn="1"/>
        </p:nvCxnSpPr>
        <p:spPr>
          <a:xfrm>
            <a:off x="683684" y="787541"/>
            <a:ext cx="464837" cy="0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24238F98-FB54-3F42-86B1-D6BBEF0F35E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9826" y="825823"/>
            <a:ext cx="10971775" cy="342900"/>
          </a:xfrm>
        </p:spPr>
        <p:txBody>
          <a:bodyPr/>
          <a:lstStyle/>
          <a:p>
            <a:pPr lvl="0"/>
            <a:r>
              <a:rPr lang="en-US" dirty="0"/>
              <a:t>Click to edit master sub-title styles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2B9F3B0D-3CA8-D74A-BBA1-E64F3A37661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048000" y="3929327"/>
            <a:ext cx="3047999" cy="224287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C302636B-4385-C943-BBDD-AAA6F46AB75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6002" y="3929327"/>
            <a:ext cx="3047999" cy="224287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36AC1A03-1BE4-C140-B97D-AE25D970FF6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143999" y="3929327"/>
            <a:ext cx="3048001" cy="224287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EC642B00-82EA-634F-89C4-76C3E9124F2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67213" y="1346202"/>
            <a:ext cx="10964387" cy="1982409"/>
          </a:xfrm>
          <a:prstGeom prst="rect">
            <a:avLst/>
          </a:prstGeom>
        </p:spPr>
        <p:txBody>
          <a:bodyPr lIns="0"/>
          <a:lstStyle>
            <a:lvl1pPr marL="129113" indent="0">
              <a:buNone/>
              <a:defRPr/>
            </a:lvl1pPr>
            <a:lvl2pPr marL="300557" indent="0">
              <a:buNone/>
              <a:defRPr sz="1600"/>
            </a:lvl2pPr>
            <a:lvl3pPr marL="537617" indent="0">
              <a:buNone/>
              <a:defRPr sz="1600"/>
            </a:lvl3pPr>
            <a:lvl4pPr marL="778909" indent="0">
              <a:buNone/>
              <a:defRPr sz="1600"/>
            </a:lvl4pPr>
            <a:lvl5pPr marL="1032901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6959768"/>
      </p:ext>
    </p:extLst>
  </p:cSld>
  <p:clrMapOvr>
    <a:masterClrMapping/>
  </p:clrMapOvr>
</p:sldLayout>
</file>

<file path=ppt/slideLayouts/slideLayout9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3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8337598-321F-451C-BF10-1EC48F825F8B}"/>
              </a:ext>
            </a:extLst>
          </p:cNvPr>
          <p:cNvGrpSpPr/>
          <p:nvPr/>
        </p:nvGrpSpPr>
        <p:grpSpPr>
          <a:xfrm>
            <a:off x="-3" y="2600666"/>
            <a:ext cx="12192003" cy="4260527"/>
            <a:chOff x="-2" y="1950499"/>
            <a:chExt cx="9144002" cy="3195395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AD51654-0AA4-4275-89E5-F65D83D31A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r="9861"/>
            <a:stretch/>
          </p:blipFill>
          <p:spPr>
            <a:xfrm>
              <a:off x="3374379" y="1950499"/>
              <a:ext cx="5769621" cy="246086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5DCE1DF-6B93-4E74-9805-860609A3A7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59726852"/>
      </p:ext>
    </p:extLst>
  </p:cSld>
  <p:clrMapOvr>
    <a:masterClrMapping/>
  </p:clrMapOvr>
</p:sldLayout>
</file>

<file path=ppt/slideLayouts/slideLayout9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4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3064C296-B90E-4762-82F5-0D6D7FB2B880}"/>
              </a:ext>
            </a:extLst>
          </p:cNvPr>
          <p:cNvGrpSpPr/>
          <p:nvPr/>
        </p:nvGrpSpPr>
        <p:grpSpPr>
          <a:xfrm>
            <a:off x="-2" y="2784728"/>
            <a:ext cx="12192004" cy="4076465"/>
            <a:chOff x="-2" y="2088545"/>
            <a:chExt cx="9144003" cy="3057349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31B3942-78AF-4F93-89F2-B3EB8FB052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26" t="37212" r="78"/>
            <a:stretch/>
          </p:blipFill>
          <p:spPr>
            <a:xfrm flipV="1">
              <a:off x="-2" y="2857499"/>
              <a:ext cx="9144002" cy="2288395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DB12760D-26C5-459A-98CF-A856A96E3B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r="8717"/>
            <a:stretch/>
          </p:blipFill>
          <p:spPr>
            <a:xfrm>
              <a:off x="3882905" y="2088545"/>
              <a:ext cx="5261096" cy="199912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5609375"/>
            <a:ext cx="11120824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140435"/>
            <a:ext cx="11145777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CCD481D-9B74-46B8-9F56-998633D332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155278338"/>
      </p:ext>
    </p:extLst>
  </p:cSld>
  <p:clrMapOvr>
    <a:masterClrMapping/>
  </p:clrMapOvr>
</p:sldLayout>
</file>

<file path=ppt/slideLayouts/slideLayout9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489061"/>
            <a:ext cx="11320523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958001"/>
            <a:ext cx="11320523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b="0" dirty="0">
                <a:latin typeface="Arial Black" panose="020B0A04020102020204" pitchFamily="34" charset="0"/>
              </a:defRPr>
            </a:lvl1pPr>
          </a:lstStyle>
          <a:p>
            <a:pPr marL="191995" lvl="0" indent="-191995"/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0554528"/>
      </p:ext>
    </p:extLst>
  </p:cSld>
  <p:clrMapOvr>
    <a:masterClrMapping/>
  </p:clrMapOvr>
</p:sldLayout>
</file>

<file path=ppt/slideLayouts/slideLayout9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7" y="1267884"/>
            <a:ext cx="115038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E26B09-3B8C-4D1D-B688-D9601153D5F2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634708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9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06745"/>
            <a:ext cx="11425765" cy="557220"/>
          </a:xfrm>
        </p:spPr>
        <p:txBody>
          <a:bodyPr anchor="t" anchorCtr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503809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304658"/>
      </p:ext>
    </p:extLst>
  </p:cSld>
  <p:clrMapOvr>
    <a:masterClrMapping/>
  </p:clrMapOvr>
</p:sldLayout>
</file>

<file path=ppt/slideLayouts/slideLayout9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ubtitle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702526"/>
            <a:ext cx="11409663" cy="369332"/>
          </a:xfrm>
        </p:spPr>
        <p:txBody>
          <a:bodyPr wrap="square" anchor="t" anchorCtr="0">
            <a:sp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643560-37BE-4CFA-83F0-38A78C4E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4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4FD97B5-0F6A-4A7E-9D9F-CA14BD317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58" y="1267884"/>
            <a:ext cx="11487708" cy="4850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9AB108-FF25-47E3-AD7E-0350BB4186F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031EBBB4-82F7-4722-8871-FD14FF172B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407073"/>
            <a:ext cx="11409667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AU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03720613"/>
      </p:ext>
    </p:extLst>
  </p:cSld>
  <p:clrMapOvr>
    <a:masterClrMapping/>
  </p:clrMapOvr>
</p:sldLayout>
</file>

<file path=ppt/slideLayouts/slideLayout9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99">
            <a:extLst>
              <a:ext uri="{FF2B5EF4-FFF2-40B4-BE49-F238E27FC236}">
                <a16:creationId xmlns:a16="http://schemas.microsoft.com/office/drawing/2014/main" id="{5EDBAA30-1966-409D-A434-B2D7D27E2B97}"/>
              </a:ext>
            </a:extLst>
          </p:cNvPr>
          <p:cNvSpPr/>
          <p:nvPr/>
        </p:nvSpPr>
        <p:spPr>
          <a:xfrm>
            <a:off x="0" y="1286602"/>
            <a:ext cx="7870480" cy="49416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>
              <a:solidFill>
                <a:prstClr val="white"/>
              </a:solidFill>
            </a:endParaRPr>
          </a:p>
        </p:txBody>
      </p:sp>
      <p:pic>
        <p:nvPicPr>
          <p:cNvPr id="218" name="Graphic 217">
            <a:extLst>
              <a:ext uri="{FF2B5EF4-FFF2-40B4-BE49-F238E27FC236}">
                <a16:creationId xmlns:a16="http://schemas.microsoft.com/office/drawing/2014/main" id="{DA4B2B93-F7C6-4270-AA27-8D8512240D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33553"/>
          <a:stretch/>
        </p:blipFill>
        <p:spPr>
          <a:xfrm>
            <a:off x="-1" y="1331535"/>
            <a:ext cx="7472553" cy="517393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95340" y="3360580"/>
            <a:ext cx="3581197" cy="14643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6" name="Text Placeholder 16">
            <a:extLst>
              <a:ext uri="{FF2B5EF4-FFF2-40B4-BE49-F238E27FC236}">
                <a16:creationId xmlns:a16="http://schemas.microsoft.com/office/drawing/2014/main" id="{9F7DFDA2-E227-48C5-95C2-03C76A33A9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6021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5937C0C9-867E-4F9B-AE91-3494C718DE7E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itle 1">
            <a:extLst>
              <a:ext uri="{FF2B5EF4-FFF2-40B4-BE49-F238E27FC236}">
                <a16:creationId xmlns:a16="http://schemas.microsoft.com/office/drawing/2014/main" id="{B52AF69C-500C-40F8-A28E-2B2CAAFC6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1" name="Text Placeholder 18">
            <a:extLst>
              <a:ext uri="{FF2B5EF4-FFF2-40B4-BE49-F238E27FC236}">
                <a16:creationId xmlns:a16="http://schemas.microsoft.com/office/drawing/2014/main" id="{B144788F-0211-477C-9B74-58F420928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0D76F93-3CB8-4044-9EC9-675391713D40}"/>
              </a:ext>
            </a:extLst>
          </p:cNvPr>
          <p:cNvGrpSpPr/>
          <p:nvPr/>
        </p:nvGrpSpPr>
        <p:grpSpPr>
          <a:xfrm>
            <a:off x="373482" y="5302629"/>
            <a:ext cx="1745468" cy="820738"/>
            <a:chOff x="2419492" y="3413386"/>
            <a:chExt cx="846335" cy="915735"/>
          </a:xfrm>
        </p:grpSpPr>
        <p:sp>
          <p:nvSpPr>
            <p:cNvPr id="105" name="TextBox 41">
              <a:extLst>
                <a:ext uri="{FF2B5EF4-FFF2-40B4-BE49-F238E27FC236}">
                  <a16:creationId xmlns:a16="http://schemas.microsoft.com/office/drawing/2014/main" id="{415E3E57-46A3-4D3C-AFCC-4C903EA0B5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8070" y="3413386"/>
              <a:ext cx="757757" cy="91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Residential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Commercial / Business Parks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Industrial &amp; Logistics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Hospitality</a:t>
              </a:r>
            </a:p>
            <a:p>
              <a:pPr>
                <a:spcAft>
                  <a:spcPts val="400"/>
                </a:spcAft>
                <a:buClr>
                  <a:srgbClr val="633260"/>
                </a:buClr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" panose="020B0604020202020204"/>
                  <a:cs typeface="Arial"/>
                </a:rPr>
                <a:t>Retail</a:t>
              </a:r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BF94F5A-E719-4496-AF9F-234340D24ED3}"/>
                </a:ext>
              </a:extLst>
            </p:cNvPr>
            <p:cNvSpPr/>
            <p:nvPr/>
          </p:nvSpPr>
          <p:spPr bwMode="auto">
            <a:xfrm>
              <a:off x="2419492" y="3439675"/>
              <a:ext cx="44221" cy="101756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ABD0D790-45DD-4933-A860-63401E43FC16}"/>
                </a:ext>
              </a:extLst>
            </p:cNvPr>
            <p:cNvSpPr/>
            <p:nvPr/>
          </p:nvSpPr>
          <p:spPr bwMode="auto">
            <a:xfrm>
              <a:off x="2419492" y="3627766"/>
              <a:ext cx="44221" cy="101756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B5AAACF1-5F74-416C-8AA2-3E9C814BA79E}"/>
                </a:ext>
              </a:extLst>
            </p:cNvPr>
            <p:cNvSpPr/>
            <p:nvPr/>
          </p:nvSpPr>
          <p:spPr bwMode="auto">
            <a:xfrm>
              <a:off x="2419492" y="3815857"/>
              <a:ext cx="44221" cy="101756"/>
            </a:xfrm>
            <a:prstGeom prst="ellipse">
              <a:avLst/>
            </a:prstGeom>
            <a:solidFill>
              <a:schemeClr val="accent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BE1A761-3894-47DC-9973-C93F95672E6D}"/>
                </a:ext>
              </a:extLst>
            </p:cNvPr>
            <p:cNvSpPr/>
            <p:nvPr/>
          </p:nvSpPr>
          <p:spPr bwMode="auto">
            <a:xfrm>
              <a:off x="2419492" y="4009109"/>
              <a:ext cx="44221" cy="101756"/>
            </a:xfrm>
            <a:prstGeom prst="ellipse">
              <a:avLst/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 dirty="0">
                <a:solidFill>
                  <a:prstClr val="black"/>
                </a:solidFill>
              </a:endParaRP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501D7F4A-BACD-4B70-B62F-8296442B2CED}"/>
                </a:ext>
              </a:extLst>
            </p:cNvPr>
            <p:cNvSpPr/>
            <p:nvPr/>
          </p:nvSpPr>
          <p:spPr bwMode="auto">
            <a:xfrm>
              <a:off x="2419492" y="4205513"/>
              <a:ext cx="44221" cy="101756"/>
            </a:xfrm>
            <a:prstGeom prst="ellipse">
              <a:avLst/>
            </a:prstGeom>
            <a:solidFill>
              <a:srgbClr val="FF7F4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US" altLang="en-US" sz="3200">
                <a:solidFill>
                  <a:prstClr val="black"/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56603E6-EF90-4924-83A6-481582C34D50}"/>
              </a:ext>
            </a:extLst>
          </p:cNvPr>
          <p:cNvGrpSpPr/>
          <p:nvPr/>
        </p:nvGrpSpPr>
        <p:grpSpPr>
          <a:xfrm>
            <a:off x="981722" y="2370188"/>
            <a:ext cx="5409397" cy="3099726"/>
            <a:chOff x="821622" y="1745281"/>
            <a:chExt cx="4057048" cy="2324794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2F59246A-77D7-452C-9AA2-884CF3418CB3}"/>
                </a:ext>
              </a:extLst>
            </p:cNvPr>
            <p:cNvGrpSpPr/>
            <p:nvPr/>
          </p:nvGrpSpPr>
          <p:grpSpPr>
            <a:xfrm>
              <a:off x="4187047" y="3848079"/>
              <a:ext cx="394339" cy="221996"/>
              <a:chOff x="7928753" y="2037582"/>
              <a:chExt cx="394339" cy="221996"/>
            </a:xfrm>
          </p:grpSpPr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76CD4611-38D7-4664-93B2-C697F0063D8D}"/>
                  </a:ext>
                </a:extLst>
              </p:cNvPr>
              <p:cNvSpPr/>
              <p:nvPr/>
            </p:nvSpPr>
            <p:spPr bwMode="auto">
              <a:xfrm>
                <a:off x="7928753" y="2037582"/>
                <a:ext cx="394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Australia</a:t>
                </a:r>
              </a:p>
            </p:txBody>
          </p:sp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55016568-43E9-4B08-93C1-8BE2D27CEFBB}"/>
                  </a:ext>
                </a:extLst>
              </p:cNvPr>
              <p:cNvGrpSpPr/>
              <p:nvPr/>
            </p:nvGrpSpPr>
            <p:grpSpPr>
              <a:xfrm>
                <a:off x="7960853" y="2194446"/>
                <a:ext cx="330137" cy="65132"/>
                <a:chOff x="3961613" y="4186268"/>
                <a:chExt cx="273710" cy="54000"/>
              </a:xfrm>
            </p:grpSpPr>
            <p:sp>
              <p:nvSpPr>
                <p:cNvPr id="213" name="Oval 212">
                  <a:extLst>
                    <a:ext uri="{FF2B5EF4-FFF2-40B4-BE49-F238E27FC236}">
                      <a16:creationId xmlns:a16="http://schemas.microsoft.com/office/drawing/2014/main" id="{C4293C9D-A8B7-4881-A2EA-82ABC20FA3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4" name="Oval 213">
                  <a:extLst>
                    <a:ext uri="{FF2B5EF4-FFF2-40B4-BE49-F238E27FC236}">
                      <a16:creationId xmlns:a16="http://schemas.microsoft.com/office/drawing/2014/main" id="{D22D0234-FBF3-40A6-B286-E2E0B791EB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5" name="Oval 214">
                  <a:extLst>
                    <a:ext uri="{FF2B5EF4-FFF2-40B4-BE49-F238E27FC236}">
                      <a16:creationId xmlns:a16="http://schemas.microsoft.com/office/drawing/2014/main" id="{D76E4CE8-EB99-4A08-BF4C-E9401D9614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6" name="Oval 215">
                  <a:extLst>
                    <a:ext uri="{FF2B5EF4-FFF2-40B4-BE49-F238E27FC236}">
                      <a16:creationId xmlns:a16="http://schemas.microsoft.com/office/drawing/2014/main" id="{40BC8DBA-3AEC-443B-8C8C-43AB08B9D7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7" name="Oval 216">
                  <a:extLst>
                    <a:ext uri="{FF2B5EF4-FFF2-40B4-BE49-F238E27FC236}">
                      <a16:creationId xmlns:a16="http://schemas.microsoft.com/office/drawing/2014/main" id="{88885045-DD41-4E32-9DAB-A4A744FE811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8B1C2D96-E662-4AB4-901F-2E0916457B59}"/>
                </a:ext>
              </a:extLst>
            </p:cNvPr>
            <p:cNvGrpSpPr/>
            <p:nvPr/>
          </p:nvGrpSpPr>
          <p:grpSpPr>
            <a:xfrm>
              <a:off x="3775252" y="3474735"/>
              <a:ext cx="393136" cy="177771"/>
              <a:chOff x="7271871" y="1394500"/>
              <a:chExt cx="393136" cy="177771"/>
            </a:xfrm>
          </p:grpSpPr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E524DA48-423D-4409-9679-2FCB45BC06D2}"/>
                  </a:ext>
                </a:extLst>
              </p:cNvPr>
              <p:cNvSpPr/>
              <p:nvPr/>
            </p:nvSpPr>
            <p:spPr bwMode="auto">
              <a:xfrm>
                <a:off x="7271871" y="1464597"/>
                <a:ext cx="39313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Indonesia</a:t>
                </a:r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FFEFCA8C-9022-438E-BB06-C9216CD178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72547" y="1394500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427F6FA6-11EE-472C-A579-7996754D1BD8}"/>
                </a:ext>
              </a:extLst>
            </p:cNvPr>
            <p:cNvGrpSpPr/>
            <p:nvPr/>
          </p:nvGrpSpPr>
          <p:grpSpPr>
            <a:xfrm>
              <a:off x="3621419" y="3328513"/>
              <a:ext cx="721119" cy="107674"/>
              <a:chOff x="7403331" y="1139322"/>
              <a:chExt cx="721119" cy="107674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D2ED7A9A-27D3-4D47-B559-F495C800D56E}"/>
                  </a:ext>
                </a:extLst>
              </p:cNvPr>
              <p:cNvSpPr/>
              <p:nvPr/>
            </p:nvSpPr>
            <p:spPr bwMode="auto">
              <a:xfrm>
                <a:off x="7710875" y="1139322"/>
                <a:ext cx="41357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Singapore</a:t>
                </a:r>
              </a:p>
            </p:txBody>
          </p: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FB649A49-DA4E-47CF-9568-36420D106984}"/>
                  </a:ext>
                </a:extLst>
              </p:cNvPr>
              <p:cNvGrpSpPr/>
              <p:nvPr/>
            </p:nvGrpSpPr>
            <p:grpSpPr>
              <a:xfrm>
                <a:off x="7403331" y="1156102"/>
                <a:ext cx="266510" cy="65132"/>
                <a:chOff x="3680259" y="3430130"/>
                <a:chExt cx="220958" cy="54000"/>
              </a:xfrm>
            </p:grpSpPr>
            <p:sp>
              <p:nvSpPr>
                <p:cNvPr id="205" name="Oval 204">
                  <a:extLst>
                    <a:ext uri="{FF2B5EF4-FFF2-40B4-BE49-F238E27FC236}">
                      <a16:creationId xmlns:a16="http://schemas.microsoft.com/office/drawing/2014/main" id="{B1A33D23-D332-46D1-A0A4-9C2EBBAD477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5187" y="3430130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6" name="Oval 205">
                  <a:extLst>
                    <a:ext uri="{FF2B5EF4-FFF2-40B4-BE49-F238E27FC236}">
                      <a16:creationId xmlns:a16="http://schemas.microsoft.com/office/drawing/2014/main" id="{1D29F7D9-64F2-48C6-9C68-FD74C144188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7" name="Oval 206">
                  <a:extLst>
                    <a:ext uri="{FF2B5EF4-FFF2-40B4-BE49-F238E27FC236}">
                      <a16:creationId xmlns:a16="http://schemas.microsoft.com/office/drawing/2014/main" id="{0A618BD5-780F-434F-8BC0-4DF0DA85A6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92291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8" name="Oval 207">
                  <a:extLst>
                    <a:ext uri="{FF2B5EF4-FFF2-40B4-BE49-F238E27FC236}">
                      <a16:creationId xmlns:a16="http://schemas.microsoft.com/office/drawing/2014/main" id="{CD301EE0-7CAA-4338-9E07-67B6A9A123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47217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68FABD63-718C-4135-BE78-B08C23BF62E4}"/>
                </a:ext>
              </a:extLst>
            </p:cNvPr>
            <p:cNvGrpSpPr/>
            <p:nvPr/>
          </p:nvGrpSpPr>
          <p:grpSpPr>
            <a:xfrm>
              <a:off x="3105554" y="3199961"/>
              <a:ext cx="593265" cy="107674"/>
              <a:chOff x="6815465" y="980731"/>
              <a:chExt cx="593265" cy="107674"/>
            </a:xfrm>
          </p:grpSpPr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6F47B08D-A74A-487F-8050-ADF3D88D5C76}"/>
                  </a:ext>
                </a:extLst>
              </p:cNvPr>
              <p:cNvSpPr/>
              <p:nvPr/>
            </p:nvSpPr>
            <p:spPr bwMode="auto">
              <a:xfrm>
                <a:off x="6815465" y="980731"/>
                <a:ext cx="35586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Malaysia</a:t>
                </a:r>
              </a:p>
            </p:txBody>
          </p:sp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319ACEB5-28E2-4A29-BEF5-47A614876049}"/>
                  </a:ext>
                </a:extLst>
              </p:cNvPr>
              <p:cNvGrpSpPr/>
              <p:nvPr/>
            </p:nvGrpSpPr>
            <p:grpSpPr>
              <a:xfrm>
                <a:off x="7214688" y="1007265"/>
                <a:ext cx="194042" cy="65132"/>
                <a:chOff x="3680259" y="3430130"/>
                <a:chExt cx="160876" cy="54000"/>
              </a:xfrm>
            </p:grpSpPr>
            <p:sp>
              <p:nvSpPr>
                <p:cNvPr id="200" name="Oval 199">
                  <a:extLst>
                    <a:ext uri="{FF2B5EF4-FFF2-40B4-BE49-F238E27FC236}">
                      <a16:creationId xmlns:a16="http://schemas.microsoft.com/office/drawing/2014/main" id="{F5ACB297-66C4-4C02-A31C-8FB30E09A3B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0259" y="3430130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1" name="Oval 200">
                  <a:extLst>
                    <a:ext uri="{FF2B5EF4-FFF2-40B4-BE49-F238E27FC236}">
                      <a16:creationId xmlns:a16="http://schemas.microsoft.com/office/drawing/2014/main" id="{B2EBFD43-E5C4-48A1-9A6E-F97D0D91EF7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32212" y="3430130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2" name="Oval 201">
                  <a:extLst>
                    <a:ext uri="{FF2B5EF4-FFF2-40B4-BE49-F238E27FC236}">
                      <a16:creationId xmlns:a16="http://schemas.microsoft.com/office/drawing/2014/main" id="{4C9E2F54-2E6C-4CB4-85C1-A618791443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787135" y="3430130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DC9DEECE-6BCC-4FD5-84FF-8B21BEF1F70C}"/>
                </a:ext>
              </a:extLst>
            </p:cNvPr>
            <p:cNvGrpSpPr/>
            <p:nvPr/>
          </p:nvGrpSpPr>
          <p:grpSpPr>
            <a:xfrm>
              <a:off x="4183061" y="2321258"/>
              <a:ext cx="620211" cy="88480"/>
              <a:chOff x="7856310" y="192759"/>
              <a:chExt cx="620211" cy="88480"/>
            </a:xfrm>
          </p:grpSpPr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F23DFC57-E65E-4272-9F83-1746D15E0F1B}"/>
                  </a:ext>
                </a:extLst>
              </p:cNvPr>
              <p:cNvSpPr/>
              <p:nvPr/>
            </p:nvSpPr>
            <p:spPr bwMode="auto">
              <a:xfrm>
                <a:off x="7972777" y="195109"/>
                <a:ext cx="503744" cy="86130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South Korea</a:t>
                </a:r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30343DDE-AC7A-4493-93DB-281FFB2A6D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56310" y="19275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B8FEF01E-B62C-4D08-AB9F-5E466760037C}"/>
                </a:ext>
              </a:extLst>
            </p:cNvPr>
            <p:cNvGrpSpPr/>
            <p:nvPr/>
          </p:nvGrpSpPr>
          <p:grpSpPr>
            <a:xfrm>
              <a:off x="4523102" y="2193944"/>
              <a:ext cx="355568" cy="107674"/>
              <a:chOff x="7962681" y="43208"/>
              <a:chExt cx="355568" cy="107674"/>
            </a:xfrm>
          </p:grpSpPr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E38477BF-022E-45F8-AB7E-7D918A3536FB}"/>
                  </a:ext>
                </a:extLst>
              </p:cNvPr>
              <p:cNvSpPr/>
              <p:nvPr/>
            </p:nvSpPr>
            <p:spPr bwMode="auto">
              <a:xfrm>
                <a:off x="8071787" y="43208"/>
                <a:ext cx="24646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Japan</a:t>
                </a:r>
              </a:p>
            </p:txBody>
          </p:sp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id="{A61EDE5C-1117-436B-8DBF-B186731904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62681" y="6248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3D756E39-027A-4282-B3DB-4EA102690567}"/>
                </a:ext>
              </a:extLst>
            </p:cNvPr>
            <p:cNvGrpSpPr/>
            <p:nvPr/>
          </p:nvGrpSpPr>
          <p:grpSpPr>
            <a:xfrm>
              <a:off x="3151161" y="2951109"/>
              <a:ext cx="724642" cy="107674"/>
              <a:chOff x="6678689" y="751823"/>
              <a:chExt cx="724642" cy="107674"/>
            </a:xfrm>
          </p:grpSpPr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910D434A-FFD8-4B5B-8255-B33F911013FA}"/>
                  </a:ext>
                </a:extLst>
              </p:cNvPr>
              <p:cNvSpPr/>
              <p:nvPr/>
            </p:nvSpPr>
            <p:spPr bwMode="auto">
              <a:xfrm>
                <a:off x="6678689" y="751823"/>
                <a:ext cx="34865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Thailand</a:t>
                </a:r>
              </a:p>
            </p:txBody>
          </p:sp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9B346F65-851C-4F82-B6CA-1185D10FD61B}"/>
                  </a:ext>
                </a:extLst>
              </p:cNvPr>
              <p:cNvGrpSpPr/>
              <p:nvPr/>
            </p:nvGrpSpPr>
            <p:grpSpPr>
              <a:xfrm>
                <a:off x="7073194" y="784736"/>
                <a:ext cx="330137" cy="65132"/>
                <a:chOff x="3961613" y="4186268"/>
                <a:chExt cx="273710" cy="54000"/>
              </a:xfrm>
            </p:grpSpPr>
            <p:sp>
              <p:nvSpPr>
                <p:cNvPr id="189" name="Oval 188">
                  <a:extLst>
                    <a:ext uri="{FF2B5EF4-FFF2-40B4-BE49-F238E27FC236}">
                      <a16:creationId xmlns:a16="http://schemas.microsoft.com/office/drawing/2014/main" id="{B5E98587-09EC-469C-9AE9-3C7AC5DC9D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0" name="Oval 189">
                  <a:extLst>
                    <a:ext uri="{FF2B5EF4-FFF2-40B4-BE49-F238E27FC236}">
                      <a16:creationId xmlns:a16="http://schemas.microsoft.com/office/drawing/2014/main" id="{C1F79BC8-AEFC-474B-802B-B4EA9639813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1" name="Oval 190">
                  <a:extLst>
                    <a:ext uri="{FF2B5EF4-FFF2-40B4-BE49-F238E27FC236}">
                      <a16:creationId xmlns:a16="http://schemas.microsoft.com/office/drawing/2014/main" id="{E6775623-E6AC-4867-BD58-BA55AFB53B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2" name="Oval 191">
                  <a:extLst>
                    <a:ext uri="{FF2B5EF4-FFF2-40B4-BE49-F238E27FC236}">
                      <a16:creationId xmlns:a16="http://schemas.microsoft.com/office/drawing/2014/main" id="{DFC4EEBD-3CB2-4505-A674-323DD022A6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3" name="Oval 192">
                  <a:extLst>
                    <a:ext uri="{FF2B5EF4-FFF2-40B4-BE49-F238E27FC236}">
                      <a16:creationId xmlns:a16="http://schemas.microsoft.com/office/drawing/2014/main" id="{4F1300D2-4FED-4BCA-AC4E-EE3D85965A3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1323" y="4186268"/>
                  <a:ext cx="54000" cy="54000"/>
                </a:xfrm>
                <a:prstGeom prst="ellipse">
                  <a:avLst/>
                </a:prstGeom>
                <a:solidFill>
                  <a:srgbClr val="FF7F4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E47FD3D7-9C5F-47A7-BF6E-CEAA851B7E30}"/>
                </a:ext>
              </a:extLst>
            </p:cNvPr>
            <p:cNvGrpSpPr/>
            <p:nvPr/>
          </p:nvGrpSpPr>
          <p:grpSpPr>
            <a:xfrm>
              <a:off x="2520701" y="2609274"/>
              <a:ext cx="276527" cy="107674"/>
              <a:chOff x="6172681" y="402472"/>
              <a:chExt cx="276527" cy="107674"/>
            </a:xfrm>
          </p:grpSpPr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E4BDC01B-5F77-4248-9B86-AA882A24DE2D}"/>
                  </a:ext>
                </a:extLst>
              </p:cNvPr>
              <p:cNvSpPr/>
              <p:nvPr/>
            </p:nvSpPr>
            <p:spPr bwMode="auto">
              <a:xfrm>
                <a:off x="6264061" y="402472"/>
                <a:ext cx="18514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UAE</a:t>
                </a:r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D2E84963-8831-4683-9633-3BE625EE2E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72681" y="418585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F63FF920-D0FA-4C1C-A248-CB082C935E3F}"/>
                </a:ext>
              </a:extLst>
            </p:cNvPr>
            <p:cNvGrpSpPr/>
            <p:nvPr/>
          </p:nvGrpSpPr>
          <p:grpSpPr>
            <a:xfrm>
              <a:off x="2149774" y="2564597"/>
              <a:ext cx="324126" cy="107674"/>
              <a:chOff x="5783097" y="294352"/>
              <a:chExt cx="324126" cy="107674"/>
            </a:xfrm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73D1F7AC-6A61-4F49-A6CD-AD22AB1BF9EF}"/>
                  </a:ext>
                </a:extLst>
              </p:cNvPr>
              <p:cNvSpPr/>
              <p:nvPr/>
            </p:nvSpPr>
            <p:spPr bwMode="auto">
              <a:xfrm>
                <a:off x="5783097" y="294352"/>
                <a:ext cx="22602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Qatar</a:t>
                </a:r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216D850A-D679-4D8A-B8A6-390D9917BA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42091" y="31895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040EC2E7-CE75-4A78-9190-5BDBF5645F76}"/>
                </a:ext>
              </a:extLst>
            </p:cNvPr>
            <p:cNvGrpSpPr/>
            <p:nvPr/>
          </p:nvGrpSpPr>
          <p:grpSpPr>
            <a:xfrm>
              <a:off x="2392906" y="2482049"/>
              <a:ext cx="427327" cy="107674"/>
              <a:chOff x="6015103" y="197183"/>
              <a:chExt cx="427327" cy="107674"/>
            </a:xfrm>
          </p:grpSpPr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75FFB7B8-2F76-4DB4-8DEF-E4A5090A5E25}"/>
                  </a:ext>
                </a:extLst>
              </p:cNvPr>
              <p:cNvSpPr/>
              <p:nvPr/>
            </p:nvSpPr>
            <p:spPr bwMode="auto">
              <a:xfrm>
                <a:off x="6129844" y="197183"/>
                <a:ext cx="31258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Bahrain</a:t>
                </a:r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43FD3B1C-DACB-4FCB-B366-570AB09215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15103" y="218478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B81B2D9C-4C5D-4DEF-8F4C-A70EE9CF9494}"/>
                </a:ext>
              </a:extLst>
            </p:cNvPr>
            <p:cNvGrpSpPr/>
            <p:nvPr/>
          </p:nvGrpSpPr>
          <p:grpSpPr>
            <a:xfrm>
              <a:off x="1966099" y="2086345"/>
              <a:ext cx="373447" cy="107674"/>
              <a:chOff x="5662200" y="-254452"/>
              <a:chExt cx="373447" cy="107674"/>
            </a:xfrm>
          </p:grpSpPr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0D671B2D-D58E-45A3-B88E-57E143D2D6EE}"/>
                  </a:ext>
                </a:extLst>
              </p:cNvPr>
              <p:cNvSpPr/>
              <p:nvPr/>
            </p:nvSpPr>
            <p:spPr bwMode="auto">
              <a:xfrm>
                <a:off x="5760331" y="-254452"/>
                <a:ext cx="275316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Turkey</a:t>
                </a:r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4B36B9F4-49AB-4D72-AA6E-35AE25F134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662200" y="-227908"/>
                <a:ext cx="64800" cy="64800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5EDBED69-3165-427E-A66E-519D087102CE}"/>
                </a:ext>
              </a:extLst>
            </p:cNvPr>
            <p:cNvGrpSpPr/>
            <p:nvPr/>
          </p:nvGrpSpPr>
          <p:grpSpPr>
            <a:xfrm>
              <a:off x="3077322" y="2346117"/>
              <a:ext cx="301080" cy="107674"/>
              <a:chOff x="6899146" y="515370"/>
              <a:chExt cx="301080" cy="107674"/>
            </a:xfrm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2C55BC70-968D-4C78-B0F2-0ADA8AE5C382}"/>
                  </a:ext>
                </a:extLst>
              </p:cNvPr>
              <p:cNvSpPr/>
              <p:nvPr/>
            </p:nvSpPr>
            <p:spPr bwMode="auto">
              <a:xfrm>
                <a:off x="7003057" y="515370"/>
                <a:ext cx="19716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India</a:t>
                </a:r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6758FE29-CDA8-4576-8E42-781FE1F198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899146" y="54718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44963F09-623B-4A41-A419-6988D0F77120}"/>
                </a:ext>
              </a:extLst>
            </p:cNvPr>
            <p:cNvGrpSpPr/>
            <p:nvPr/>
          </p:nvGrpSpPr>
          <p:grpSpPr>
            <a:xfrm>
              <a:off x="1066858" y="3068200"/>
              <a:ext cx="388682" cy="107674"/>
              <a:chOff x="4525888" y="618672"/>
              <a:chExt cx="388682" cy="107674"/>
            </a:xfrm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138DCF06-5548-4098-822E-B4FD5151A804}"/>
                  </a:ext>
                </a:extLst>
              </p:cNvPr>
              <p:cNvSpPr/>
              <p:nvPr/>
            </p:nvSpPr>
            <p:spPr bwMode="auto">
              <a:xfrm>
                <a:off x="4525888" y="618672"/>
                <a:ext cx="287339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Nigeria</a:t>
                </a:r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80612317-43D1-4E5D-AA05-4AB2450035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49438" y="640673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DA302428-F528-4466-A49C-D81D60D2C7A0}"/>
                </a:ext>
              </a:extLst>
            </p:cNvPr>
            <p:cNvGrpSpPr/>
            <p:nvPr/>
          </p:nvGrpSpPr>
          <p:grpSpPr>
            <a:xfrm>
              <a:off x="891803" y="2122236"/>
              <a:ext cx="326077" cy="107674"/>
              <a:chOff x="4647980" y="-263150"/>
              <a:chExt cx="326077" cy="107674"/>
            </a:xfrm>
          </p:grpSpPr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194C85F3-12EF-49DD-9530-F1921A5DFC5B}"/>
                  </a:ext>
                </a:extLst>
              </p:cNvPr>
              <p:cNvSpPr/>
              <p:nvPr/>
            </p:nvSpPr>
            <p:spPr bwMode="auto">
              <a:xfrm>
                <a:off x="4647980" y="-263150"/>
                <a:ext cx="232035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Spain</a:t>
                </a:r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F4BBE173-0658-4CFF-AA57-5497B0E018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08925" y="-238834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1EE7ABAA-0E5A-426E-8EC5-5DA2AC864D2F}"/>
                </a:ext>
              </a:extLst>
            </p:cNvPr>
            <p:cNvGrpSpPr/>
            <p:nvPr/>
          </p:nvGrpSpPr>
          <p:grpSpPr>
            <a:xfrm>
              <a:off x="973425" y="1951168"/>
              <a:ext cx="380873" cy="107674"/>
              <a:chOff x="4904239" y="-456229"/>
              <a:chExt cx="380873" cy="107674"/>
            </a:xfrm>
          </p:grpSpPr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8B964F48-112A-4986-9269-C9BD7301481E}"/>
                  </a:ext>
                </a:extLst>
              </p:cNvPr>
              <p:cNvSpPr/>
              <p:nvPr/>
            </p:nvSpPr>
            <p:spPr bwMode="auto">
              <a:xfrm>
                <a:off x="4904239" y="-456229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France</a:t>
                </a:r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0027D7CF-9F2C-4C94-9B0D-9D27C95B57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19980" y="-431646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67ADF3CF-BEF1-4D77-BDF2-B6FCD06C9479}"/>
                </a:ext>
              </a:extLst>
            </p:cNvPr>
            <p:cNvGrpSpPr/>
            <p:nvPr/>
          </p:nvGrpSpPr>
          <p:grpSpPr>
            <a:xfrm>
              <a:off x="911146" y="1745281"/>
              <a:ext cx="373030" cy="107674"/>
              <a:chOff x="4881786" y="-656239"/>
              <a:chExt cx="373030" cy="107674"/>
            </a:xfrm>
          </p:grpSpPr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AC5E2636-ED16-4D98-A47C-B783CE78E4F5}"/>
                  </a:ext>
                </a:extLst>
              </p:cNvPr>
              <p:cNvSpPr/>
              <p:nvPr/>
            </p:nvSpPr>
            <p:spPr bwMode="auto">
              <a:xfrm>
                <a:off x="4881786" y="-656239"/>
                <a:ext cx="12503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UK</a:t>
                </a:r>
              </a:p>
            </p:txBody>
          </p: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43FF0D84-756E-4BDC-8AEB-DF6B3C47EA9E}"/>
                  </a:ext>
                </a:extLst>
              </p:cNvPr>
              <p:cNvGrpSpPr/>
              <p:nvPr/>
            </p:nvGrpSpPr>
            <p:grpSpPr>
              <a:xfrm>
                <a:off x="5044089" y="-640655"/>
                <a:ext cx="210727" cy="65132"/>
                <a:chOff x="3961613" y="4186268"/>
                <a:chExt cx="174710" cy="54000"/>
              </a:xfrm>
            </p:grpSpPr>
            <p:sp>
              <p:nvSpPr>
                <p:cNvPr id="168" name="Oval 167">
                  <a:extLst>
                    <a:ext uri="{FF2B5EF4-FFF2-40B4-BE49-F238E27FC236}">
                      <a16:creationId xmlns:a16="http://schemas.microsoft.com/office/drawing/2014/main" id="{9EB29569-EC88-4152-9E56-11F8206E86A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3F0A280B-4FD5-4E2E-9E6C-DF0DBF0537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70" name="Oval 169">
                  <a:extLst>
                    <a:ext uri="{FF2B5EF4-FFF2-40B4-BE49-F238E27FC236}">
                      <a16:creationId xmlns:a16="http://schemas.microsoft.com/office/drawing/2014/main" id="{5ABA8A4C-85BB-406F-A8A8-80DD21F059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82323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935F5DAE-FFC1-4E72-85B2-E5C4CD781188}"/>
                </a:ext>
              </a:extLst>
            </p:cNvPr>
            <p:cNvGrpSpPr/>
            <p:nvPr/>
          </p:nvGrpSpPr>
          <p:grpSpPr>
            <a:xfrm>
              <a:off x="821622" y="1853017"/>
              <a:ext cx="633918" cy="107674"/>
              <a:chOff x="4698327" y="-550237"/>
              <a:chExt cx="633918" cy="107674"/>
            </a:xfrm>
          </p:grpSpPr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B8BC378-4946-43BD-BDBD-E4232CF403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67113" y="-531906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F47ACCDC-F900-4202-B7C8-BAEF06214B96}"/>
                  </a:ext>
                </a:extLst>
              </p:cNvPr>
              <p:cNvSpPr/>
              <p:nvPr/>
            </p:nvSpPr>
            <p:spPr bwMode="auto">
              <a:xfrm>
                <a:off x="4698327" y="-550237"/>
                <a:ext cx="543418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Netherlands</a:t>
                </a: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BDBE83AA-F455-498E-81DD-B7D8EFBC3BA9}"/>
                </a:ext>
              </a:extLst>
            </p:cNvPr>
            <p:cNvGrpSpPr/>
            <p:nvPr/>
          </p:nvGrpSpPr>
          <p:grpSpPr>
            <a:xfrm>
              <a:off x="1448754" y="1765301"/>
              <a:ext cx="544050" cy="107674"/>
              <a:chOff x="5374777" y="-556757"/>
              <a:chExt cx="544050" cy="107674"/>
            </a:xfrm>
          </p:grpSpPr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16315E39-62CC-4474-863B-19CD89E77DB6}"/>
                  </a:ext>
                </a:extLst>
              </p:cNvPr>
              <p:cNvSpPr/>
              <p:nvPr/>
            </p:nvSpPr>
            <p:spPr bwMode="auto">
              <a:xfrm>
                <a:off x="5548533" y="-556757"/>
                <a:ext cx="37029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Germany</a:t>
                </a:r>
              </a:p>
            </p:txBody>
          </p: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9006438E-6EAE-4C6C-820E-60CC4AD39C15}"/>
                  </a:ext>
                </a:extLst>
              </p:cNvPr>
              <p:cNvGrpSpPr/>
              <p:nvPr/>
            </p:nvGrpSpPr>
            <p:grpSpPr>
              <a:xfrm>
                <a:off x="5374777" y="-535517"/>
                <a:ext cx="131384" cy="65132"/>
                <a:chOff x="4071469" y="4186268"/>
                <a:chExt cx="108928" cy="54000"/>
              </a:xfrm>
            </p:grpSpPr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8B8F3974-8D85-4AAE-8473-1F4CB87825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3" name="Oval 162">
                  <a:extLst>
                    <a:ext uri="{FF2B5EF4-FFF2-40B4-BE49-F238E27FC236}">
                      <a16:creationId xmlns:a16="http://schemas.microsoft.com/office/drawing/2014/main" id="{360CA1FE-2ED7-48CD-A126-C7A1A74DB4E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E7768120-5A07-411C-BD4C-E30B7D27E740}"/>
                </a:ext>
              </a:extLst>
            </p:cNvPr>
            <p:cNvGrpSpPr/>
            <p:nvPr/>
          </p:nvGrpSpPr>
          <p:grpSpPr>
            <a:xfrm>
              <a:off x="1549131" y="1995326"/>
              <a:ext cx="382474" cy="107674"/>
              <a:chOff x="5345180" y="-430320"/>
              <a:chExt cx="382474" cy="107674"/>
            </a:xfrm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58269B82-90CB-4954-A017-AC546DC35F4A}"/>
                  </a:ext>
                </a:extLst>
              </p:cNvPr>
              <p:cNvSpPr/>
              <p:nvPr/>
            </p:nvSpPr>
            <p:spPr bwMode="auto">
              <a:xfrm>
                <a:off x="5446327" y="-430320"/>
                <a:ext cx="28132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Austria</a:t>
                </a:r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3775349D-1EDD-43C0-86EB-59A158B409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345180" y="-409572"/>
                <a:ext cx="65132" cy="65132"/>
              </a:xfrm>
              <a:prstGeom prst="ellipse">
                <a:avLst/>
              </a:prstGeom>
              <a:solidFill>
                <a:schemeClr val="accent4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9EC222CB-EB5E-48A1-8135-171B9CEABD3D}"/>
                </a:ext>
              </a:extLst>
            </p:cNvPr>
            <p:cNvGrpSpPr/>
            <p:nvPr/>
          </p:nvGrpSpPr>
          <p:grpSpPr>
            <a:xfrm>
              <a:off x="1455540" y="1915429"/>
              <a:ext cx="611958" cy="107674"/>
              <a:chOff x="5134159" y="-349121"/>
              <a:chExt cx="611958" cy="107674"/>
            </a:xfrm>
          </p:grpSpPr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31F1B1FE-38B6-445F-8FC8-9FE2E345483E}"/>
                  </a:ext>
                </a:extLst>
              </p:cNvPr>
              <p:cNvSpPr/>
              <p:nvPr/>
            </p:nvSpPr>
            <p:spPr bwMode="auto">
              <a:xfrm>
                <a:off x="5278440" y="-349121"/>
                <a:ext cx="467677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Switzerland</a:t>
                </a:r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9EF72797-C557-49F9-A018-30639E6005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34159" y="-332652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ABCAF638-304E-4BF9-9FA9-F010C65E75A5}"/>
                </a:ext>
              </a:extLst>
            </p:cNvPr>
            <p:cNvGrpSpPr/>
            <p:nvPr/>
          </p:nvGrpSpPr>
          <p:grpSpPr>
            <a:xfrm>
              <a:off x="3706860" y="2828663"/>
              <a:ext cx="561776" cy="107674"/>
              <a:chOff x="7519638" y="687135"/>
              <a:chExt cx="561776" cy="107674"/>
            </a:xfrm>
          </p:grpSpPr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4C3E60F5-4237-4377-902D-446AB9AE4270}"/>
                  </a:ext>
                </a:extLst>
              </p:cNvPr>
              <p:cNvSpPr/>
              <p:nvPr/>
            </p:nvSpPr>
            <p:spPr bwMode="auto">
              <a:xfrm>
                <a:off x="7749592" y="687135"/>
                <a:ext cx="331822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Vietnam</a:t>
                </a:r>
              </a:p>
            </p:txBody>
          </p: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C319ACEE-B80F-45BE-81E4-6279CA8FF35F}"/>
                  </a:ext>
                </a:extLst>
              </p:cNvPr>
              <p:cNvGrpSpPr/>
              <p:nvPr/>
            </p:nvGrpSpPr>
            <p:grpSpPr>
              <a:xfrm>
                <a:off x="7519638" y="708430"/>
                <a:ext cx="200261" cy="65132"/>
                <a:chOff x="3961613" y="4186268"/>
                <a:chExt cx="166032" cy="54000"/>
              </a:xfrm>
            </p:grpSpPr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9EEC94AA-1969-4FCD-BBE5-ECD6F3FA6B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AA2618F3-8003-4981-A2D4-F1655EE0870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B4514BEA-B73D-4641-B25D-BC007239B84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3645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FDA59173-9A94-47ED-8720-34A320303A54}"/>
                </a:ext>
              </a:extLst>
            </p:cNvPr>
            <p:cNvGrpSpPr/>
            <p:nvPr/>
          </p:nvGrpSpPr>
          <p:grpSpPr>
            <a:xfrm>
              <a:off x="1702158" y="2449679"/>
              <a:ext cx="634236" cy="107674"/>
              <a:chOff x="5361787" y="110756"/>
              <a:chExt cx="634236" cy="107674"/>
            </a:xfrm>
          </p:grpSpPr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0160B0D7-0D7C-4AD0-9EB4-65D365A62C7C}"/>
                  </a:ext>
                </a:extLst>
              </p:cNvPr>
              <p:cNvSpPr/>
              <p:nvPr/>
            </p:nvSpPr>
            <p:spPr bwMode="auto">
              <a:xfrm>
                <a:off x="5361787" y="110756"/>
                <a:ext cx="519373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Saudi Arabia</a:t>
                </a:r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DDF03EEA-A97A-48C4-A57B-6E60F16394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30891" y="137479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7AFD3846-B4C7-41E6-8F6F-6B26AF482187}"/>
                </a:ext>
              </a:extLst>
            </p:cNvPr>
            <p:cNvGrpSpPr/>
            <p:nvPr/>
          </p:nvGrpSpPr>
          <p:grpSpPr>
            <a:xfrm>
              <a:off x="2264504" y="2714862"/>
              <a:ext cx="344907" cy="107674"/>
              <a:chOff x="5860340" y="550092"/>
              <a:chExt cx="344907" cy="107674"/>
            </a:xfrm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DD08528E-A9EA-4431-9017-493521AFCA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40115" y="564831"/>
                <a:ext cx="65132" cy="65132"/>
              </a:xfrm>
              <a:prstGeom prst="ellipse">
                <a:avLst/>
              </a:prstGeom>
              <a:solidFill>
                <a:schemeClr val="accent5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1FEFC92E-B764-4370-8D39-BD864F534E14}"/>
                  </a:ext>
                </a:extLst>
              </p:cNvPr>
              <p:cNvSpPr/>
              <p:nvPr/>
            </p:nvSpPr>
            <p:spPr bwMode="auto">
              <a:xfrm>
                <a:off x="5860340" y="550092"/>
                <a:ext cx="245260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Oman</a:t>
                </a: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9EB01FB0-B028-4704-B875-C20F01DB9943}"/>
                </a:ext>
              </a:extLst>
            </p:cNvPr>
            <p:cNvGrpSpPr/>
            <p:nvPr/>
          </p:nvGrpSpPr>
          <p:grpSpPr>
            <a:xfrm>
              <a:off x="3733924" y="2077725"/>
              <a:ext cx="263888" cy="217578"/>
              <a:chOff x="7323604" y="-31142"/>
              <a:chExt cx="263888" cy="217578"/>
            </a:xfrm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24BA6133-6252-43F5-81BF-41F1E9B79667}"/>
                  </a:ext>
                </a:extLst>
              </p:cNvPr>
              <p:cNvSpPr/>
              <p:nvPr/>
            </p:nvSpPr>
            <p:spPr bwMode="auto">
              <a:xfrm>
                <a:off x="7337822" y="-31142"/>
                <a:ext cx="236844" cy="107674"/>
              </a:xfrm>
              <a:prstGeom prst="rect">
                <a:avLst/>
              </a:prstGeom>
              <a:noFill/>
              <a:ln w="9525" cap="flat" cmpd="sng" algn="ctr">
                <a:noFill/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33" dirty="0">
                    <a:solidFill>
                      <a:srgbClr val="332B2A"/>
                    </a:solidFill>
                    <a:ea typeface="ＭＳ Ｐゴシック" panose="020B0600070205080204" pitchFamily="34" charset="-128"/>
                  </a:rPr>
                  <a:t>China</a:t>
                </a:r>
              </a:p>
            </p:txBody>
          </p:sp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17EA11A2-DDF6-4836-B2BD-08234ACE05BB}"/>
                  </a:ext>
                </a:extLst>
              </p:cNvPr>
              <p:cNvGrpSpPr/>
              <p:nvPr/>
            </p:nvGrpSpPr>
            <p:grpSpPr>
              <a:xfrm>
                <a:off x="7323604" y="121304"/>
                <a:ext cx="263888" cy="65132"/>
                <a:chOff x="3961613" y="4186268"/>
                <a:chExt cx="218784" cy="54000"/>
              </a:xfrm>
            </p:grpSpPr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6E3E56C9-EED5-42FA-9CE2-2F923E3F0C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16541" y="4186268"/>
                  <a:ext cx="54000" cy="54000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4" name="Oval 143">
                  <a:extLst>
                    <a:ext uri="{FF2B5EF4-FFF2-40B4-BE49-F238E27FC236}">
                      <a16:creationId xmlns:a16="http://schemas.microsoft.com/office/drawing/2014/main" id="{9A023BAA-2661-43C0-BF4B-283BCAAE9F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61613" y="4186268"/>
                  <a:ext cx="54000" cy="54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AC15D8FA-A63F-4DD3-A0A6-F90E0CCE90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71469" y="4186268"/>
                  <a:ext cx="54000" cy="54000"/>
                </a:xfrm>
                <a:prstGeom prst="ellipse">
                  <a:avLst/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6" name="Oval 145">
                  <a:extLst>
                    <a:ext uri="{FF2B5EF4-FFF2-40B4-BE49-F238E27FC236}">
                      <a16:creationId xmlns:a16="http://schemas.microsoft.com/office/drawing/2014/main" id="{6CBE408F-E927-4C6D-9017-54BB724EB4E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26397" y="4186268"/>
                  <a:ext cx="54000" cy="54000"/>
                </a:xfrm>
                <a:prstGeom prst="ellipse">
                  <a:avLst/>
                </a:prstGeom>
                <a:solidFill>
                  <a:schemeClr val="accent5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29BAB079-1734-4396-BCF5-AAB04031C628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8262922" y="1298389"/>
            <a:ext cx="3590481" cy="1839768"/>
          </a:xfrm>
          <a:solidFill>
            <a:schemeClr val="bg2"/>
          </a:solidFill>
        </p:spPr>
        <p:txBody>
          <a:bodyPr vert="horz" lIns="0" tIns="540000" rIns="0" bIns="0" rtlCol="0" anchor="ctr" anchorCtr="0">
            <a:noAutofit/>
          </a:bodyPr>
          <a:lstStyle>
            <a:lvl1pPr marL="0" indent="0" algn="ctr">
              <a:buNone/>
              <a:defRPr lang="en-AU">
                <a:latin typeface="Arial" panose="020B0604020202020204" pitchFamily="34" charset="0"/>
              </a:defRPr>
            </a:lvl1pPr>
          </a:lstStyle>
          <a:p>
            <a:pPr marL="191995" lvl="0" indent="-191995" algn="ctr"/>
            <a:r>
              <a:rPr lang="en-AU" dirty="0"/>
              <a:t>Highlight box</a:t>
            </a:r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6234F6BF-CE90-824E-BB2A-75200AC913B4}"/>
              </a:ext>
            </a:extLst>
          </p:cNvPr>
          <p:cNvSpPr>
            <a:spLocks noChangeAspect="1"/>
          </p:cNvSpPr>
          <p:nvPr/>
        </p:nvSpPr>
        <p:spPr>
          <a:xfrm>
            <a:off x="4734132" y="3843091"/>
            <a:ext cx="86843" cy="86843"/>
          </a:xfrm>
          <a:prstGeom prst="ellipse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5312736"/>
      </p:ext>
    </p:extLst>
  </p:cSld>
  <p:clrMapOvr>
    <a:masterClrMapping/>
  </p:clrMapOvr>
</p:sldLayout>
</file>

<file path=ppt/slideLayouts/slideLayout9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sset classes and RE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2314E80-FEC8-41FD-85C9-5C3A6A70F167}"/>
              </a:ext>
            </a:extLst>
          </p:cNvPr>
          <p:cNvSpPr/>
          <p:nvPr/>
        </p:nvSpPr>
        <p:spPr>
          <a:xfrm>
            <a:off x="334434" y="1725638"/>
            <a:ext cx="11523133" cy="382513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1348D93-B37A-4425-AD04-78CB4882F608}"/>
              </a:ext>
            </a:extLst>
          </p:cNvPr>
          <p:cNvSpPr/>
          <p:nvPr/>
        </p:nvSpPr>
        <p:spPr>
          <a:xfrm>
            <a:off x="4761714" y="5186845"/>
            <a:ext cx="2668575" cy="184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A0B8479-81A9-4C48-8B7E-D0346509C3EF}"/>
              </a:ext>
            </a:extLst>
          </p:cNvPr>
          <p:cNvSpPr/>
          <p:nvPr/>
        </p:nvSpPr>
        <p:spPr>
          <a:xfrm>
            <a:off x="900589" y="4948057"/>
            <a:ext cx="10390825" cy="1116959"/>
          </a:xfrm>
          <a:prstGeom prst="rect">
            <a:avLst/>
          </a:prstGeom>
          <a:solidFill>
            <a:schemeClr val="bg2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63CB9A3-4A2C-4F38-AD40-8D3D4510A9D3}"/>
              </a:ext>
            </a:extLst>
          </p:cNvPr>
          <p:cNvSpPr txBox="1"/>
          <p:nvPr/>
        </p:nvSpPr>
        <p:spPr>
          <a:xfrm>
            <a:off x="3421899" y="5084483"/>
            <a:ext cx="3257983" cy="246221"/>
          </a:xfrm>
          <a:prstGeom prst="rect">
            <a:avLst/>
          </a:prstGeom>
          <a:noFill/>
        </p:spPr>
        <p:txBody>
          <a:bodyPr wrap="none" lIns="96000" tIns="0" rIns="96000" bIns="0" rtlCol="0">
            <a:spAutoFit/>
          </a:bodyPr>
          <a:lstStyle/>
          <a:p>
            <a:pPr algn="ctr" defTabSz="609585">
              <a:defRPr/>
            </a:pPr>
            <a:r>
              <a:rPr lang="en-US" altLang="en-US" sz="1600" b="1" dirty="0">
                <a:solidFill>
                  <a:prstClr val="black"/>
                </a:solidFill>
              </a:rPr>
              <a:t>5 REITs</a:t>
            </a:r>
            <a:r>
              <a:rPr lang="en-US" altLang="en-US" sz="1600" dirty="0">
                <a:solidFill>
                  <a:prstClr val="black"/>
                </a:solidFill>
              </a:rPr>
              <a:t> across </a:t>
            </a:r>
            <a:r>
              <a:rPr lang="en-US" altLang="en-US" sz="1600" b="1" dirty="0">
                <a:solidFill>
                  <a:prstClr val="black"/>
                </a:solidFill>
              </a:rPr>
              <a:t>4 assets classes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05A81F1-3254-4AE5-BE0E-156BFD611240}"/>
              </a:ext>
            </a:extLst>
          </p:cNvPr>
          <p:cNvCxnSpPr/>
          <p:nvPr/>
        </p:nvCxnSpPr>
        <p:spPr>
          <a:xfrm flipV="1">
            <a:off x="9245600" y="4948057"/>
            <a:ext cx="0" cy="1116959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5AB0BB1-B968-44E2-95E0-449C8C7670A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7629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E5F0ECFC-CF01-46B9-862F-6BA884C4AE1F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75711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C75D6561-942E-4202-8EEC-04C24C4DD64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03793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0B35F484-B964-4D21-BF60-64693C8388D3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1875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69B67840-6B57-41D4-8B9E-7915896ED428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599575" y="2161402"/>
            <a:ext cx="2125527" cy="20098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30D324FA-B471-4E11-97B6-E106EE313B5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84574" y="1476159"/>
            <a:ext cx="3222852" cy="43272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>
            <a:spAutoFit/>
          </a:bodyPr>
          <a:lstStyle>
            <a:lvl1pPr marL="0" indent="0" algn="ctr">
              <a:buNone/>
              <a:defRPr lang="en-GB" sz="1867" spc="-2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191995" lvl="0" indent="-191995" algn="ctr" defTabSz="609585"/>
            <a:r>
              <a:rPr lang="en-US" smtClean="0"/>
              <a:t>Click to edit Master text styles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848A7EB9-DFBD-4765-AC08-81731455A8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B9301B7-F9B4-4C25-BF30-A806A0508544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0022FEA5-5CAD-48B8-A2F8-2FAA00E80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0" name="Text Placeholder 18">
            <a:extLst>
              <a:ext uri="{FF2B5EF4-FFF2-40B4-BE49-F238E27FC236}">
                <a16:creationId xmlns:a16="http://schemas.microsoft.com/office/drawing/2014/main" id="{289E1322-6D66-4D1A-9188-B53DA540BA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63B4E12-5E7B-466A-9A4E-C8B1A582853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898848" y="5018969"/>
            <a:ext cx="780663" cy="328231"/>
          </a:xfrm>
          <a:noFill/>
        </p:spPr>
        <p:txBody>
          <a:bodyPr wrap="none" lIns="0" tIns="0" rIns="0" bIns="0" anchor="t">
            <a:spAutoFit/>
          </a:bodyPr>
          <a:lstStyle>
            <a:lvl1pPr marL="0" indent="0">
              <a:buNone/>
              <a:defRPr lang="en-US" sz="2133" b="1" smtClean="0">
                <a:latin typeface="+mj-lt"/>
                <a:ea typeface="MS PGothic"/>
                <a:cs typeface="Arial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S$[•]b</a:t>
            </a:r>
            <a:endParaRPr lang="en-AU" dirty="0"/>
          </a:p>
        </p:txBody>
      </p:sp>
      <p:sp>
        <p:nvSpPr>
          <p:cNvPr id="65" name="Text Placeholder 5">
            <a:extLst>
              <a:ext uri="{FF2B5EF4-FFF2-40B4-BE49-F238E27FC236}">
                <a16:creationId xmlns:a16="http://schemas.microsoft.com/office/drawing/2014/main" id="{C1729B94-1CDA-4C72-ADEA-E2A5BE88271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01468" y="5404513"/>
            <a:ext cx="1575421" cy="205121"/>
          </a:xfrm>
          <a:noFill/>
        </p:spPr>
        <p:txBody>
          <a:bodyPr wrap="square" lIns="0" tIns="0" rIns="0" bIns="0" anchor="t">
            <a:spAutoFit/>
          </a:bodyPr>
          <a:lstStyle>
            <a:lvl1pPr marL="0" indent="0" algn="ctr">
              <a:buNone/>
              <a:defRPr lang="en-AU" sz="1333" kern="1200" spc="-20" dirty="0">
                <a:solidFill>
                  <a:schemeClr val="tx1"/>
                </a:solidFill>
                <a:latin typeface="+mn-lt"/>
                <a:ea typeface="MS PGothic"/>
                <a:cs typeface="Arial Black" panose="020B0604020202020204" pitchFamily="34" charset="0"/>
              </a:defRPr>
            </a:lvl1pPr>
            <a:lvl2pPr marL="417590" indent="0">
              <a:buNone/>
              <a:defRPr lang="en-US" sz="2400" smtClean="0">
                <a:latin typeface="+mn-lt"/>
              </a:defRPr>
            </a:lvl2pPr>
            <a:lvl3pPr marL="1027174" indent="0">
              <a:buNone/>
              <a:defRPr lang="en-US" sz="2400" smtClean="0">
                <a:latin typeface="+mn-lt"/>
              </a:defRPr>
            </a:lvl3pPr>
            <a:lvl4pPr marL="1636759" indent="0">
              <a:buNone/>
              <a:defRPr lang="en-US" sz="2400" smtClean="0">
                <a:latin typeface="+mn-lt"/>
              </a:defRPr>
            </a:lvl4pPr>
            <a:lvl5pPr marL="2246344" indent="0">
              <a:buNone/>
              <a:defRPr lang="en-AU" sz="2400">
                <a:latin typeface="+mn-lt"/>
              </a:defRPr>
            </a:lvl5pPr>
          </a:lstStyle>
          <a:p>
            <a:pPr marL="0" lvl="0" algn="ctr" defTabSz="609585"/>
            <a:r>
              <a:rPr lang="en-US" dirty="0"/>
              <a:t>[•]</a:t>
            </a:r>
            <a:endParaRPr lang="en-AU" dirty="0"/>
          </a:p>
        </p:txBody>
      </p:sp>
      <p:sp>
        <p:nvSpPr>
          <p:cNvPr id="10" name="Text Placeholder 118">
            <a:extLst>
              <a:ext uri="{FF2B5EF4-FFF2-40B4-BE49-F238E27FC236}">
                <a16:creationId xmlns:a16="http://schemas.microsoft.com/office/drawing/2014/main" id="{2AAA7A1C-A340-4FF1-A558-21E745B69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76295" y="4171217"/>
            <a:ext cx="2122805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9" name="Text Placeholder 118">
            <a:extLst>
              <a:ext uri="{FF2B5EF4-FFF2-40B4-BE49-F238E27FC236}">
                <a16:creationId xmlns:a16="http://schemas.microsoft.com/office/drawing/2014/main" id="{CBC3F1D9-3661-4FD9-9401-F63CA7FE2C8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754395" y="4171217"/>
            <a:ext cx="213270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0" name="Text Placeholder 118">
            <a:extLst>
              <a:ext uri="{FF2B5EF4-FFF2-40B4-BE49-F238E27FC236}">
                <a16:creationId xmlns:a16="http://schemas.microsoft.com/office/drawing/2014/main" id="{10EFCFA7-781C-4B88-B35D-84F7A856EF9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044689" y="4171217"/>
            <a:ext cx="2126848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1" name="Text Placeholder 118">
            <a:extLst>
              <a:ext uri="{FF2B5EF4-FFF2-40B4-BE49-F238E27FC236}">
                <a16:creationId xmlns:a16="http://schemas.microsoft.com/office/drawing/2014/main" id="{B4AF8C55-0F6F-4623-862F-F88AE89B267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321050" y="4171217"/>
            <a:ext cx="2125527" cy="481904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sp>
        <p:nvSpPr>
          <p:cNvPr id="32" name="Text Placeholder 118">
            <a:extLst>
              <a:ext uri="{FF2B5EF4-FFF2-40B4-BE49-F238E27FC236}">
                <a16:creationId xmlns:a16="http://schemas.microsoft.com/office/drawing/2014/main" id="{D33B323C-98E2-4C62-B69A-2C2EA9A5E4D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07651" y="4149499"/>
            <a:ext cx="2117451" cy="500139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91995" lvl="0" indent="-191995" algn="ctr"/>
            <a:r>
              <a:rPr lang="en-GB" dirty="0"/>
              <a:t>Text here</a:t>
            </a:r>
            <a:endParaRPr lang="en-US" dirty="0"/>
          </a:p>
        </p:txBody>
      </p:sp>
      <p:pic>
        <p:nvPicPr>
          <p:cNvPr id="48" name="Picture 44">
            <a:extLst>
              <a:ext uri="{FF2B5EF4-FFF2-40B4-BE49-F238E27FC236}">
                <a16:creationId xmlns:a16="http://schemas.microsoft.com/office/drawing/2014/main" id="{4EFDA4D6-4741-49AC-93F9-98A012E5E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 bwMode="auto">
          <a:xfrm>
            <a:off x="6182382" y="5495950"/>
            <a:ext cx="1128741" cy="30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5">
            <a:extLst>
              <a:ext uri="{FF2B5EF4-FFF2-40B4-BE49-F238E27FC236}">
                <a16:creationId xmlns:a16="http://schemas.microsoft.com/office/drawing/2014/main" id="{94EF6EFC-D754-497B-8677-73473941E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/>
        </p:blipFill>
        <p:spPr bwMode="auto">
          <a:xfrm>
            <a:off x="4617992" y="5500015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7">
            <a:extLst>
              <a:ext uri="{FF2B5EF4-FFF2-40B4-BE49-F238E27FC236}">
                <a16:creationId xmlns:a16="http://schemas.microsoft.com/office/drawing/2014/main" id="{E642D8F6-2075-4283-B317-0CC21B2374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 bwMode="auto">
          <a:xfrm>
            <a:off x="1249061" y="5507027"/>
            <a:ext cx="817763" cy="30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44B74018-11CB-4799-940E-3984A576C9C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986615" y="5485857"/>
            <a:ext cx="846587" cy="327347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95E7DA29-6231-4AAB-9A0F-89D33916C9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742314" y="5498778"/>
            <a:ext cx="1271327" cy="31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096396"/>
      </p:ext>
    </p:extLst>
  </p:cSld>
  <p:clrMapOvr>
    <a:masterClrMapping/>
  </p:clrMapOvr>
</p:sldLayout>
</file>

<file path=ppt/slideLayouts/slideLayout9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49194" y="1596809"/>
            <a:ext cx="4808373" cy="42100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7C3D992-3EDC-4DA6-B49D-9859A750888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1596809"/>
            <a:ext cx="6766560" cy="4210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AFB1FF4F-2214-4FED-BA3A-3C2C37D502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DA55558-0DB0-4A4C-89B0-BE0EDE0AD407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E5AD37DD-7BEE-4348-81DA-5F1E6D368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3838ABF-9C90-4355-A358-5C96ECA47F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925262810"/>
      </p:ext>
    </p:extLst>
  </p:cSld>
  <p:clrMapOvr>
    <a:masterClrMapping/>
  </p:clrMapOvr>
</p:sldLayout>
</file>

<file path=ppt/slideLayouts/slideLayout9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63D87694-BFBC-406D-A720-C33572435F3E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5053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BF0C5EA9-3BF7-4738-9EFA-E7D36D3E879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35053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2" name="Text Placeholder 118">
            <a:extLst>
              <a:ext uri="{FF2B5EF4-FFF2-40B4-BE49-F238E27FC236}">
                <a16:creationId xmlns:a16="http://schemas.microsoft.com/office/drawing/2014/main" id="{2FD1B914-91DB-4DC9-B0CC-60955F40087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053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3" name="Text Placeholder 118">
            <a:extLst>
              <a:ext uri="{FF2B5EF4-FFF2-40B4-BE49-F238E27FC236}">
                <a16:creationId xmlns:a16="http://schemas.microsoft.com/office/drawing/2014/main" id="{CDB98613-33B9-46E9-9999-99B26F1D979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5053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6D10A808-85F2-4206-8E24-077A1FE1754F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276510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CA870DCE-C088-42AD-A5EC-3801BA1347AC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276510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18" name="Text Placeholder 118">
            <a:extLst>
              <a:ext uri="{FF2B5EF4-FFF2-40B4-BE49-F238E27FC236}">
                <a16:creationId xmlns:a16="http://schemas.microsoft.com/office/drawing/2014/main" id="{165797EB-FEEF-47EF-8502-B72A8115377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276510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Text here</a:t>
            </a:r>
            <a:endParaRPr lang="en-US" dirty="0"/>
          </a:p>
        </p:txBody>
      </p:sp>
      <p:sp>
        <p:nvSpPr>
          <p:cNvPr id="20" name="Text Placeholder 118">
            <a:extLst>
              <a:ext uri="{FF2B5EF4-FFF2-40B4-BE49-F238E27FC236}">
                <a16:creationId xmlns:a16="http://schemas.microsoft.com/office/drawing/2014/main" id="{8EB49760-03F6-4502-9544-B2D63410427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276510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550FAAC1-2CBF-4FA4-95C6-9E0E72562AC0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6202485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F942DD5B-E49C-43EF-94BC-2182C44DE02D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6202485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3" name="Text Placeholder 118">
            <a:extLst>
              <a:ext uri="{FF2B5EF4-FFF2-40B4-BE49-F238E27FC236}">
                <a16:creationId xmlns:a16="http://schemas.microsoft.com/office/drawing/2014/main" id="{610AA8F6-DEC8-47EF-83DA-D4263C06C24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202485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4" name="Text Placeholder 118">
            <a:extLst>
              <a:ext uri="{FF2B5EF4-FFF2-40B4-BE49-F238E27FC236}">
                <a16:creationId xmlns:a16="http://schemas.microsoft.com/office/drawing/2014/main" id="{8F135920-E78E-417A-8E9D-AF55AE3B804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202485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0088E2D3-D55E-4B0B-AB89-0DBAB3F9E207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9128459" y="1793845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3333ECB0-93E4-49DC-9F56-632D2FD361FE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9128459" y="3984139"/>
            <a:ext cx="2713007" cy="1635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7" name="Text Placeholder 118">
            <a:extLst>
              <a:ext uri="{FF2B5EF4-FFF2-40B4-BE49-F238E27FC236}">
                <a16:creationId xmlns:a16="http://schemas.microsoft.com/office/drawing/2014/main" id="{DB27BD4D-28DC-4AEF-8E25-AC3A7CECE82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128459" y="3444944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28" name="Text Placeholder 118">
            <a:extLst>
              <a:ext uri="{FF2B5EF4-FFF2-40B4-BE49-F238E27FC236}">
                <a16:creationId xmlns:a16="http://schemas.microsoft.com/office/drawing/2014/main" id="{36C2E9E7-24FC-4E85-9B95-031592E2F75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128459" y="5639753"/>
            <a:ext cx="2713007" cy="2051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lvl1pPr marL="0" indent="0" algn="ctr">
              <a:buNone/>
              <a:defRPr sz="1333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Text here</a:t>
            </a:r>
            <a:endParaRPr lang="en-US"/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A412B6CE-7B20-49DF-862B-AA172006F3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09E4129-D281-4E0C-8C7A-D614B14496BD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>
            <a:extLst>
              <a:ext uri="{FF2B5EF4-FFF2-40B4-BE49-F238E27FC236}">
                <a16:creationId xmlns:a16="http://schemas.microsoft.com/office/drawing/2014/main" id="{245E5802-6415-4231-8868-862514160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02C83258-A6C9-4D9A-A0BE-8460CDFF57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46583865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 layou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528A0EA7-D8F0-364B-9E23-CD17E02C8C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826" y="343754"/>
            <a:ext cx="10971775" cy="377825"/>
          </a:xfrm>
          <a:prstGeom prst="rect">
            <a:avLst/>
          </a:prstGeom>
        </p:spPr>
        <p:txBody>
          <a:bodyPr vert="horz" lIns="91440" tIns="45720" rIns="91440" bIns="36576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139E923-7002-BE4F-BC6E-9E2924FCDE3B}"/>
              </a:ext>
            </a:extLst>
          </p:cNvPr>
          <p:cNvCxnSpPr>
            <a:cxnSpLocks/>
          </p:cNvCxnSpPr>
          <p:nvPr userDrawn="1"/>
        </p:nvCxnSpPr>
        <p:spPr>
          <a:xfrm>
            <a:off x="683684" y="787541"/>
            <a:ext cx="464837" cy="0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BF7E8C7-CA17-C04D-8181-50F11E9C4EB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876800" y="1346200"/>
            <a:ext cx="7315200" cy="48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D6AF40A-AE46-FD40-B2F6-DD969915729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7212" y="1346200"/>
            <a:ext cx="3707704" cy="4826000"/>
          </a:xfrm>
          <a:prstGeom prst="rect">
            <a:avLst/>
          </a:prstGeom>
        </p:spPr>
        <p:txBody>
          <a:bodyPr lIns="0"/>
          <a:lstStyle>
            <a:lvl1pPr marL="129113" indent="0">
              <a:buNone/>
              <a:defRPr/>
            </a:lvl1pPr>
            <a:lvl2pPr marL="300557" indent="0">
              <a:buNone/>
              <a:defRPr sz="1600"/>
            </a:lvl2pPr>
            <a:lvl3pPr marL="537617" indent="0">
              <a:buNone/>
              <a:defRPr sz="1600"/>
            </a:lvl3pPr>
            <a:lvl4pPr marL="778909" indent="0">
              <a:buNone/>
              <a:defRPr sz="1600"/>
            </a:lvl4pPr>
            <a:lvl5pPr marL="1032901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E06E5FD7-494D-694D-97AE-49BF77AF2C6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9826" y="825823"/>
            <a:ext cx="10971775" cy="342900"/>
          </a:xfrm>
        </p:spPr>
        <p:txBody>
          <a:bodyPr/>
          <a:lstStyle/>
          <a:p>
            <a:pPr lvl="0"/>
            <a:r>
              <a:rPr lang="en-US" dirty="0"/>
              <a:t>Click to edit master sub-title styles</a:t>
            </a:r>
          </a:p>
        </p:txBody>
      </p:sp>
    </p:spTree>
    <p:extLst>
      <p:ext uri="{BB962C8B-B14F-4D97-AF65-F5344CB8AC3E}">
        <p14:creationId xmlns:p14="http://schemas.microsoft.com/office/powerpoint/2010/main" val="232386464"/>
      </p:ext>
    </p:extLst>
  </p:cSld>
  <p:clrMapOvr>
    <a:masterClrMapping/>
  </p:clrMapOvr>
</p:sldLayout>
</file>

<file path=ppt/slideLayouts/slideLayout9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7986" y="1596809"/>
            <a:ext cx="3929581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C16D6C69-6746-4030-A6CA-D2D7D01DB0C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3758" y="1596811"/>
            <a:ext cx="4307941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DB9FB400-2762-43CB-BBBA-CCA5AF2F4C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3757" y="4129911"/>
            <a:ext cx="186944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677B9744-3888-4297-B60E-F8474779CD0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742153" y="1596810"/>
            <a:ext cx="2924924" cy="42289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5402519B-6C59-4C7A-87FF-23750777EF5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332747" y="4129911"/>
            <a:ext cx="2328951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4FAEE446-BB6D-4939-8846-14E0581137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D6B6CEE-97CD-4872-BC14-C0DC3C1F8AAB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74ECCE9E-9D89-4C3D-8AC3-F701E3278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3FCD2C4B-BF44-4459-9FD1-F5DCAB95DC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29434136"/>
      </p:ext>
    </p:extLst>
  </p:cSld>
  <p:clrMapOvr>
    <a:masterClrMapping/>
  </p:clrMapOvr>
</p:sldLayout>
</file>

<file path=ppt/slideLayouts/slideLayout9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image gri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8182" y="1606972"/>
            <a:ext cx="4054660" cy="42289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C3BB95A7-32EA-43AD-86BC-01E522CD29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2610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C2D62157-C00F-40C8-BE62-BF8F4FC8015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709145" y="1596811"/>
            <a:ext cx="3515360" cy="2435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ADC8E922-511B-4612-85D6-BED47CA9AC4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0914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4EDABAC8-3301-4BFB-B19C-2AFF95DEB38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3230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7D7773D1-B32B-43D8-AE7C-C6641A15E2C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55465" y="4140071"/>
            <a:ext cx="2286000" cy="16958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3BCBB88D-B843-4E62-813A-DBBBD7950D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08AB0-00AA-4107-9D97-08CD10212A2A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02AC979-5B2C-4F33-B647-BC7C479F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A4C77FD-E6B9-4C2A-9A05-1D00CFB247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70154042"/>
      </p:ext>
    </p:extLst>
  </p:cSld>
  <p:clrMapOvr>
    <a:masterClrMapping/>
  </p:clrMapOvr>
</p:sldLayout>
</file>

<file path=ppt/slideLayouts/slideLayout9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sid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BCC1821B-86E6-4064-BE58-723BDBDA10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3188" y="1444190"/>
            <a:ext cx="6655053" cy="43275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79F222-F030-4D07-A7E6-56EA58D2C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444189"/>
            <a:ext cx="4496881" cy="738664"/>
          </a:xfrm>
        </p:spPr>
        <p:txBody>
          <a:bodyPr wrap="square" anchor="b" anchorCtr="0">
            <a:sp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6F56361-CE01-46E4-A5B3-D3F94FD0CD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7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accent6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77C5E15A-8F57-4A35-86DF-60D487601B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90" y="2285003"/>
            <a:ext cx="4490588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70285217"/>
      </p:ext>
    </p:extLst>
  </p:cSld>
  <p:clrMapOvr>
    <a:masterClrMapping/>
  </p:clrMapOvr>
</p:sldLayout>
</file>

<file path=ppt/slideLayouts/slideLayout9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screen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9309CFE8-8D57-40B7-AAB0-183E8140F9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9FE78BF-F3D2-4AB9-A102-AE5FEFEDE4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b="10791"/>
          <a:stretch/>
        </p:blipFill>
        <p:spPr>
          <a:xfrm flipV="1">
            <a:off x="0" y="1"/>
            <a:ext cx="12192000" cy="140434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045C24-02FE-4318-95D3-B7AD00DC75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09C9D11E-47DA-48F3-9287-8DAE6DD04F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734E1928-8E39-412D-8549-824B678262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576865"/>
            <a:ext cx="4150468" cy="1448896"/>
          </a:xfrm>
          <a:solidFill>
            <a:schemeClr val="bg2">
              <a:alpha val="85000"/>
            </a:schemeClr>
          </a:solidFill>
        </p:spPr>
        <p:txBody>
          <a:bodyPr wrap="square"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720FCA-9297-4B96-AB32-2A6CB23A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7D5520E5-BD31-415B-85BE-BBA5018881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E13D265-C885-4591-B23D-C9F467333998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7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367396"/>
      </p:ext>
    </p:extLst>
  </p:cSld>
  <p:clrMapOvr>
    <a:masterClrMapping/>
  </p:clrMapOvr>
</p:sldLayout>
</file>

<file path=ppt/slideLayouts/slideLayout9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screen image no 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E5559850-DADC-4AE7-ADAF-FF0F60D4C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88A26-50C6-4873-8100-BC6B494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0BE2C-E50C-4AD4-9F86-1DB7780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300253"/>
            <a:ext cx="5131724" cy="1448896"/>
          </a:xfrm>
          <a:solidFill>
            <a:schemeClr val="bg2">
              <a:alpha val="85000"/>
            </a:schemeClr>
          </a:solidFill>
        </p:spPr>
        <p:txBody>
          <a:bodyPr lIns="360000" tIns="108000" rIns="108000" bIns="10800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91A1A7E-A87E-455E-90C1-4F1A616DA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206" y="7054850"/>
            <a:ext cx="2789794" cy="220501"/>
          </a:xfrm>
          <a:solidFill>
            <a:schemeClr val="accent6"/>
          </a:solidFill>
        </p:spPr>
        <p:txBody>
          <a:bodyPr vert="horz" wrap="none" lIns="36000" tIns="36000" rIns="36000" bIns="36000" rtlCol="0">
            <a:spAutoFit/>
          </a:bodyPr>
          <a:lstStyle>
            <a:lvl1pPr marL="0" indent="0" algn="r">
              <a:buNone/>
              <a:defRPr lang="en-AU" sz="1067" b="0" i="0" dirty="0">
                <a:solidFill>
                  <a:schemeClr val="bg1"/>
                </a:solidFill>
              </a:defRPr>
            </a:lvl1pPr>
          </a:lstStyle>
          <a:p>
            <a:pPr marL="191995" lvl="0" indent="-191995" defTabSz="914377"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Add photo caption here and place over photo</a:t>
            </a:r>
            <a:endParaRPr lang="en-AU" dirty="0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130A69F6-DCA0-45A6-B4E3-EFAA5F703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758" y="6315138"/>
            <a:ext cx="10390825" cy="123111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Click to add footnotes</a:t>
            </a:r>
          </a:p>
        </p:txBody>
      </p:sp>
    </p:spTree>
    <p:extLst>
      <p:ext uri="{BB962C8B-B14F-4D97-AF65-F5344CB8AC3E}">
        <p14:creationId xmlns:p14="http://schemas.microsoft.com/office/powerpoint/2010/main" val="1859295471"/>
      </p:ext>
    </p:extLst>
  </p:cSld>
  <p:clrMapOvr>
    <a:masterClrMapping/>
  </p:clrMapOvr>
</p:sldLayout>
</file>

<file path=ppt/slideLayouts/slideLayout9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colou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47C93-04A4-4957-8655-91DD8B327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434" y="1274134"/>
            <a:ext cx="11523133" cy="1231107"/>
          </a:xfrm>
        </p:spPr>
        <p:txBody>
          <a:bodyPr wrap="square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526DB-7A60-45C7-AC8C-0C556909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EF46AB-C08B-4C4F-A03C-9E96D7D9E1EF}"/>
              </a:ext>
            </a:extLst>
          </p:cNvPr>
          <p:cNvCxnSpPr>
            <a:cxnSpLocks/>
          </p:cNvCxnSpPr>
          <p:nvPr/>
        </p:nvCxnSpPr>
        <p:spPr>
          <a:xfrm flipV="1">
            <a:off x="246729" y="1"/>
            <a:ext cx="0" cy="1028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16FB219F-36A2-4DE3-AD0D-06D5E20106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214635"/>
            <a:ext cx="11425767" cy="562719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Example charts</a:t>
            </a:r>
            <a:endParaRPr lang="en-AU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CDBF5156-2C16-4850-835F-5BAF58C1CE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689" y="822828"/>
            <a:ext cx="11409776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 err="1"/>
              <a:t>Multicoloured</a:t>
            </a:r>
            <a:endParaRPr lang="en-AU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4C1A78-F61A-4300-A882-08A5E21EF722}"/>
              </a:ext>
            </a:extLst>
          </p:cNvPr>
          <p:cNvSpPr/>
          <p:nvPr/>
        </p:nvSpPr>
        <p:spPr>
          <a:xfrm>
            <a:off x="12326974" y="2866085"/>
            <a:ext cx="1025484" cy="443312"/>
          </a:xfrm>
          <a:prstGeom prst="rect">
            <a:avLst/>
          </a:prstGeom>
          <a:solidFill>
            <a:srgbClr val="FF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Tangerine #FF7F41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51E4C5-F5C2-41BA-B3CF-224F68E78F47}"/>
              </a:ext>
            </a:extLst>
          </p:cNvPr>
          <p:cNvSpPr/>
          <p:nvPr/>
        </p:nvSpPr>
        <p:spPr>
          <a:xfrm>
            <a:off x="12326977" y="1720709"/>
            <a:ext cx="1025484" cy="443312"/>
          </a:xfrm>
          <a:prstGeom prst="rect">
            <a:avLst/>
          </a:prstGeom>
          <a:solidFill>
            <a:srgbClr val="52A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Sea Green #52AFA4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B18888-061A-4451-AF90-DD9B860E96B2}"/>
              </a:ext>
            </a:extLst>
          </p:cNvPr>
          <p:cNvSpPr/>
          <p:nvPr/>
        </p:nvSpPr>
        <p:spPr>
          <a:xfrm>
            <a:off x="12326977" y="575333"/>
            <a:ext cx="1025484" cy="443312"/>
          </a:xfrm>
          <a:prstGeom prst="rect">
            <a:avLst/>
          </a:prstGeom>
          <a:solidFill>
            <a:srgbClr val="007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Ocean Blue #0076A8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2E77F4-2B91-4A44-8BA5-1D6044F9EF22}"/>
              </a:ext>
            </a:extLst>
          </p:cNvPr>
          <p:cNvSpPr/>
          <p:nvPr/>
        </p:nvSpPr>
        <p:spPr>
          <a:xfrm>
            <a:off x="12326974" y="4584149"/>
            <a:ext cx="1025484" cy="443312"/>
          </a:xfrm>
          <a:prstGeom prst="rect">
            <a:avLst/>
          </a:prstGeom>
          <a:solidFill>
            <a:srgbClr val="DEBD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Lilac #DEBDDA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BA66EEF-E5A6-4370-A5D3-C360D3DA7CB8}"/>
              </a:ext>
            </a:extLst>
          </p:cNvPr>
          <p:cNvSpPr/>
          <p:nvPr/>
        </p:nvSpPr>
        <p:spPr>
          <a:xfrm>
            <a:off x="12326977" y="2645"/>
            <a:ext cx="1025484" cy="443312"/>
          </a:xfrm>
          <a:prstGeom prst="rect">
            <a:avLst/>
          </a:prstGeom>
          <a:solidFill>
            <a:srgbClr val="6332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Plum #633260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2C3BBB-1C2E-4F15-894D-BEF47CA065C3}"/>
              </a:ext>
            </a:extLst>
          </p:cNvPr>
          <p:cNvSpPr/>
          <p:nvPr/>
        </p:nvSpPr>
        <p:spPr>
          <a:xfrm>
            <a:off x="12326977" y="1148021"/>
            <a:ext cx="1025484" cy="443312"/>
          </a:xfrm>
          <a:prstGeom prst="rect">
            <a:avLst/>
          </a:prstGeom>
          <a:solidFill>
            <a:srgbClr val="E4AA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Butterscotch #E4AA17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55EE247-AD98-4AA5-9E25-BA256C499668}"/>
              </a:ext>
            </a:extLst>
          </p:cNvPr>
          <p:cNvSpPr/>
          <p:nvPr/>
        </p:nvSpPr>
        <p:spPr>
          <a:xfrm>
            <a:off x="12326975" y="2293397"/>
            <a:ext cx="1025484" cy="443312"/>
          </a:xfrm>
          <a:prstGeom prst="rect">
            <a:avLst/>
          </a:prstGeom>
          <a:solidFill>
            <a:srgbClr val="B5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Champagne #B59E7A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E8625AA-68B3-469A-9D3A-7F0D43EE76FD}"/>
              </a:ext>
            </a:extLst>
          </p:cNvPr>
          <p:cNvSpPr/>
          <p:nvPr/>
        </p:nvSpPr>
        <p:spPr>
          <a:xfrm>
            <a:off x="12326974" y="5156837"/>
            <a:ext cx="1025484" cy="443312"/>
          </a:xfrm>
          <a:prstGeom prst="rect">
            <a:avLst/>
          </a:prstGeom>
          <a:solidFill>
            <a:srgbClr val="436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Pine #43695B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5761130-AD59-4B04-A874-54D01F669B2F}"/>
              </a:ext>
            </a:extLst>
          </p:cNvPr>
          <p:cNvSpPr/>
          <p:nvPr/>
        </p:nvSpPr>
        <p:spPr>
          <a:xfrm>
            <a:off x="12326974" y="3438773"/>
            <a:ext cx="1025484" cy="443312"/>
          </a:xfrm>
          <a:prstGeom prst="rect">
            <a:avLst/>
          </a:prstGeom>
          <a:solidFill>
            <a:srgbClr val="4625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solidFill>
                  <a:prstClr val="white"/>
                </a:solidFill>
              </a:rPr>
              <a:t>Burgundy #46252F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994CDE-9C21-4E02-A0A2-52949EDBC7D7}"/>
              </a:ext>
            </a:extLst>
          </p:cNvPr>
          <p:cNvSpPr/>
          <p:nvPr/>
        </p:nvSpPr>
        <p:spPr>
          <a:xfrm>
            <a:off x="12326974" y="4011461"/>
            <a:ext cx="1025484" cy="443312"/>
          </a:xfrm>
          <a:prstGeom prst="rect">
            <a:avLst/>
          </a:prstGeom>
          <a:solidFill>
            <a:srgbClr val="84C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prstClr val="white"/>
                </a:solidFill>
              </a:rPr>
              <a:t>Mint #84C661</a:t>
            </a:r>
          </a:p>
        </p:txBody>
      </p:sp>
    </p:spTree>
    <p:extLst>
      <p:ext uri="{BB962C8B-B14F-4D97-AF65-F5344CB8AC3E}">
        <p14:creationId xmlns:p14="http://schemas.microsoft.com/office/powerpoint/2010/main" val="757339168"/>
      </p:ext>
    </p:extLst>
  </p:cSld>
  <p:clrMapOvr>
    <a:masterClrMapping/>
  </p:clrMapOvr>
</p:sldLayout>
</file>

<file path=ppt/slideLayouts/slideLayout9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76A3032-2C65-478E-921E-FB3DD497370F}"/>
              </a:ext>
            </a:extLst>
          </p:cNvPr>
          <p:cNvGrpSpPr/>
          <p:nvPr/>
        </p:nvGrpSpPr>
        <p:grpSpPr>
          <a:xfrm>
            <a:off x="-1" y="0"/>
            <a:ext cx="12201287" cy="6858000"/>
            <a:chOff x="-1" y="0"/>
            <a:chExt cx="9150965" cy="5143500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7373235-3773-4C6E-B7BB-7D9383E6000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r="15033" b="39271"/>
            <a:stretch/>
          </p:blipFill>
          <p:spPr>
            <a:xfrm>
              <a:off x="-1" y="4259358"/>
              <a:ext cx="9150965" cy="884142"/>
            </a:xfrm>
            <a:prstGeom prst="rect">
              <a:avLst/>
            </a:prstGeom>
          </p:spPr>
        </p:pic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C15E88C-03D4-4DB3-A294-01AFD0238E6A}"/>
                </a:ext>
              </a:extLst>
            </p:cNvPr>
            <p:cNvGrpSpPr/>
            <p:nvPr userDrawn="1"/>
          </p:nvGrpSpPr>
          <p:grpSpPr>
            <a:xfrm>
              <a:off x="0" y="0"/>
              <a:ext cx="9150964" cy="2344040"/>
              <a:chOff x="0" y="0"/>
              <a:chExt cx="9150964" cy="2344040"/>
            </a:xfrm>
          </p:grpSpPr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6441D088-2608-489A-AFA7-12FB857C3D4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5"/>
                  </a:ext>
                </a:extLst>
              </a:blip>
              <a:srcRect l="81" t="90" r="-1"/>
              <a:stretch/>
            </p:blipFill>
            <p:spPr>
              <a:xfrm>
                <a:off x="0" y="0"/>
                <a:ext cx="9150964" cy="1982539"/>
              </a:xfrm>
              <a:prstGeom prst="rect">
                <a:avLst/>
              </a:prstGeom>
            </p:spPr>
          </p:pic>
          <p:pic>
            <p:nvPicPr>
              <p:cNvPr id="36" name="Supergraphic 35">
                <a:extLst>
                  <a:ext uri="{FF2B5EF4-FFF2-40B4-BE49-F238E27FC236}">
                    <a16:creationId xmlns:a16="http://schemas.microsoft.com/office/drawing/2014/main" id="{38ED6516-54EA-40DC-A3B9-12F312D5B7F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rcRect l="8161"/>
              <a:stretch/>
            </p:blipFill>
            <p:spPr>
              <a:xfrm>
                <a:off x="0" y="356654"/>
                <a:ext cx="5558576" cy="1987386"/>
              </a:xfrm>
              <a:prstGeom prst="rect">
                <a:avLst/>
              </a:prstGeom>
            </p:spPr>
          </p:pic>
          <p:pic>
            <p:nvPicPr>
              <p:cNvPr id="23" name="Frasers logo">
                <a:extLst>
                  <a:ext uri="{FF2B5EF4-FFF2-40B4-BE49-F238E27FC236}">
                    <a16:creationId xmlns:a16="http://schemas.microsoft.com/office/drawing/2014/main" id="{3E2AC1B3-2773-45AD-9FE2-D6348C7187F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7689057" y="125770"/>
                <a:ext cx="1332336" cy="642320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5181"/>
            <a:ext cx="9671635" cy="443199"/>
          </a:xfrm>
        </p:spPr>
        <p:txBody>
          <a:bodyPr wrap="square" anchor="b" anchorCtr="0">
            <a:sp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168" y="1024121"/>
            <a:ext cx="9649981" cy="205121"/>
          </a:xfrm>
        </p:spPr>
        <p:txBody>
          <a:bodyPr wrap="square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D00828F-3B02-49C1-B056-0E3269336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40059898"/>
      </p:ext>
    </p:extLst>
  </p:cSld>
  <p:clrMapOvr>
    <a:masterClrMapping/>
  </p:clrMapOvr>
</p:sldLayout>
</file>

<file path=ppt/slideLayouts/slideLayout9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2"/>
            <a:chOff x="3105" y="746"/>
            <a:chExt cx="9137790" cy="514200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9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65328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B35AF8-E7CC-44CE-B4BF-6B3EAEF5EA5E}"/>
              </a:ext>
            </a:extLst>
          </p:cNvPr>
          <p:cNvGrpSpPr/>
          <p:nvPr/>
        </p:nvGrpSpPr>
        <p:grpSpPr>
          <a:xfrm>
            <a:off x="4140" y="995"/>
            <a:ext cx="12183720" cy="6856011"/>
            <a:chOff x="3105" y="746"/>
            <a:chExt cx="9137790" cy="514200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8DB33B-B5AB-4D96-8016-0BC60784BE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5" y="746"/>
              <a:ext cx="9137790" cy="5142008"/>
            </a:xfrm>
            <a:prstGeom prst="rect">
              <a:avLst/>
            </a:prstGeom>
          </p:spPr>
        </p:pic>
        <p:pic>
          <p:nvPicPr>
            <p:cNvPr id="23" name="Frasers logo">
              <a:extLst>
                <a:ext uri="{FF2B5EF4-FFF2-40B4-BE49-F238E27FC236}">
                  <a16:creationId xmlns:a16="http://schemas.microsoft.com/office/drawing/2014/main" id="{3E2AC1B3-2773-45AD-9FE2-D6348C718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689057" y="125770"/>
              <a:ext cx="1332336" cy="64232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724607"/>
            <a:ext cx="6361944" cy="443199"/>
          </a:xfrm>
        </p:spPr>
        <p:txBody>
          <a:bodyPr wrap="square"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385" y="2276573"/>
            <a:ext cx="6361944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8897F06-7FF7-49A8-815C-588B5DF3B7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144453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7265334-560C-449D-B911-96B731FB87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757"/>
          <a:stretch/>
        </p:blipFill>
        <p:spPr>
          <a:xfrm>
            <a:off x="0" y="2932259"/>
            <a:ext cx="12192000" cy="3925741"/>
          </a:xfrm>
          <a:prstGeom prst="rect">
            <a:avLst/>
          </a:prstGeom>
        </p:spPr>
      </p:pic>
      <p:pic>
        <p:nvPicPr>
          <p:cNvPr id="23" name="Frasers logo">
            <a:extLst>
              <a:ext uri="{FF2B5EF4-FFF2-40B4-BE49-F238E27FC236}">
                <a16:creationId xmlns:a16="http://schemas.microsoft.com/office/drawing/2014/main" id="{3E2AC1B3-2773-45AD-9FE2-D6348C71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2076" y="167693"/>
            <a:ext cx="1776448" cy="8564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61FBE-C7BF-4A4D-A991-420228E8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56" y="2489061"/>
            <a:ext cx="11531011" cy="443199"/>
          </a:xfrm>
        </p:spPr>
        <p:txBody>
          <a:bodyPr wrap="square" anchor="b" anchorCtr="0">
            <a:spAutoFit/>
          </a:bodyPr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8A1FA-CFA6-42D9-ACFB-00F308270F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6556" y="2958001"/>
            <a:ext cx="11531011" cy="205121"/>
          </a:xfr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AU" sz="1333" b="0" kern="1200" dirty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191995" lvl="0" indent="-191995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Click to edit subtitle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52F64EF-413A-47FE-BA58-70EAF46333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07943" y="6056524"/>
            <a:ext cx="2649624" cy="492443"/>
          </a:xfrm>
        </p:spPr>
        <p:txBody>
          <a:bodyPr wrap="square">
            <a:spAutoFit/>
          </a:bodyPr>
          <a:lstStyle>
            <a:lvl1pPr marL="0" indent="0"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87993" indent="0">
              <a:buNone/>
              <a:defRPr/>
            </a:lvl2pPr>
            <a:lvl3pPr marL="575986" indent="0">
              <a:buNone/>
              <a:defRPr/>
            </a:lvl3pPr>
            <a:lvl4pPr marL="863978" indent="0">
              <a:buNone/>
              <a:defRPr/>
            </a:lvl4pPr>
            <a:lvl5pPr marL="1151971" indent="0">
              <a:buNone/>
              <a:defRPr/>
            </a:lvl5pPr>
          </a:lstStyle>
          <a:p>
            <a:pPr lvl="0"/>
            <a:r>
              <a:rPr lang="en-US" dirty="0"/>
              <a:t>Inspiring experiences,</a:t>
            </a:r>
            <a:br>
              <a:rPr lang="en-US" dirty="0"/>
            </a:br>
            <a:r>
              <a:rPr lang="en-US" dirty="0"/>
              <a:t>creating places for good.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2898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 layout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528A0EA7-D8F0-364B-9E23-CD17E02C8C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826" y="343754"/>
            <a:ext cx="10971775" cy="377825"/>
          </a:xfrm>
          <a:prstGeom prst="rect">
            <a:avLst/>
          </a:prstGeom>
        </p:spPr>
        <p:txBody>
          <a:bodyPr vert="horz" lIns="91440" tIns="45720" rIns="91440" bIns="36576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139E923-7002-BE4F-BC6E-9E2924FCDE3B}"/>
              </a:ext>
            </a:extLst>
          </p:cNvPr>
          <p:cNvCxnSpPr>
            <a:cxnSpLocks/>
          </p:cNvCxnSpPr>
          <p:nvPr userDrawn="1"/>
        </p:nvCxnSpPr>
        <p:spPr>
          <a:xfrm>
            <a:off x="683684" y="787541"/>
            <a:ext cx="464837" cy="0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18D2F12-B21B-214E-8463-3AB79A13A7D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0401" y="1346200"/>
            <a:ext cx="11531600" cy="48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9572295D-0885-A041-8D69-A6CC6592460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9826" y="825823"/>
            <a:ext cx="10971775" cy="342900"/>
          </a:xfrm>
        </p:spPr>
        <p:txBody>
          <a:bodyPr/>
          <a:lstStyle/>
          <a:p>
            <a:pPr lvl="0"/>
            <a:r>
              <a:rPr lang="en-US" dirty="0"/>
              <a:t>Click to edit master sub-title styles</a:t>
            </a:r>
          </a:p>
        </p:txBody>
      </p:sp>
    </p:spTree>
    <p:extLst>
      <p:ext uri="{BB962C8B-B14F-4D97-AF65-F5344CB8AC3E}">
        <p14:creationId xmlns:p14="http://schemas.microsoft.com/office/powerpoint/2010/main" val="55436411"/>
      </p:ext>
    </p:extLst>
  </p:cSld>
  <p:clrMapOvr>
    <a:masterClrMapping/>
  </p:clrMapOvr>
</p:sldLayout>
</file>

<file path=ppt/slideLayouts/slideLayout9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out 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758209" y="3707038"/>
            <a:ext cx="2880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Established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Singapore 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since 1996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237174" y="3707038"/>
            <a:ext cx="35342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Our Solutions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Learning, Consulting, Coaching and Blended Learning Solutions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392847" y="3707038"/>
            <a:ext cx="2880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D117D"/>
                </a:solidFill>
              </a:rPr>
              <a:t>Operations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In China and India With </a:t>
            </a:r>
            <a:br>
              <a:rPr lang="en-US" sz="1600" dirty="0" smtClean="0">
                <a:solidFill>
                  <a:prstClr val="black"/>
                </a:solidFill>
              </a:rPr>
            </a:br>
            <a:r>
              <a:rPr lang="en-US" sz="1600" dirty="0" smtClean="0">
                <a:solidFill>
                  <a:prstClr val="black"/>
                </a:solidFill>
              </a:rPr>
              <a:t>a Global Partner footprint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280160" y="1622032"/>
            <a:ext cx="1719072" cy="1719072"/>
            <a:chOff x="1280160" y="1622032"/>
            <a:chExt cx="1719072" cy="1719072"/>
          </a:xfrm>
        </p:grpSpPr>
        <p:sp>
          <p:nvSpPr>
            <p:cNvPr id="14" name="Oval 13"/>
            <p:cNvSpPr/>
            <p:nvPr/>
          </p:nvSpPr>
          <p:spPr>
            <a:xfrm>
              <a:off x="1280160" y="1622032"/>
              <a:ext cx="1719072" cy="1719072"/>
            </a:xfrm>
            <a:prstGeom prst="ellipse">
              <a:avLst/>
            </a:prstGeom>
            <a:gradFill>
              <a:gsLst>
                <a:gs pos="0">
                  <a:srgbClr val="060554"/>
                </a:gs>
                <a:gs pos="51000">
                  <a:srgbClr val="0D117D"/>
                </a:gs>
                <a:gs pos="100000">
                  <a:srgbClr val="3562A7"/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7538" y="2006249"/>
              <a:ext cx="844317" cy="844317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 userDrawn="1"/>
        </p:nvGrpSpPr>
        <p:grpSpPr>
          <a:xfrm>
            <a:off x="5126736" y="1622032"/>
            <a:ext cx="1719072" cy="1719072"/>
            <a:chOff x="5126736" y="1622032"/>
            <a:chExt cx="1719072" cy="1719072"/>
          </a:xfrm>
          <a:gradFill>
            <a:gsLst>
              <a:gs pos="33000">
                <a:srgbClr val="036CB7"/>
              </a:gs>
              <a:gs pos="11000">
                <a:srgbClr val="0455A6"/>
              </a:gs>
              <a:gs pos="84000">
                <a:srgbClr val="08B6BA"/>
              </a:gs>
              <a:gs pos="62000">
                <a:schemeClr val="accent2"/>
              </a:gs>
            </a:gsLst>
            <a:lin ang="18900000" scaled="1"/>
          </a:gradFill>
        </p:grpSpPr>
        <p:sp>
          <p:nvSpPr>
            <p:cNvPr id="17" name="Oval 16"/>
            <p:cNvSpPr/>
            <p:nvPr/>
          </p:nvSpPr>
          <p:spPr>
            <a:xfrm>
              <a:off x="5126736" y="1622032"/>
              <a:ext cx="1719072" cy="1719072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2150" y="2006248"/>
              <a:ext cx="844317" cy="844317"/>
            </a:xfrm>
            <a:prstGeom prst="rect">
              <a:avLst/>
            </a:prstGeom>
            <a:grpFill/>
          </p:spPr>
        </p:pic>
      </p:grpSp>
      <p:grpSp>
        <p:nvGrpSpPr>
          <p:cNvPr id="19" name="Group 18"/>
          <p:cNvGrpSpPr/>
          <p:nvPr userDrawn="1"/>
        </p:nvGrpSpPr>
        <p:grpSpPr>
          <a:xfrm>
            <a:off x="8973312" y="1622032"/>
            <a:ext cx="1719072" cy="1719072"/>
            <a:chOff x="8973312" y="1622032"/>
            <a:chExt cx="1719072" cy="1719072"/>
          </a:xfrm>
        </p:grpSpPr>
        <p:sp>
          <p:nvSpPr>
            <p:cNvPr id="20" name="Oval 19"/>
            <p:cNvSpPr/>
            <p:nvPr/>
          </p:nvSpPr>
          <p:spPr>
            <a:xfrm>
              <a:off x="8973312" y="1622032"/>
              <a:ext cx="1719072" cy="1719072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7804" y="2056524"/>
              <a:ext cx="850087" cy="850087"/>
            </a:xfrm>
            <a:prstGeom prst="rect">
              <a:avLst/>
            </a:prstGeom>
          </p:spPr>
        </p:pic>
      </p:grpSp>
      <p:sp>
        <p:nvSpPr>
          <p:cNvPr id="83" name="TextBox 82"/>
          <p:cNvSpPr txBox="1"/>
          <p:nvPr userDrawn="1"/>
        </p:nvSpPr>
        <p:spPr>
          <a:xfrm>
            <a:off x="1901773" y="440359"/>
            <a:ext cx="8388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3200" dirty="0" smtClean="0">
                <a:solidFill>
                  <a:srgbClr val="FF0000"/>
                </a:solidFill>
              </a:rPr>
              <a:t>About ODE Consulting®</a:t>
            </a:r>
            <a:endParaRPr lang="en-SG" dirty="0">
              <a:solidFill>
                <a:srgbClr val="FF0000"/>
              </a:solidFill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240" y="5121024"/>
            <a:ext cx="822788" cy="72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6724" y="5307378"/>
            <a:ext cx="1410753" cy="584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4234" y="5169425"/>
            <a:ext cx="1148132" cy="7934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Image result for advantexe logo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695" y="5183846"/>
            <a:ext cx="813102" cy="81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Image result for apsn logo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691" y="5344813"/>
            <a:ext cx="2143511" cy="54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989896" y="5144068"/>
            <a:ext cx="751766" cy="75176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221632" y="5254387"/>
            <a:ext cx="1188631" cy="57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9717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5917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03380" y="1822591"/>
            <a:ext cx="3491566" cy="1239557"/>
          </a:xfrm>
        </p:spPr>
        <p:txBody>
          <a:bodyPr>
            <a:normAutofit/>
          </a:bodyPr>
          <a:lstStyle>
            <a:lvl1pPr>
              <a:defRPr sz="3200" b="1" spc="300" baseline="0">
                <a:solidFill>
                  <a:srgbClr val="FF0000"/>
                </a:solidFill>
              </a:defRPr>
            </a:lvl1pPr>
          </a:lstStyle>
          <a:p>
            <a:r>
              <a:rPr lang="en-SG" dirty="0" smtClean="0"/>
              <a:t>Insert title here</a:t>
            </a:r>
            <a:endParaRPr lang="en-SG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8303380" y="3361765"/>
            <a:ext cx="3491566" cy="1120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 smtClean="0"/>
              <a:t>Insert subtitle text body here (if any) Calibri, 20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58139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6296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10515600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12742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809253" y="876550"/>
            <a:ext cx="4329953" cy="38919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="1" baseline="0">
                <a:solidFill>
                  <a:srgbClr val="FF0000"/>
                </a:solidFill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/>
            </a:lvl3pPr>
          </a:lstStyle>
          <a:p>
            <a:pPr lvl="0"/>
            <a:r>
              <a:rPr lang="en-US" dirty="0" smtClean="0"/>
              <a:t>Title, Calibri, Bold, 48</a:t>
            </a:r>
          </a:p>
        </p:txBody>
      </p:sp>
    </p:spTree>
    <p:extLst>
      <p:ext uri="{BB962C8B-B14F-4D97-AF65-F5344CB8AC3E}">
        <p14:creationId xmlns:p14="http://schemas.microsoft.com/office/powerpoint/2010/main" val="3269816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199094" cy="1239557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Half Picture Left Layout</a:t>
            </a:r>
            <a:br>
              <a:rPr lang="en-US" dirty="0" smtClean="0"/>
            </a:br>
            <a:r>
              <a:rPr lang="en-US" dirty="0" smtClean="0"/>
              <a:t>Insert picture/diagram on the right</a:t>
            </a:r>
            <a:endParaRPr lang="en-SG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775012"/>
            <a:ext cx="6199094" cy="42498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654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8294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3202B6-E526-440D-B90D-FAE6B833777A}" type="slidenum">
              <a:rPr lang="en-US" alt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9434077"/>
      </p:ext>
    </p:extLst>
  </p:cSld>
  <p:clrMapOvr>
    <a:masterClrMapping/>
  </p:clrMapOvr>
  <p:transition spd="slow">
    <p:wipe dir="r"/>
  </p:transition>
</p:sldLayout>
</file>

<file path=ppt/slideLayouts/slideLayout9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508354" y="1572915"/>
            <a:ext cx="8322908" cy="4160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SG" dirty="0" smtClean="0"/>
              <a:t>Insert your photo here</a:t>
            </a:r>
            <a:endParaRPr lang="en-SG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08354" y="553385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8034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619365" y="1858645"/>
            <a:ext cx="3600000" cy="3600000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630667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299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s layou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528A0EA7-D8F0-364B-9E23-CD17E02C8C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826" y="343754"/>
            <a:ext cx="10971775" cy="377825"/>
          </a:xfrm>
          <a:prstGeom prst="rect">
            <a:avLst/>
          </a:prstGeom>
        </p:spPr>
        <p:txBody>
          <a:bodyPr vert="horz" lIns="91440" tIns="45720" rIns="91440" bIns="36576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139E923-7002-BE4F-BC6E-9E2924FCDE3B}"/>
              </a:ext>
            </a:extLst>
          </p:cNvPr>
          <p:cNvCxnSpPr>
            <a:cxnSpLocks/>
          </p:cNvCxnSpPr>
          <p:nvPr userDrawn="1"/>
        </p:nvCxnSpPr>
        <p:spPr>
          <a:xfrm>
            <a:off x="683684" y="787541"/>
            <a:ext cx="464837" cy="0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BF7E8C7-CA17-C04D-8181-50F11E9C4EB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876800" y="1346200"/>
            <a:ext cx="7315200" cy="237744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D6AF40A-AE46-FD40-B2F6-DD969915729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7212" y="1346200"/>
            <a:ext cx="3707704" cy="4826000"/>
          </a:xfrm>
          <a:prstGeom prst="rect">
            <a:avLst/>
          </a:prstGeom>
        </p:spPr>
        <p:txBody>
          <a:bodyPr lIns="0"/>
          <a:lstStyle>
            <a:lvl1pPr marL="129113" indent="0">
              <a:buNone/>
              <a:defRPr/>
            </a:lvl1pPr>
            <a:lvl2pPr marL="300557" indent="0">
              <a:buNone/>
              <a:defRPr sz="1600"/>
            </a:lvl2pPr>
            <a:lvl3pPr marL="537617" indent="0">
              <a:buNone/>
              <a:defRPr sz="1600"/>
            </a:lvl3pPr>
            <a:lvl4pPr marL="778909" indent="0">
              <a:buNone/>
              <a:defRPr sz="1600"/>
            </a:lvl4pPr>
            <a:lvl5pPr marL="1032901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E06E5FD7-494D-694D-97AE-49BF77AF2C6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9826" y="825823"/>
            <a:ext cx="10971775" cy="342900"/>
          </a:xfrm>
        </p:spPr>
        <p:txBody>
          <a:bodyPr/>
          <a:lstStyle/>
          <a:p>
            <a:pPr lvl="0"/>
            <a:r>
              <a:rPr lang="en-US" dirty="0"/>
              <a:t>Click to edit master sub-title styles</a:t>
            </a:r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7970B962-468F-A248-9A8D-6C2603841B7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76800" y="3788780"/>
            <a:ext cx="7315200" cy="237744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8660141"/>
      </p:ext>
    </p:extLst>
  </p:cSld>
  <p:clrMapOvr>
    <a:masterClrMapping/>
  </p:clrMapOvr>
</p:sldLayout>
</file>

<file path=ppt/slideLayouts/slideLayout9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21389" y="1303282"/>
            <a:ext cx="5404780" cy="4256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AutoShape 2" descr="Image result for map pin icon white 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SG">
              <a:solidFill>
                <a:prstClr val="black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70" r="24386" b="1392"/>
          <a:stretch/>
        </p:blipFill>
        <p:spPr>
          <a:xfrm rot="16200000">
            <a:off x="809925" y="347808"/>
            <a:ext cx="110628" cy="173047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399354" y="278791"/>
            <a:ext cx="4398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spc="300" dirty="0" smtClean="0">
                <a:solidFill>
                  <a:srgbClr val="0455A6"/>
                </a:solidFill>
              </a:rPr>
              <a:t>Contact Us</a:t>
            </a:r>
            <a:endParaRPr lang="en-SG" sz="3600" spc="300" dirty="0">
              <a:solidFill>
                <a:srgbClr val="0455A6"/>
              </a:solidFill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1605934" y="2119252"/>
            <a:ext cx="4044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enquiry@odeconsulting.com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605934" y="3552764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+65 6323 8020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457771" y="1819824"/>
            <a:ext cx="968188" cy="968188"/>
            <a:chOff x="457771" y="1819824"/>
            <a:chExt cx="968188" cy="968188"/>
          </a:xfrm>
        </p:grpSpPr>
        <p:sp>
          <p:nvSpPr>
            <p:cNvPr id="17" name="Oval 16"/>
            <p:cNvSpPr/>
            <p:nvPr userDrawn="1"/>
          </p:nvSpPr>
          <p:spPr>
            <a:xfrm>
              <a:off x="457771" y="1819824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260" y="2090313"/>
              <a:ext cx="427211" cy="427211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 userDrawn="1"/>
        </p:nvGrpSpPr>
        <p:grpSpPr>
          <a:xfrm>
            <a:off x="457771" y="3245218"/>
            <a:ext cx="968188" cy="968188"/>
            <a:chOff x="457771" y="3245218"/>
            <a:chExt cx="968188" cy="968188"/>
          </a:xfrm>
        </p:grpSpPr>
        <p:sp>
          <p:nvSpPr>
            <p:cNvPr id="20" name="Oval 19"/>
            <p:cNvSpPr/>
            <p:nvPr userDrawn="1"/>
          </p:nvSpPr>
          <p:spPr>
            <a:xfrm>
              <a:off x="457771" y="3245218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085" y="3538532"/>
              <a:ext cx="381560" cy="381560"/>
            </a:xfrm>
            <a:prstGeom prst="rect">
              <a:avLst/>
            </a:prstGeom>
          </p:spPr>
        </p:pic>
      </p:grpSp>
      <p:sp>
        <p:nvSpPr>
          <p:cNvPr id="28" name="TextBox 27"/>
          <p:cNvSpPr txBox="1"/>
          <p:nvPr userDrawn="1"/>
        </p:nvSpPr>
        <p:spPr>
          <a:xfrm>
            <a:off x="6039801" y="749284"/>
            <a:ext cx="5286368" cy="523220"/>
          </a:xfrm>
          <a:prstGeom prst="rect">
            <a:avLst/>
          </a:prstGeom>
          <a:solidFill>
            <a:srgbClr val="00206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en-US" sz="1400" b="1" spc="300" dirty="0" smtClean="0">
                <a:solidFill>
                  <a:prstClr val="white"/>
                </a:solidFill>
              </a:rPr>
              <a:t>Address: </a:t>
            </a:r>
            <a:r>
              <a:rPr lang="en-US" sz="1400" spc="300" dirty="0" smtClean="0">
                <a:solidFill>
                  <a:prstClr val="white"/>
                </a:solidFill>
              </a:rPr>
              <a:t>70 Shenton Way, EON Shenton </a:t>
            </a:r>
            <a:br>
              <a:rPr lang="en-US" sz="1400" spc="300" dirty="0" smtClean="0">
                <a:solidFill>
                  <a:prstClr val="white"/>
                </a:solidFill>
              </a:rPr>
            </a:br>
            <a:r>
              <a:rPr lang="en-US" sz="1400" spc="300" dirty="0" smtClean="0">
                <a:solidFill>
                  <a:prstClr val="white"/>
                </a:solidFill>
              </a:rPr>
              <a:t>#09-08 S(079118)</a:t>
            </a: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979" y="4057761"/>
            <a:ext cx="2147593" cy="2147593"/>
          </a:xfrm>
          <a:prstGeom prst="rect">
            <a:avLst/>
          </a:prstGeom>
          <a:ln w="57150">
            <a:noFill/>
          </a:ln>
          <a:effectLst>
            <a:outerShdw blurRad="50800" dist="38100" dir="5400000" algn="t" rotWithShape="0">
              <a:srgbClr val="3562A7">
                <a:alpha val="40000"/>
              </a:srgbClr>
            </a:outerShdw>
          </a:effectLst>
        </p:spPr>
      </p:pic>
      <p:sp>
        <p:nvSpPr>
          <p:cNvPr id="34" name="TextBox 33"/>
          <p:cNvSpPr txBox="1"/>
          <p:nvPr userDrawn="1"/>
        </p:nvSpPr>
        <p:spPr>
          <a:xfrm>
            <a:off x="1605934" y="4984272"/>
            <a:ext cx="385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pc="300" dirty="0" smtClean="0">
                <a:solidFill>
                  <a:prstClr val="black"/>
                </a:solidFill>
              </a:rPr>
              <a:t>www.odeconsulting.com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57771" y="4676726"/>
            <a:ext cx="968188" cy="968188"/>
            <a:chOff x="457771" y="4676726"/>
            <a:chExt cx="968188" cy="968188"/>
          </a:xfrm>
        </p:grpSpPr>
        <p:sp>
          <p:nvSpPr>
            <p:cNvPr id="33" name="Oval 32"/>
            <p:cNvSpPr/>
            <p:nvPr userDrawn="1"/>
          </p:nvSpPr>
          <p:spPr>
            <a:xfrm>
              <a:off x="457771" y="4676726"/>
              <a:ext cx="968188" cy="968188"/>
            </a:xfrm>
            <a:prstGeom prst="ellipse">
              <a:avLst/>
            </a:prstGeom>
            <a:gradFill>
              <a:gsLst>
                <a:gs pos="0">
                  <a:srgbClr val="060554">
                    <a:lumMod val="98000"/>
                  </a:srgbClr>
                </a:gs>
                <a:gs pos="48000">
                  <a:srgbClr val="3D3393"/>
                </a:gs>
                <a:gs pos="100000">
                  <a:srgbClr val="3562A7"/>
                </a:gs>
              </a:gsLst>
              <a:path path="circle">
                <a:fillToRect r="100000" b="10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pic>
          <p:nvPicPr>
            <p:cNvPr id="37" name="Picture 36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319" y="4907274"/>
              <a:ext cx="507093" cy="507093"/>
            </a:xfrm>
            <a:prstGeom prst="rect">
              <a:avLst/>
            </a:prstGeom>
          </p:spPr>
        </p:pic>
      </p:grpSp>
      <p:sp>
        <p:nvSpPr>
          <p:cNvPr id="38" name="TextBox 37"/>
          <p:cNvSpPr txBox="1"/>
          <p:nvPr userDrawn="1"/>
        </p:nvSpPr>
        <p:spPr>
          <a:xfrm>
            <a:off x="1605934" y="5436581"/>
            <a:ext cx="2971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i="1" spc="300" dirty="0" smtClean="0">
                <a:solidFill>
                  <a:srgbClr val="3562A7"/>
                </a:solidFill>
              </a:rPr>
              <a:t>Scan the QR code to visit our website</a:t>
            </a:r>
          </a:p>
        </p:txBody>
      </p:sp>
      <p:sp>
        <p:nvSpPr>
          <p:cNvPr id="39" name="Right Arrow 38"/>
          <p:cNvSpPr/>
          <p:nvPr userDrawn="1"/>
        </p:nvSpPr>
        <p:spPr>
          <a:xfrm>
            <a:off x="3834581" y="5792880"/>
            <a:ext cx="1177044" cy="20881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391" y="4793924"/>
            <a:ext cx="380695" cy="380695"/>
          </a:xfrm>
          <a:prstGeom prst="rect">
            <a:avLst/>
          </a:prstGeom>
        </p:spPr>
      </p:pic>
      <p:sp>
        <p:nvSpPr>
          <p:cNvPr id="35" name="TextBox 34"/>
          <p:cNvSpPr txBox="1"/>
          <p:nvPr userDrawn="1"/>
        </p:nvSpPr>
        <p:spPr>
          <a:xfrm>
            <a:off x="8409366" y="5131557"/>
            <a:ext cx="1739835" cy="268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100" b="1" dirty="0" smtClean="0">
                <a:solidFill>
                  <a:srgbClr val="0455A6"/>
                </a:solidFill>
              </a:rPr>
              <a:t>ODE Consulting®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0600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0" y="6321145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54849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9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73366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3472" y="63211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1582925" y="6329363"/>
            <a:ext cx="6656387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+mj-lt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lacial Indifference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lacial Indifference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Glacial Indifference" pitchFamily="50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dirty="0" smtClean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Slide Number Placeholder 2"/>
          <p:cNvSpPr txBox="1">
            <a:spLocks/>
          </p:cNvSpPr>
          <p:nvPr userDrawn="1"/>
        </p:nvSpPr>
        <p:spPr>
          <a:xfrm>
            <a:off x="11277600" y="6462814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0108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27000"/>
            </a:blip>
            <a:srcRect/>
            <a:stretch>
              <a:fillRect l="-50894" r="-1051" b="-59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031695"/>
            <a:ext cx="10515600" cy="80028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2407920"/>
            <a:ext cx="10515600" cy="3383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  <a:lvl2pPr marL="685800" indent="-228600" algn="ctr">
              <a:buSzPct val="70000"/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371600" indent="-457200" algn="ctr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endParaRPr lang="en-US" dirty="0" smtClean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76800" y="2083443"/>
            <a:ext cx="243840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7600" y="6462814"/>
            <a:ext cx="56907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507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 rot="5400000">
            <a:off x="1275243" y="3041542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80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 userDrawn="1"/>
        </p:nvSpPr>
        <p:spPr>
          <a:xfrm rot="5400000">
            <a:off x="513742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34" name="Rounded Rectangle 33"/>
          <p:cNvSpPr/>
          <p:nvPr userDrawn="1"/>
        </p:nvSpPr>
        <p:spPr>
          <a:xfrm rot="5400000">
            <a:off x="8863605" y="3041544"/>
            <a:ext cx="2361238" cy="3153514"/>
          </a:xfrm>
          <a:prstGeom prst="roundRect">
            <a:avLst>
              <a:gd name="adj" fmla="val 7844"/>
            </a:avLst>
          </a:prstGeom>
          <a:gradFill>
            <a:gsLst>
              <a:gs pos="100000">
                <a:schemeClr val="accent4"/>
              </a:gs>
              <a:gs pos="44000">
                <a:srgbClr val="0279C0"/>
              </a:gs>
              <a:gs pos="2000">
                <a:schemeClr val="accent1">
                  <a:lumMod val="75000"/>
                </a:schemeClr>
              </a:gs>
              <a:gs pos="76000">
                <a:schemeClr val="accent2"/>
              </a:gs>
            </a:gsLst>
            <a:lin ang="189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057275" y="3603625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919457" y="3600713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2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645636" y="3600712"/>
            <a:ext cx="2797175" cy="20351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en-SG" dirty="0"/>
          </a:p>
        </p:txBody>
      </p:sp>
      <p:sp>
        <p:nvSpPr>
          <p:cNvPr id="5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3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156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00287"/>
          </a:xfrm>
        </p:spPr>
        <p:txBody>
          <a:bodyPr>
            <a:normAutofit/>
          </a:bodyPr>
          <a:lstStyle>
            <a:lvl1pPr algn="ctr"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2" name="Rounded Rectangle 1"/>
          <p:cNvSpPr/>
          <p:nvPr userDrawn="1"/>
        </p:nvSpPr>
        <p:spPr>
          <a:xfrm>
            <a:off x="83820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 userDrawn="1"/>
        </p:nvSpPr>
        <p:spPr>
          <a:xfrm>
            <a:off x="449326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8148320" y="1503680"/>
            <a:ext cx="3205480" cy="4450080"/>
          </a:xfrm>
          <a:prstGeom prst="roundRect">
            <a:avLst>
              <a:gd name="adj" fmla="val 589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 userDrawn="1"/>
        </p:nvSpPr>
        <p:spPr>
          <a:xfrm>
            <a:off x="113792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1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479298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0" name="Rounded Rectangle 19"/>
          <p:cNvSpPr/>
          <p:nvPr userDrawn="1"/>
        </p:nvSpPr>
        <p:spPr>
          <a:xfrm>
            <a:off x="8448040" y="1727200"/>
            <a:ext cx="2606040" cy="13208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 userDrawn="1"/>
        </p:nvSpPr>
        <p:spPr>
          <a:xfrm flipV="1">
            <a:off x="113792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74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22" name="Rounded Rectangle 21"/>
          <p:cNvSpPr/>
          <p:nvPr userDrawn="1"/>
        </p:nvSpPr>
        <p:spPr>
          <a:xfrm flipV="1">
            <a:off x="479298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60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3" name="Rounded Rectangle 22"/>
          <p:cNvSpPr/>
          <p:nvPr userDrawn="1"/>
        </p:nvSpPr>
        <p:spPr>
          <a:xfrm flipV="1">
            <a:off x="8448040" y="4815840"/>
            <a:ext cx="2606040" cy="508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/>
              </a:gs>
              <a:gs pos="0">
                <a:srgbClr val="0455A6"/>
              </a:gs>
              <a:gs pos="82000">
                <a:schemeClr val="accent2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37919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792981" y="4815523"/>
            <a:ext cx="2606039" cy="50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448041" y="4815523"/>
            <a:ext cx="2606039" cy="5080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here</a:t>
            </a:r>
            <a:endParaRPr lang="en-SG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1138238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804569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sp>
        <p:nvSpPr>
          <p:cNvPr id="28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470900" y="2123440"/>
            <a:ext cx="2605087" cy="24177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Text/ photo here</a:t>
            </a:r>
            <a:endParaRPr lang="en-SG" dirty="0"/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2217420" y="5577205"/>
            <a:ext cx="447040" cy="91757"/>
            <a:chOff x="2217420" y="5628323"/>
            <a:chExt cx="447040" cy="91757"/>
          </a:xfrm>
        </p:grpSpPr>
        <p:sp>
          <p:nvSpPr>
            <p:cNvPr id="29" name="Oval 28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0" name="Oval 29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1" name="Oval 30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5872480" y="5577205"/>
            <a:ext cx="447040" cy="91757"/>
            <a:chOff x="2217420" y="5628323"/>
            <a:chExt cx="447040" cy="91757"/>
          </a:xfrm>
        </p:grpSpPr>
        <p:sp>
          <p:nvSpPr>
            <p:cNvPr id="37" name="Oval 36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8" name="Oval 37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39" name="Oval 38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grpSp>
        <p:nvGrpSpPr>
          <p:cNvPr id="40" name="Group 39"/>
          <p:cNvGrpSpPr/>
          <p:nvPr userDrawn="1"/>
        </p:nvGrpSpPr>
        <p:grpSpPr>
          <a:xfrm>
            <a:off x="9527540" y="5577205"/>
            <a:ext cx="447040" cy="91757"/>
            <a:chOff x="2217420" y="5628323"/>
            <a:chExt cx="447040" cy="91757"/>
          </a:xfrm>
        </p:grpSpPr>
        <p:sp>
          <p:nvSpPr>
            <p:cNvPr id="41" name="Oval 40"/>
            <p:cNvSpPr/>
            <p:nvPr userDrawn="1"/>
          </p:nvSpPr>
          <p:spPr>
            <a:xfrm>
              <a:off x="2395220" y="5628640"/>
              <a:ext cx="91440" cy="91440"/>
            </a:xfrm>
            <a:prstGeom prst="ellipse">
              <a:avLst/>
            </a:prstGeom>
            <a:solidFill>
              <a:srgbClr val="2B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217420" y="5628640"/>
              <a:ext cx="91440" cy="9144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  <p:sp>
          <p:nvSpPr>
            <p:cNvPr id="43" name="Oval 42"/>
            <p:cNvSpPr/>
            <p:nvPr userDrawn="1"/>
          </p:nvSpPr>
          <p:spPr>
            <a:xfrm>
              <a:off x="2573020" y="5628323"/>
              <a:ext cx="91440" cy="914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prstClr val="white"/>
                </a:solidFill>
              </a:endParaRPr>
            </a:p>
          </p:txBody>
        </p:sp>
      </p:grpSp>
      <p:sp>
        <p:nvSpPr>
          <p:cNvPr id="32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75506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700463" y="1371600"/>
            <a:ext cx="4257675" cy="4257675"/>
          </a:xfrm>
          <a:prstGeom prst="ellipse">
            <a:avLst/>
          </a:prstGeom>
        </p:spPr>
        <p:txBody>
          <a:bodyPr/>
          <a:lstStyle/>
          <a:p>
            <a:endParaRPr lang="en-SG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960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0455A6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37129"/>
            <a:ext cx="4459941" cy="47877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 baseline="0"/>
            </a:lvl1pPr>
            <a:lvl2pPr marL="685800" indent="-228600">
              <a:buSzPct val="70000"/>
              <a:buFont typeface="Courier New" panose="02070309020205020404" pitchFamily="49" charset="0"/>
              <a:buChar char="o"/>
              <a:defRPr sz="2000"/>
            </a:lvl2pPr>
            <a:lvl3pPr marL="1371600" indent="-457200">
              <a:buFont typeface="+mj-lt"/>
              <a:buAutoNum type="alphaLcPeriod"/>
              <a:defRPr sz="1800" baseline="0"/>
            </a:lvl3pPr>
            <a:lvl4pPr marL="1600200" indent="-228600">
              <a:buSzPct val="80000"/>
              <a:buFont typeface="Wingdings" panose="05000000000000000000" pitchFamily="2" charset="2"/>
              <a:buChar char="q"/>
              <a:defRPr sz="1800" baseline="0"/>
            </a:lvl4pPr>
            <a:lvl5pPr marL="2057400" indent="-228600">
              <a:buFont typeface="Wingdings" panose="05000000000000000000" pitchFamily="2" charset="2"/>
              <a:buChar char="Ø"/>
              <a:defRPr sz="1800"/>
            </a:lvl5pPr>
          </a:lstStyle>
          <a:p>
            <a:pPr lvl="0"/>
            <a:r>
              <a:rPr lang="en-US" dirty="0" smtClean="0"/>
              <a:t>Calibri, 22</a:t>
            </a:r>
          </a:p>
          <a:p>
            <a:pPr lvl="1"/>
            <a:r>
              <a:rPr lang="en-US" dirty="0" smtClean="0"/>
              <a:t>Calibri, 20</a:t>
            </a:r>
          </a:p>
          <a:p>
            <a:pPr lvl="2"/>
            <a:r>
              <a:rPr lang="en-US" dirty="0" smtClean="0"/>
              <a:t>Calibri, 18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25017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505743"/>
            <a:ext cx="356815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7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43400" y="3137436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8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8139954" y="1566703"/>
            <a:ext cx="35052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photo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0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343400" y="1531743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51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141495" y="4824155"/>
            <a:ext cx="350365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Text here</a:t>
            </a:r>
            <a:endParaRPr lang="en-SG" dirty="0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21115206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395605"/>
            <a:ext cx="11208122" cy="800287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Title, Calibri, 32</a:t>
            </a:r>
            <a:endParaRPr lang="en-S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19100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0641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3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3309321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3310862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6" hasCustomPrompt="1"/>
          </p:nvPr>
        </p:nvSpPr>
        <p:spPr>
          <a:xfrm>
            <a:off x="6199542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6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201083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 hasCustomPrompt="1"/>
          </p:nvPr>
        </p:nvSpPr>
        <p:spPr>
          <a:xfrm>
            <a:off x="9089763" y="1470393"/>
            <a:ext cx="2537460" cy="2947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Insert content here</a:t>
            </a:r>
            <a:endParaRPr lang="en-SG" dirty="0"/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9091304" y="4801488"/>
            <a:ext cx="2535919" cy="1208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SG" dirty="0" smtClean="0"/>
              <a:t>Title/Text here</a:t>
            </a:r>
            <a:endParaRPr lang="en-SG" dirty="0"/>
          </a:p>
        </p:txBody>
      </p:sp>
      <p:sp>
        <p:nvSpPr>
          <p:cNvPr id="19" name="Slide Number Placeholder 2"/>
          <p:cNvSpPr>
            <a:spLocks noGrp="1"/>
          </p:cNvSpPr>
          <p:nvPr>
            <p:ph type="sldNum" sz="quarter" idx="20"/>
          </p:nvPr>
        </p:nvSpPr>
        <p:spPr>
          <a:xfrm>
            <a:off x="11277600" y="6462814"/>
            <a:ext cx="569071" cy="365125"/>
          </a:xfrm>
        </p:spPr>
        <p:txBody>
          <a:bodyPr/>
          <a:lstStyle/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</p:spTree>
    <p:extLst>
      <p:ext uri="{BB962C8B-B14F-4D97-AF65-F5344CB8AC3E}">
        <p14:creationId xmlns:p14="http://schemas.microsoft.com/office/powerpoint/2010/main" val="366284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6.sv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1.png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06.xml"/><Relationship Id="rId18" Type="http://schemas.openxmlformats.org/officeDocument/2006/relationships/slideLayout" Target="../slideLayouts/slideLayout411.xml"/><Relationship Id="rId26" Type="http://schemas.openxmlformats.org/officeDocument/2006/relationships/slideLayout" Target="../slideLayouts/slideLayout419.xml"/><Relationship Id="rId39" Type="http://schemas.openxmlformats.org/officeDocument/2006/relationships/slideLayout" Target="../slideLayouts/slideLayout432.xml"/><Relationship Id="rId21" Type="http://schemas.openxmlformats.org/officeDocument/2006/relationships/slideLayout" Target="../slideLayouts/slideLayout414.xml"/><Relationship Id="rId34" Type="http://schemas.openxmlformats.org/officeDocument/2006/relationships/slideLayout" Target="../slideLayouts/slideLayout427.xml"/><Relationship Id="rId42" Type="http://schemas.openxmlformats.org/officeDocument/2006/relationships/slideLayout" Target="../slideLayouts/slideLayout435.xml"/><Relationship Id="rId47" Type="http://schemas.openxmlformats.org/officeDocument/2006/relationships/slideLayout" Target="../slideLayouts/slideLayout440.xml"/><Relationship Id="rId50" Type="http://schemas.openxmlformats.org/officeDocument/2006/relationships/image" Target="../media/image81.png"/><Relationship Id="rId7" Type="http://schemas.openxmlformats.org/officeDocument/2006/relationships/slideLayout" Target="../slideLayouts/slideLayout400.xml"/><Relationship Id="rId2" Type="http://schemas.openxmlformats.org/officeDocument/2006/relationships/slideLayout" Target="../slideLayouts/slideLayout395.xml"/><Relationship Id="rId16" Type="http://schemas.openxmlformats.org/officeDocument/2006/relationships/slideLayout" Target="../slideLayouts/slideLayout409.xml"/><Relationship Id="rId29" Type="http://schemas.openxmlformats.org/officeDocument/2006/relationships/slideLayout" Target="../slideLayouts/slideLayout422.xml"/><Relationship Id="rId11" Type="http://schemas.openxmlformats.org/officeDocument/2006/relationships/slideLayout" Target="../slideLayouts/slideLayout404.xml"/><Relationship Id="rId24" Type="http://schemas.openxmlformats.org/officeDocument/2006/relationships/slideLayout" Target="../slideLayouts/slideLayout417.xml"/><Relationship Id="rId32" Type="http://schemas.openxmlformats.org/officeDocument/2006/relationships/slideLayout" Target="../slideLayouts/slideLayout425.xml"/><Relationship Id="rId37" Type="http://schemas.openxmlformats.org/officeDocument/2006/relationships/slideLayout" Target="../slideLayouts/slideLayout430.xml"/><Relationship Id="rId40" Type="http://schemas.openxmlformats.org/officeDocument/2006/relationships/slideLayout" Target="../slideLayouts/slideLayout433.xml"/><Relationship Id="rId45" Type="http://schemas.openxmlformats.org/officeDocument/2006/relationships/slideLayout" Target="../slideLayouts/slideLayout438.xml"/><Relationship Id="rId5" Type="http://schemas.openxmlformats.org/officeDocument/2006/relationships/slideLayout" Target="../slideLayouts/slideLayout398.xml"/><Relationship Id="rId15" Type="http://schemas.openxmlformats.org/officeDocument/2006/relationships/slideLayout" Target="../slideLayouts/slideLayout408.xml"/><Relationship Id="rId23" Type="http://schemas.openxmlformats.org/officeDocument/2006/relationships/slideLayout" Target="../slideLayouts/slideLayout416.xml"/><Relationship Id="rId28" Type="http://schemas.openxmlformats.org/officeDocument/2006/relationships/slideLayout" Target="../slideLayouts/slideLayout421.xml"/><Relationship Id="rId36" Type="http://schemas.openxmlformats.org/officeDocument/2006/relationships/slideLayout" Target="../slideLayouts/slideLayout429.xml"/><Relationship Id="rId49" Type="http://schemas.openxmlformats.org/officeDocument/2006/relationships/image" Target="../media/image80.png"/><Relationship Id="rId10" Type="http://schemas.openxmlformats.org/officeDocument/2006/relationships/slideLayout" Target="../slideLayouts/slideLayout403.xml"/><Relationship Id="rId19" Type="http://schemas.openxmlformats.org/officeDocument/2006/relationships/slideLayout" Target="../slideLayouts/slideLayout412.xml"/><Relationship Id="rId31" Type="http://schemas.openxmlformats.org/officeDocument/2006/relationships/slideLayout" Target="../slideLayouts/slideLayout424.xml"/><Relationship Id="rId44" Type="http://schemas.openxmlformats.org/officeDocument/2006/relationships/slideLayout" Target="../slideLayouts/slideLayout437.xml"/><Relationship Id="rId4" Type="http://schemas.openxmlformats.org/officeDocument/2006/relationships/slideLayout" Target="../slideLayouts/slideLayout397.xml"/><Relationship Id="rId9" Type="http://schemas.openxmlformats.org/officeDocument/2006/relationships/slideLayout" Target="../slideLayouts/slideLayout402.xml"/><Relationship Id="rId14" Type="http://schemas.openxmlformats.org/officeDocument/2006/relationships/slideLayout" Target="../slideLayouts/slideLayout407.xml"/><Relationship Id="rId22" Type="http://schemas.openxmlformats.org/officeDocument/2006/relationships/slideLayout" Target="../slideLayouts/slideLayout415.xml"/><Relationship Id="rId27" Type="http://schemas.openxmlformats.org/officeDocument/2006/relationships/slideLayout" Target="../slideLayouts/slideLayout420.xml"/><Relationship Id="rId30" Type="http://schemas.openxmlformats.org/officeDocument/2006/relationships/slideLayout" Target="../slideLayouts/slideLayout423.xml"/><Relationship Id="rId35" Type="http://schemas.openxmlformats.org/officeDocument/2006/relationships/slideLayout" Target="../slideLayouts/slideLayout428.xml"/><Relationship Id="rId43" Type="http://schemas.openxmlformats.org/officeDocument/2006/relationships/slideLayout" Target="../slideLayouts/slideLayout436.xml"/><Relationship Id="rId48" Type="http://schemas.openxmlformats.org/officeDocument/2006/relationships/theme" Target="../theme/theme10.xml"/><Relationship Id="rId8" Type="http://schemas.openxmlformats.org/officeDocument/2006/relationships/slideLayout" Target="../slideLayouts/slideLayout401.xml"/><Relationship Id="rId3" Type="http://schemas.openxmlformats.org/officeDocument/2006/relationships/slideLayout" Target="../slideLayouts/slideLayout396.xml"/><Relationship Id="rId12" Type="http://schemas.openxmlformats.org/officeDocument/2006/relationships/slideLayout" Target="../slideLayouts/slideLayout405.xml"/><Relationship Id="rId17" Type="http://schemas.openxmlformats.org/officeDocument/2006/relationships/slideLayout" Target="../slideLayouts/slideLayout410.xml"/><Relationship Id="rId25" Type="http://schemas.openxmlformats.org/officeDocument/2006/relationships/slideLayout" Target="../slideLayouts/slideLayout418.xml"/><Relationship Id="rId33" Type="http://schemas.openxmlformats.org/officeDocument/2006/relationships/slideLayout" Target="../slideLayouts/slideLayout426.xml"/><Relationship Id="rId38" Type="http://schemas.openxmlformats.org/officeDocument/2006/relationships/slideLayout" Target="../slideLayouts/slideLayout431.xml"/><Relationship Id="rId46" Type="http://schemas.openxmlformats.org/officeDocument/2006/relationships/slideLayout" Target="../slideLayouts/slideLayout439.xml"/><Relationship Id="rId20" Type="http://schemas.openxmlformats.org/officeDocument/2006/relationships/slideLayout" Target="../slideLayouts/slideLayout413.xml"/><Relationship Id="rId41" Type="http://schemas.openxmlformats.org/officeDocument/2006/relationships/slideLayout" Target="../slideLayouts/slideLayout434.xml"/><Relationship Id="rId1" Type="http://schemas.openxmlformats.org/officeDocument/2006/relationships/slideLayout" Target="../slideLayouts/slideLayout394.xml"/><Relationship Id="rId6" Type="http://schemas.openxmlformats.org/officeDocument/2006/relationships/slideLayout" Target="../slideLayouts/slideLayout399.xml"/></Relationships>
</file>

<file path=ppt/slideMasters/_rels/slideMaster1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53.xml"/><Relationship Id="rId18" Type="http://schemas.openxmlformats.org/officeDocument/2006/relationships/slideLayout" Target="../slideLayouts/slideLayout458.xml"/><Relationship Id="rId26" Type="http://schemas.openxmlformats.org/officeDocument/2006/relationships/slideLayout" Target="../slideLayouts/slideLayout466.xml"/><Relationship Id="rId39" Type="http://schemas.openxmlformats.org/officeDocument/2006/relationships/slideLayout" Target="../slideLayouts/slideLayout479.xml"/><Relationship Id="rId21" Type="http://schemas.openxmlformats.org/officeDocument/2006/relationships/slideLayout" Target="../slideLayouts/slideLayout461.xml"/><Relationship Id="rId34" Type="http://schemas.openxmlformats.org/officeDocument/2006/relationships/slideLayout" Target="../slideLayouts/slideLayout474.xml"/><Relationship Id="rId42" Type="http://schemas.openxmlformats.org/officeDocument/2006/relationships/slideLayout" Target="../slideLayouts/slideLayout482.xml"/><Relationship Id="rId47" Type="http://schemas.openxmlformats.org/officeDocument/2006/relationships/slideLayout" Target="../slideLayouts/slideLayout487.xml"/><Relationship Id="rId50" Type="http://schemas.openxmlformats.org/officeDocument/2006/relationships/image" Target="../media/image81.png"/><Relationship Id="rId7" Type="http://schemas.openxmlformats.org/officeDocument/2006/relationships/slideLayout" Target="../slideLayouts/slideLayout447.xml"/><Relationship Id="rId2" Type="http://schemas.openxmlformats.org/officeDocument/2006/relationships/slideLayout" Target="../slideLayouts/slideLayout442.xml"/><Relationship Id="rId16" Type="http://schemas.openxmlformats.org/officeDocument/2006/relationships/slideLayout" Target="../slideLayouts/slideLayout456.xml"/><Relationship Id="rId29" Type="http://schemas.openxmlformats.org/officeDocument/2006/relationships/slideLayout" Target="../slideLayouts/slideLayout469.xml"/><Relationship Id="rId11" Type="http://schemas.openxmlformats.org/officeDocument/2006/relationships/slideLayout" Target="../slideLayouts/slideLayout451.xml"/><Relationship Id="rId24" Type="http://schemas.openxmlformats.org/officeDocument/2006/relationships/slideLayout" Target="../slideLayouts/slideLayout464.xml"/><Relationship Id="rId32" Type="http://schemas.openxmlformats.org/officeDocument/2006/relationships/slideLayout" Target="../slideLayouts/slideLayout472.xml"/><Relationship Id="rId37" Type="http://schemas.openxmlformats.org/officeDocument/2006/relationships/slideLayout" Target="../slideLayouts/slideLayout477.xml"/><Relationship Id="rId40" Type="http://schemas.openxmlformats.org/officeDocument/2006/relationships/slideLayout" Target="../slideLayouts/slideLayout480.xml"/><Relationship Id="rId45" Type="http://schemas.openxmlformats.org/officeDocument/2006/relationships/slideLayout" Target="../slideLayouts/slideLayout485.xml"/><Relationship Id="rId5" Type="http://schemas.openxmlformats.org/officeDocument/2006/relationships/slideLayout" Target="../slideLayouts/slideLayout445.xml"/><Relationship Id="rId15" Type="http://schemas.openxmlformats.org/officeDocument/2006/relationships/slideLayout" Target="../slideLayouts/slideLayout455.xml"/><Relationship Id="rId23" Type="http://schemas.openxmlformats.org/officeDocument/2006/relationships/slideLayout" Target="../slideLayouts/slideLayout463.xml"/><Relationship Id="rId28" Type="http://schemas.openxmlformats.org/officeDocument/2006/relationships/slideLayout" Target="../slideLayouts/slideLayout468.xml"/><Relationship Id="rId36" Type="http://schemas.openxmlformats.org/officeDocument/2006/relationships/slideLayout" Target="../slideLayouts/slideLayout476.xml"/><Relationship Id="rId49" Type="http://schemas.openxmlformats.org/officeDocument/2006/relationships/image" Target="../media/image80.png"/><Relationship Id="rId10" Type="http://schemas.openxmlformats.org/officeDocument/2006/relationships/slideLayout" Target="../slideLayouts/slideLayout450.xml"/><Relationship Id="rId19" Type="http://schemas.openxmlformats.org/officeDocument/2006/relationships/slideLayout" Target="../slideLayouts/slideLayout459.xml"/><Relationship Id="rId31" Type="http://schemas.openxmlformats.org/officeDocument/2006/relationships/slideLayout" Target="../slideLayouts/slideLayout471.xml"/><Relationship Id="rId44" Type="http://schemas.openxmlformats.org/officeDocument/2006/relationships/slideLayout" Target="../slideLayouts/slideLayout484.xml"/><Relationship Id="rId4" Type="http://schemas.openxmlformats.org/officeDocument/2006/relationships/slideLayout" Target="../slideLayouts/slideLayout444.xml"/><Relationship Id="rId9" Type="http://schemas.openxmlformats.org/officeDocument/2006/relationships/slideLayout" Target="../slideLayouts/slideLayout449.xml"/><Relationship Id="rId14" Type="http://schemas.openxmlformats.org/officeDocument/2006/relationships/slideLayout" Target="../slideLayouts/slideLayout454.xml"/><Relationship Id="rId22" Type="http://schemas.openxmlformats.org/officeDocument/2006/relationships/slideLayout" Target="../slideLayouts/slideLayout462.xml"/><Relationship Id="rId27" Type="http://schemas.openxmlformats.org/officeDocument/2006/relationships/slideLayout" Target="../slideLayouts/slideLayout467.xml"/><Relationship Id="rId30" Type="http://schemas.openxmlformats.org/officeDocument/2006/relationships/slideLayout" Target="../slideLayouts/slideLayout470.xml"/><Relationship Id="rId35" Type="http://schemas.openxmlformats.org/officeDocument/2006/relationships/slideLayout" Target="../slideLayouts/slideLayout475.xml"/><Relationship Id="rId43" Type="http://schemas.openxmlformats.org/officeDocument/2006/relationships/slideLayout" Target="../slideLayouts/slideLayout483.xml"/><Relationship Id="rId48" Type="http://schemas.openxmlformats.org/officeDocument/2006/relationships/theme" Target="../theme/theme11.xml"/><Relationship Id="rId8" Type="http://schemas.openxmlformats.org/officeDocument/2006/relationships/slideLayout" Target="../slideLayouts/slideLayout448.xml"/><Relationship Id="rId3" Type="http://schemas.openxmlformats.org/officeDocument/2006/relationships/slideLayout" Target="../slideLayouts/slideLayout443.xml"/><Relationship Id="rId12" Type="http://schemas.openxmlformats.org/officeDocument/2006/relationships/slideLayout" Target="../slideLayouts/slideLayout452.xml"/><Relationship Id="rId17" Type="http://schemas.openxmlformats.org/officeDocument/2006/relationships/slideLayout" Target="../slideLayouts/slideLayout457.xml"/><Relationship Id="rId25" Type="http://schemas.openxmlformats.org/officeDocument/2006/relationships/slideLayout" Target="../slideLayouts/slideLayout465.xml"/><Relationship Id="rId33" Type="http://schemas.openxmlformats.org/officeDocument/2006/relationships/slideLayout" Target="../slideLayouts/slideLayout473.xml"/><Relationship Id="rId38" Type="http://schemas.openxmlformats.org/officeDocument/2006/relationships/slideLayout" Target="../slideLayouts/slideLayout478.xml"/><Relationship Id="rId46" Type="http://schemas.openxmlformats.org/officeDocument/2006/relationships/slideLayout" Target="../slideLayouts/slideLayout486.xml"/><Relationship Id="rId20" Type="http://schemas.openxmlformats.org/officeDocument/2006/relationships/slideLayout" Target="../slideLayouts/slideLayout460.xml"/><Relationship Id="rId41" Type="http://schemas.openxmlformats.org/officeDocument/2006/relationships/slideLayout" Target="../slideLayouts/slideLayout481.xml"/><Relationship Id="rId1" Type="http://schemas.openxmlformats.org/officeDocument/2006/relationships/slideLayout" Target="../slideLayouts/slideLayout441.xml"/><Relationship Id="rId6" Type="http://schemas.openxmlformats.org/officeDocument/2006/relationships/slideLayout" Target="../slideLayouts/slideLayout446.xml"/></Relationships>
</file>

<file path=ppt/slideMasters/_rels/slideMaster1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00.xml"/><Relationship Id="rId18" Type="http://schemas.openxmlformats.org/officeDocument/2006/relationships/slideLayout" Target="../slideLayouts/slideLayout505.xml"/><Relationship Id="rId26" Type="http://schemas.openxmlformats.org/officeDocument/2006/relationships/slideLayout" Target="../slideLayouts/slideLayout513.xml"/><Relationship Id="rId39" Type="http://schemas.openxmlformats.org/officeDocument/2006/relationships/slideLayout" Target="../slideLayouts/slideLayout526.xml"/><Relationship Id="rId21" Type="http://schemas.openxmlformats.org/officeDocument/2006/relationships/slideLayout" Target="../slideLayouts/slideLayout508.xml"/><Relationship Id="rId34" Type="http://schemas.openxmlformats.org/officeDocument/2006/relationships/slideLayout" Target="../slideLayouts/slideLayout521.xml"/><Relationship Id="rId42" Type="http://schemas.openxmlformats.org/officeDocument/2006/relationships/slideLayout" Target="../slideLayouts/slideLayout529.xml"/><Relationship Id="rId47" Type="http://schemas.openxmlformats.org/officeDocument/2006/relationships/slideLayout" Target="../slideLayouts/slideLayout534.xml"/><Relationship Id="rId50" Type="http://schemas.openxmlformats.org/officeDocument/2006/relationships/image" Target="../media/image81.png"/><Relationship Id="rId7" Type="http://schemas.openxmlformats.org/officeDocument/2006/relationships/slideLayout" Target="../slideLayouts/slideLayout494.xml"/><Relationship Id="rId2" Type="http://schemas.openxmlformats.org/officeDocument/2006/relationships/slideLayout" Target="../slideLayouts/slideLayout489.xml"/><Relationship Id="rId16" Type="http://schemas.openxmlformats.org/officeDocument/2006/relationships/slideLayout" Target="../slideLayouts/slideLayout503.xml"/><Relationship Id="rId29" Type="http://schemas.openxmlformats.org/officeDocument/2006/relationships/slideLayout" Target="../slideLayouts/slideLayout516.xml"/><Relationship Id="rId11" Type="http://schemas.openxmlformats.org/officeDocument/2006/relationships/slideLayout" Target="../slideLayouts/slideLayout498.xml"/><Relationship Id="rId24" Type="http://schemas.openxmlformats.org/officeDocument/2006/relationships/slideLayout" Target="../slideLayouts/slideLayout511.xml"/><Relationship Id="rId32" Type="http://schemas.openxmlformats.org/officeDocument/2006/relationships/slideLayout" Target="../slideLayouts/slideLayout519.xml"/><Relationship Id="rId37" Type="http://schemas.openxmlformats.org/officeDocument/2006/relationships/slideLayout" Target="../slideLayouts/slideLayout524.xml"/><Relationship Id="rId40" Type="http://schemas.openxmlformats.org/officeDocument/2006/relationships/slideLayout" Target="../slideLayouts/slideLayout527.xml"/><Relationship Id="rId45" Type="http://schemas.openxmlformats.org/officeDocument/2006/relationships/slideLayout" Target="../slideLayouts/slideLayout532.xml"/><Relationship Id="rId5" Type="http://schemas.openxmlformats.org/officeDocument/2006/relationships/slideLayout" Target="../slideLayouts/slideLayout492.xml"/><Relationship Id="rId15" Type="http://schemas.openxmlformats.org/officeDocument/2006/relationships/slideLayout" Target="../slideLayouts/slideLayout502.xml"/><Relationship Id="rId23" Type="http://schemas.openxmlformats.org/officeDocument/2006/relationships/slideLayout" Target="../slideLayouts/slideLayout510.xml"/><Relationship Id="rId28" Type="http://schemas.openxmlformats.org/officeDocument/2006/relationships/slideLayout" Target="../slideLayouts/slideLayout515.xml"/><Relationship Id="rId36" Type="http://schemas.openxmlformats.org/officeDocument/2006/relationships/slideLayout" Target="../slideLayouts/slideLayout523.xml"/><Relationship Id="rId49" Type="http://schemas.openxmlformats.org/officeDocument/2006/relationships/image" Target="../media/image80.png"/><Relationship Id="rId10" Type="http://schemas.openxmlformats.org/officeDocument/2006/relationships/slideLayout" Target="../slideLayouts/slideLayout497.xml"/><Relationship Id="rId19" Type="http://schemas.openxmlformats.org/officeDocument/2006/relationships/slideLayout" Target="../slideLayouts/slideLayout506.xml"/><Relationship Id="rId31" Type="http://schemas.openxmlformats.org/officeDocument/2006/relationships/slideLayout" Target="../slideLayouts/slideLayout518.xml"/><Relationship Id="rId44" Type="http://schemas.openxmlformats.org/officeDocument/2006/relationships/slideLayout" Target="../slideLayouts/slideLayout531.xml"/><Relationship Id="rId4" Type="http://schemas.openxmlformats.org/officeDocument/2006/relationships/slideLayout" Target="../slideLayouts/slideLayout491.xml"/><Relationship Id="rId9" Type="http://schemas.openxmlformats.org/officeDocument/2006/relationships/slideLayout" Target="../slideLayouts/slideLayout496.xml"/><Relationship Id="rId14" Type="http://schemas.openxmlformats.org/officeDocument/2006/relationships/slideLayout" Target="../slideLayouts/slideLayout501.xml"/><Relationship Id="rId22" Type="http://schemas.openxmlformats.org/officeDocument/2006/relationships/slideLayout" Target="../slideLayouts/slideLayout509.xml"/><Relationship Id="rId27" Type="http://schemas.openxmlformats.org/officeDocument/2006/relationships/slideLayout" Target="../slideLayouts/slideLayout514.xml"/><Relationship Id="rId30" Type="http://schemas.openxmlformats.org/officeDocument/2006/relationships/slideLayout" Target="../slideLayouts/slideLayout517.xml"/><Relationship Id="rId35" Type="http://schemas.openxmlformats.org/officeDocument/2006/relationships/slideLayout" Target="../slideLayouts/slideLayout522.xml"/><Relationship Id="rId43" Type="http://schemas.openxmlformats.org/officeDocument/2006/relationships/slideLayout" Target="../slideLayouts/slideLayout530.xml"/><Relationship Id="rId48" Type="http://schemas.openxmlformats.org/officeDocument/2006/relationships/theme" Target="../theme/theme12.xml"/><Relationship Id="rId8" Type="http://schemas.openxmlformats.org/officeDocument/2006/relationships/slideLayout" Target="../slideLayouts/slideLayout495.xml"/><Relationship Id="rId3" Type="http://schemas.openxmlformats.org/officeDocument/2006/relationships/slideLayout" Target="../slideLayouts/slideLayout490.xml"/><Relationship Id="rId12" Type="http://schemas.openxmlformats.org/officeDocument/2006/relationships/slideLayout" Target="../slideLayouts/slideLayout499.xml"/><Relationship Id="rId17" Type="http://schemas.openxmlformats.org/officeDocument/2006/relationships/slideLayout" Target="../slideLayouts/slideLayout504.xml"/><Relationship Id="rId25" Type="http://schemas.openxmlformats.org/officeDocument/2006/relationships/slideLayout" Target="../slideLayouts/slideLayout512.xml"/><Relationship Id="rId33" Type="http://schemas.openxmlformats.org/officeDocument/2006/relationships/slideLayout" Target="../slideLayouts/slideLayout520.xml"/><Relationship Id="rId38" Type="http://schemas.openxmlformats.org/officeDocument/2006/relationships/slideLayout" Target="../slideLayouts/slideLayout525.xml"/><Relationship Id="rId46" Type="http://schemas.openxmlformats.org/officeDocument/2006/relationships/slideLayout" Target="../slideLayouts/slideLayout533.xml"/><Relationship Id="rId20" Type="http://schemas.openxmlformats.org/officeDocument/2006/relationships/slideLayout" Target="../slideLayouts/slideLayout507.xml"/><Relationship Id="rId41" Type="http://schemas.openxmlformats.org/officeDocument/2006/relationships/slideLayout" Target="../slideLayouts/slideLayout528.xml"/><Relationship Id="rId1" Type="http://schemas.openxmlformats.org/officeDocument/2006/relationships/slideLayout" Target="../slideLayouts/slideLayout488.xml"/><Relationship Id="rId6" Type="http://schemas.openxmlformats.org/officeDocument/2006/relationships/slideLayout" Target="../slideLayouts/slideLayout493.xml"/></Relationships>
</file>

<file path=ppt/slideMasters/_rels/slideMaster1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7.xml"/><Relationship Id="rId18" Type="http://schemas.openxmlformats.org/officeDocument/2006/relationships/slideLayout" Target="../slideLayouts/slideLayout552.xml"/><Relationship Id="rId26" Type="http://schemas.openxmlformats.org/officeDocument/2006/relationships/slideLayout" Target="../slideLayouts/slideLayout560.xml"/><Relationship Id="rId39" Type="http://schemas.openxmlformats.org/officeDocument/2006/relationships/slideLayout" Target="../slideLayouts/slideLayout573.xml"/><Relationship Id="rId21" Type="http://schemas.openxmlformats.org/officeDocument/2006/relationships/slideLayout" Target="../slideLayouts/slideLayout555.xml"/><Relationship Id="rId34" Type="http://schemas.openxmlformats.org/officeDocument/2006/relationships/slideLayout" Target="../slideLayouts/slideLayout568.xml"/><Relationship Id="rId42" Type="http://schemas.openxmlformats.org/officeDocument/2006/relationships/slideLayout" Target="../slideLayouts/slideLayout576.xml"/><Relationship Id="rId47" Type="http://schemas.openxmlformats.org/officeDocument/2006/relationships/slideLayout" Target="../slideLayouts/slideLayout581.xml"/><Relationship Id="rId50" Type="http://schemas.openxmlformats.org/officeDocument/2006/relationships/image" Target="../media/image81.png"/><Relationship Id="rId7" Type="http://schemas.openxmlformats.org/officeDocument/2006/relationships/slideLayout" Target="../slideLayouts/slideLayout541.xml"/><Relationship Id="rId2" Type="http://schemas.openxmlformats.org/officeDocument/2006/relationships/slideLayout" Target="../slideLayouts/slideLayout536.xml"/><Relationship Id="rId16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63.xml"/><Relationship Id="rId11" Type="http://schemas.openxmlformats.org/officeDocument/2006/relationships/slideLayout" Target="../slideLayouts/slideLayout545.xml"/><Relationship Id="rId24" Type="http://schemas.openxmlformats.org/officeDocument/2006/relationships/slideLayout" Target="../slideLayouts/slideLayout558.xml"/><Relationship Id="rId32" Type="http://schemas.openxmlformats.org/officeDocument/2006/relationships/slideLayout" Target="../slideLayouts/slideLayout566.xml"/><Relationship Id="rId37" Type="http://schemas.openxmlformats.org/officeDocument/2006/relationships/slideLayout" Target="../slideLayouts/slideLayout571.xml"/><Relationship Id="rId40" Type="http://schemas.openxmlformats.org/officeDocument/2006/relationships/slideLayout" Target="../slideLayouts/slideLayout574.xml"/><Relationship Id="rId45" Type="http://schemas.openxmlformats.org/officeDocument/2006/relationships/slideLayout" Target="../slideLayouts/slideLayout579.xml"/><Relationship Id="rId5" Type="http://schemas.openxmlformats.org/officeDocument/2006/relationships/slideLayout" Target="../slideLayouts/slideLayout539.xml"/><Relationship Id="rId15" Type="http://schemas.openxmlformats.org/officeDocument/2006/relationships/slideLayout" Target="../slideLayouts/slideLayout549.xml"/><Relationship Id="rId23" Type="http://schemas.openxmlformats.org/officeDocument/2006/relationships/slideLayout" Target="../slideLayouts/slideLayout557.xml"/><Relationship Id="rId28" Type="http://schemas.openxmlformats.org/officeDocument/2006/relationships/slideLayout" Target="../slideLayouts/slideLayout562.xml"/><Relationship Id="rId36" Type="http://schemas.openxmlformats.org/officeDocument/2006/relationships/slideLayout" Target="../slideLayouts/slideLayout570.xml"/><Relationship Id="rId49" Type="http://schemas.openxmlformats.org/officeDocument/2006/relationships/image" Target="../media/image80.png"/><Relationship Id="rId10" Type="http://schemas.openxmlformats.org/officeDocument/2006/relationships/slideLayout" Target="../slideLayouts/slideLayout544.xml"/><Relationship Id="rId19" Type="http://schemas.openxmlformats.org/officeDocument/2006/relationships/slideLayout" Target="../slideLayouts/slideLayout553.xml"/><Relationship Id="rId31" Type="http://schemas.openxmlformats.org/officeDocument/2006/relationships/slideLayout" Target="../slideLayouts/slideLayout565.xml"/><Relationship Id="rId44" Type="http://schemas.openxmlformats.org/officeDocument/2006/relationships/slideLayout" Target="../slideLayouts/slideLayout578.xml"/><Relationship Id="rId4" Type="http://schemas.openxmlformats.org/officeDocument/2006/relationships/slideLayout" Target="../slideLayouts/slideLayout538.xml"/><Relationship Id="rId9" Type="http://schemas.openxmlformats.org/officeDocument/2006/relationships/slideLayout" Target="../slideLayouts/slideLayout543.xml"/><Relationship Id="rId14" Type="http://schemas.openxmlformats.org/officeDocument/2006/relationships/slideLayout" Target="../slideLayouts/slideLayout548.xml"/><Relationship Id="rId22" Type="http://schemas.openxmlformats.org/officeDocument/2006/relationships/slideLayout" Target="../slideLayouts/slideLayout556.xml"/><Relationship Id="rId27" Type="http://schemas.openxmlformats.org/officeDocument/2006/relationships/slideLayout" Target="../slideLayouts/slideLayout561.xml"/><Relationship Id="rId30" Type="http://schemas.openxmlformats.org/officeDocument/2006/relationships/slideLayout" Target="../slideLayouts/slideLayout564.xml"/><Relationship Id="rId35" Type="http://schemas.openxmlformats.org/officeDocument/2006/relationships/slideLayout" Target="../slideLayouts/slideLayout569.xml"/><Relationship Id="rId43" Type="http://schemas.openxmlformats.org/officeDocument/2006/relationships/slideLayout" Target="../slideLayouts/slideLayout577.xml"/><Relationship Id="rId48" Type="http://schemas.openxmlformats.org/officeDocument/2006/relationships/theme" Target="../theme/theme13.xml"/><Relationship Id="rId8" Type="http://schemas.openxmlformats.org/officeDocument/2006/relationships/slideLayout" Target="../slideLayouts/slideLayout542.xml"/><Relationship Id="rId3" Type="http://schemas.openxmlformats.org/officeDocument/2006/relationships/slideLayout" Target="../slideLayouts/slideLayout537.xml"/><Relationship Id="rId12" Type="http://schemas.openxmlformats.org/officeDocument/2006/relationships/slideLayout" Target="../slideLayouts/slideLayout546.xml"/><Relationship Id="rId17" Type="http://schemas.openxmlformats.org/officeDocument/2006/relationships/slideLayout" Target="../slideLayouts/slideLayout551.xml"/><Relationship Id="rId25" Type="http://schemas.openxmlformats.org/officeDocument/2006/relationships/slideLayout" Target="../slideLayouts/slideLayout559.xml"/><Relationship Id="rId33" Type="http://schemas.openxmlformats.org/officeDocument/2006/relationships/slideLayout" Target="../slideLayouts/slideLayout567.xml"/><Relationship Id="rId38" Type="http://schemas.openxmlformats.org/officeDocument/2006/relationships/slideLayout" Target="../slideLayouts/slideLayout572.xml"/><Relationship Id="rId46" Type="http://schemas.openxmlformats.org/officeDocument/2006/relationships/slideLayout" Target="../slideLayouts/slideLayout580.xml"/><Relationship Id="rId20" Type="http://schemas.openxmlformats.org/officeDocument/2006/relationships/slideLayout" Target="../slideLayouts/slideLayout554.xml"/><Relationship Id="rId41" Type="http://schemas.openxmlformats.org/officeDocument/2006/relationships/slideLayout" Target="../slideLayouts/slideLayout575.xml"/><Relationship Id="rId1" Type="http://schemas.openxmlformats.org/officeDocument/2006/relationships/slideLayout" Target="../slideLayouts/slideLayout535.xml"/><Relationship Id="rId6" Type="http://schemas.openxmlformats.org/officeDocument/2006/relationships/slideLayout" Target="../slideLayouts/slideLayout540.xml"/></Relationships>
</file>

<file path=ppt/slideMasters/_rels/slideMaster1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94.xml"/><Relationship Id="rId18" Type="http://schemas.openxmlformats.org/officeDocument/2006/relationships/slideLayout" Target="../slideLayouts/slideLayout599.xml"/><Relationship Id="rId26" Type="http://schemas.openxmlformats.org/officeDocument/2006/relationships/slideLayout" Target="../slideLayouts/slideLayout607.xml"/><Relationship Id="rId39" Type="http://schemas.openxmlformats.org/officeDocument/2006/relationships/slideLayout" Target="../slideLayouts/slideLayout620.xml"/><Relationship Id="rId21" Type="http://schemas.openxmlformats.org/officeDocument/2006/relationships/slideLayout" Target="../slideLayouts/slideLayout602.xml"/><Relationship Id="rId34" Type="http://schemas.openxmlformats.org/officeDocument/2006/relationships/slideLayout" Target="../slideLayouts/slideLayout615.xml"/><Relationship Id="rId42" Type="http://schemas.openxmlformats.org/officeDocument/2006/relationships/slideLayout" Target="../slideLayouts/slideLayout623.xml"/><Relationship Id="rId47" Type="http://schemas.openxmlformats.org/officeDocument/2006/relationships/slideLayout" Target="../slideLayouts/slideLayout628.xml"/><Relationship Id="rId50" Type="http://schemas.openxmlformats.org/officeDocument/2006/relationships/image" Target="../media/image81.png"/><Relationship Id="rId7" Type="http://schemas.openxmlformats.org/officeDocument/2006/relationships/slideLayout" Target="../slideLayouts/slideLayout588.xml"/><Relationship Id="rId2" Type="http://schemas.openxmlformats.org/officeDocument/2006/relationships/slideLayout" Target="../slideLayouts/slideLayout583.xml"/><Relationship Id="rId16" Type="http://schemas.openxmlformats.org/officeDocument/2006/relationships/slideLayout" Target="../slideLayouts/slideLayout597.xml"/><Relationship Id="rId29" Type="http://schemas.openxmlformats.org/officeDocument/2006/relationships/slideLayout" Target="../slideLayouts/slideLayout610.xml"/><Relationship Id="rId11" Type="http://schemas.openxmlformats.org/officeDocument/2006/relationships/slideLayout" Target="../slideLayouts/slideLayout592.xml"/><Relationship Id="rId24" Type="http://schemas.openxmlformats.org/officeDocument/2006/relationships/slideLayout" Target="../slideLayouts/slideLayout605.xml"/><Relationship Id="rId32" Type="http://schemas.openxmlformats.org/officeDocument/2006/relationships/slideLayout" Target="../slideLayouts/slideLayout613.xml"/><Relationship Id="rId37" Type="http://schemas.openxmlformats.org/officeDocument/2006/relationships/slideLayout" Target="../slideLayouts/slideLayout618.xml"/><Relationship Id="rId40" Type="http://schemas.openxmlformats.org/officeDocument/2006/relationships/slideLayout" Target="../slideLayouts/slideLayout621.xml"/><Relationship Id="rId45" Type="http://schemas.openxmlformats.org/officeDocument/2006/relationships/slideLayout" Target="../slideLayouts/slideLayout626.xml"/><Relationship Id="rId5" Type="http://schemas.openxmlformats.org/officeDocument/2006/relationships/slideLayout" Target="../slideLayouts/slideLayout586.xml"/><Relationship Id="rId15" Type="http://schemas.openxmlformats.org/officeDocument/2006/relationships/slideLayout" Target="../slideLayouts/slideLayout596.xml"/><Relationship Id="rId23" Type="http://schemas.openxmlformats.org/officeDocument/2006/relationships/slideLayout" Target="../slideLayouts/slideLayout604.xml"/><Relationship Id="rId28" Type="http://schemas.openxmlformats.org/officeDocument/2006/relationships/slideLayout" Target="../slideLayouts/slideLayout609.xml"/><Relationship Id="rId36" Type="http://schemas.openxmlformats.org/officeDocument/2006/relationships/slideLayout" Target="../slideLayouts/slideLayout617.xml"/><Relationship Id="rId49" Type="http://schemas.openxmlformats.org/officeDocument/2006/relationships/image" Target="../media/image80.png"/><Relationship Id="rId10" Type="http://schemas.openxmlformats.org/officeDocument/2006/relationships/slideLayout" Target="../slideLayouts/slideLayout591.xml"/><Relationship Id="rId19" Type="http://schemas.openxmlformats.org/officeDocument/2006/relationships/slideLayout" Target="../slideLayouts/slideLayout600.xml"/><Relationship Id="rId31" Type="http://schemas.openxmlformats.org/officeDocument/2006/relationships/slideLayout" Target="../slideLayouts/slideLayout612.xml"/><Relationship Id="rId44" Type="http://schemas.openxmlformats.org/officeDocument/2006/relationships/slideLayout" Target="../slideLayouts/slideLayout625.xml"/><Relationship Id="rId4" Type="http://schemas.openxmlformats.org/officeDocument/2006/relationships/slideLayout" Target="../slideLayouts/slideLayout585.xml"/><Relationship Id="rId9" Type="http://schemas.openxmlformats.org/officeDocument/2006/relationships/slideLayout" Target="../slideLayouts/slideLayout590.xml"/><Relationship Id="rId14" Type="http://schemas.openxmlformats.org/officeDocument/2006/relationships/slideLayout" Target="../slideLayouts/slideLayout595.xml"/><Relationship Id="rId22" Type="http://schemas.openxmlformats.org/officeDocument/2006/relationships/slideLayout" Target="../slideLayouts/slideLayout603.xml"/><Relationship Id="rId27" Type="http://schemas.openxmlformats.org/officeDocument/2006/relationships/slideLayout" Target="../slideLayouts/slideLayout608.xml"/><Relationship Id="rId30" Type="http://schemas.openxmlformats.org/officeDocument/2006/relationships/slideLayout" Target="../slideLayouts/slideLayout611.xml"/><Relationship Id="rId35" Type="http://schemas.openxmlformats.org/officeDocument/2006/relationships/slideLayout" Target="../slideLayouts/slideLayout616.xml"/><Relationship Id="rId43" Type="http://schemas.openxmlformats.org/officeDocument/2006/relationships/slideLayout" Target="../slideLayouts/slideLayout624.xml"/><Relationship Id="rId48" Type="http://schemas.openxmlformats.org/officeDocument/2006/relationships/theme" Target="../theme/theme14.xml"/><Relationship Id="rId8" Type="http://schemas.openxmlformats.org/officeDocument/2006/relationships/slideLayout" Target="../slideLayouts/slideLayout589.xml"/><Relationship Id="rId3" Type="http://schemas.openxmlformats.org/officeDocument/2006/relationships/slideLayout" Target="../slideLayouts/slideLayout584.xml"/><Relationship Id="rId12" Type="http://schemas.openxmlformats.org/officeDocument/2006/relationships/slideLayout" Target="../slideLayouts/slideLayout593.xml"/><Relationship Id="rId17" Type="http://schemas.openxmlformats.org/officeDocument/2006/relationships/slideLayout" Target="../slideLayouts/slideLayout598.xml"/><Relationship Id="rId25" Type="http://schemas.openxmlformats.org/officeDocument/2006/relationships/slideLayout" Target="../slideLayouts/slideLayout606.xml"/><Relationship Id="rId33" Type="http://schemas.openxmlformats.org/officeDocument/2006/relationships/slideLayout" Target="../slideLayouts/slideLayout614.xml"/><Relationship Id="rId38" Type="http://schemas.openxmlformats.org/officeDocument/2006/relationships/slideLayout" Target="../slideLayouts/slideLayout619.xml"/><Relationship Id="rId46" Type="http://schemas.openxmlformats.org/officeDocument/2006/relationships/slideLayout" Target="../slideLayouts/slideLayout627.xml"/><Relationship Id="rId20" Type="http://schemas.openxmlformats.org/officeDocument/2006/relationships/slideLayout" Target="../slideLayouts/slideLayout601.xml"/><Relationship Id="rId41" Type="http://schemas.openxmlformats.org/officeDocument/2006/relationships/slideLayout" Target="../slideLayouts/slideLayout622.xml"/><Relationship Id="rId1" Type="http://schemas.openxmlformats.org/officeDocument/2006/relationships/slideLayout" Target="../slideLayouts/slideLayout582.xml"/><Relationship Id="rId6" Type="http://schemas.openxmlformats.org/officeDocument/2006/relationships/slideLayout" Target="../slideLayouts/slideLayout587.xml"/></Relationships>
</file>

<file path=ppt/slideMasters/_rels/slideMaster1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641.xml"/><Relationship Id="rId18" Type="http://schemas.openxmlformats.org/officeDocument/2006/relationships/slideLayout" Target="../slideLayouts/slideLayout646.xml"/><Relationship Id="rId26" Type="http://schemas.openxmlformats.org/officeDocument/2006/relationships/slideLayout" Target="../slideLayouts/slideLayout654.xml"/><Relationship Id="rId39" Type="http://schemas.openxmlformats.org/officeDocument/2006/relationships/slideLayout" Target="../slideLayouts/slideLayout667.xml"/><Relationship Id="rId21" Type="http://schemas.openxmlformats.org/officeDocument/2006/relationships/slideLayout" Target="../slideLayouts/slideLayout649.xml"/><Relationship Id="rId34" Type="http://schemas.openxmlformats.org/officeDocument/2006/relationships/slideLayout" Target="../slideLayouts/slideLayout662.xml"/><Relationship Id="rId42" Type="http://schemas.openxmlformats.org/officeDocument/2006/relationships/slideLayout" Target="../slideLayouts/slideLayout670.xml"/><Relationship Id="rId47" Type="http://schemas.openxmlformats.org/officeDocument/2006/relationships/slideLayout" Target="../slideLayouts/slideLayout675.xml"/><Relationship Id="rId50" Type="http://schemas.openxmlformats.org/officeDocument/2006/relationships/image" Target="../media/image81.png"/><Relationship Id="rId7" Type="http://schemas.openxmlformats.org/officeDocument/2006/relationships/slideLayout" Target="../slideLayouts/slideLayout635.xml"/><Relationship Id="rId2" Type="http://schemas.openxmlformats.org/officeDocument/2006/relationships/slideLayout" Target="../slideLayouts/slideLayout630.xml"/><Relationship Id="rId16" Type="http://schemas.openxmlformats.org/officeDocument/2006/relationships/slideLayout" Target="../slideLayouts/slideLayout644.xml"/><Relationship Id="rId29" Type="http://schemas.openxmlformats.org/officeDocument/2006/relationships/slideLayout" Target="../slideLayouts/slideLayout657.xml"/><Relationship Id="rId11" Type="http://schemas.openxmlformats.org/officeDocument/2006/relationships/slideLayout" Target="../slideLayouts/slideLayout639.xml"/><Relationship Id="rId24" Type="http://schemas.openxmlformats.org/officeDocument/2006/relationships/slideLayout" Target="../slideLayouts/slideLayout652.xml"/><Relationship Id="rId32" Type="http://schemas.openxmlformats.org/officeDocument/2006/relationships/slideLayout" Target="../slideLayouts/slideLayout660.xml"/><Relationship Id="rId37" Type="http://schemas.openxmlformats.org/officeDocument/2006/relationships/slideLayout" Target="../slideLayouts/slideLayout665.xml"/><Relationship Id="rId40" Type="http://schemas.openxmlformats.org/officeDocument/2006/relationships/slideLayout" Target="../slideLayouts/slideLayout668.xml"/><Relationship Id="rId45" Type="http://schemas.openxmlformats.org/officeDocument/2006/relationships/slideLayout" Target="../slideLayouts/slideLayout673.xml"/><Relationship Id="rId5" Type="http://schemas.openxmlformats.org/officeDocument/2006/relationships/slideLayout" Target="../slideLayouts/slideLayout633.xml"/><Relationship Id="rId15" Type="http://schemas.openxmlformats.org/officeDocument/2006/relationships/slideLayout" Target="../slideLayouts/slideLayout643.xml"/><Relationship Id="rId23" Type="http://schemas.openxmlformats.org/officeDocument/2006/relationships/slideLayout" Target="../slideLayouts/slideLayout651.xml"/><Relationship Id="rId28" Type="http://schemas.openxmlformats.org/officeDocument/2006/relationships/slideLayout" Target="../slideLayouts/slideLayout656.xml"/><Relationship Id="rId36" Type="http://schemas.openxmlformats.org/officeDocument/2006/relationships/slideLayout" Target="../slideLayouts/slideLayout664.xml"/><Relationship Id="rId49" Type="http://schemas.openxmlformats.org/officeDocument/2006/relationships/image" Target="../media/image80.png"/><Relationship Id="rId10" Type="http://schemas.openxmlformats.org/officeDocument/2006/relationships/slideLayout" Target="../slideLayouts/slideLayout638.xml"/><Relationship Id="rId19" Type="http://schemas.openxmlformats.org/officeDocument/2006/relationships/slideLayout" Target="../slideLayouts/slideLayout647.xml"/><Relationship Id="rId31" Type="http://schemas.openxmlformats.org/officeDocument/2006/relationships/slideLayout" Target="../slideLayouts/slideLayout659.xml"/><Relationship Id="rId44" Type="http://schemas.openxmlformats.org/officeDocument/2006/relationships/slideLayout" Target="../slideLayouts/slideLayout672.xml"/><Relationship Id="rId4" Type="http://schemas.openxmlformats.org/officeDocument/2006/relationships/slideLayout" Target="../slideLayouts/slideLayout632.xml"/><Relationship Id="rId9" Type="http://schemas.openxmlformats.org/officeDocument/2006/relationships/slideLayout" Target="../slideLayouts/slideLayout637.xml"/><Relationship Id="rId14" Type="http://schemas.openxmlformats.org/officeDocument/2006/relationships/slideLayout" Target="../slideLayouts/slideLayout642.xml"/><Relationship Id="rId22" Type="http://schemas.openxmlformats.org/officeDocument/2006/relationships/slideLayout" Target="../slideLayouts/slideLayout650.xml"/><Relationship Id="rId27" Type="http://schemas.openxmlformats.org/officeDocument/2006/relationships/slideLayout" Target="../slideLayouts/slideLayout655.xml"/><Relationship Id="rId30" Type="http://schemas.openxmlformats.org/officeDocument/2006/relationships/slideLayout" Target="../slideLayouts/slideLayout658.xml"/><Relationship Id="rId35" Type="http://schemas.openxmlformats.org/officeDocument/2006/relationships/slideLayout" Target="../slideLayouts/slideLayout663.xml"/><Relationship Id="rId43" Type="http://schemas.openxmlformats.org/officeDocument/2006/relationships/slideLayout" Target="../slideLayouts/slideLayout671.xml"/><Relationship Id="rId48" Type="http://schemas.openxmlformats.org/officeDocument/2006/relationships/theme" Target="../theme/theme15.xml"/><Relationship Id="rId8" Type="http://schemas.openxmlformats.org/officeDocument/2006/relationships/slideLayout" Target="../slideLayouts/slideLayout636.xml"/><Relationship Id="rId3" Type="http://schemas.openxmlformats.org/officeDocument/2006/relationships/slideLayout" Target="../slideLayouts/slideLayout631.xml"/><Relationship Id="rId12" Type="http://schemas.openxmlformats.org/officeDocument/2006/relationships/slideLayout" Target="../slideLayouts/slideLayout640.xml"/><Relationship Id="rId17" Type="http://schemas.openxmlformats.org/officeDocument/2006/relationships/slideLayout" Target="../slideLayouts/slideLayout645.xml"/><Relationship Id="rId25" Type="http://schemas.openxmlformats.org/officeDocument/2006/relationships/slideLayout" Target="../slideLayouts/slideLayout653.xml"/><Relationship Id="rId33" Type="http://schemas.openxmlformats.org/officeDocument/2006/relationships/slideLayout" Target="../slideLayouts/slideLayout661.xml"/><Relationship Id="rId38" Type="http://schemas.openxmlformats.org/officeDocument/2006/relationships/slideLayout" Target="../slideLayouts/slideLayout666.xml"/><Relationship Id="rId46" Type="http://schemas.openxmlformats.org/officeDocument/2006/relationships/slideLayout" Target="../slideLayouts/slideLayout674.xml"/><Relationship Id="rId20" Type="http://schemas.openxmlformats.org/officeDocument/2006/relationships/slideLayout" Target="../slideLayouts/slideLayout648.xml"/><Relationship Id="rId41" Type="http://schemas.openxmlformats.org/officeDocument/2006/relationships/slideLayout" Target="../slideLayouts/slideLayout669.xml"/><Relationship Id="rId1" Type="http://schemas.openxmlformats.org/officeDocument/2006/relationships/slideLayout" Target="../slideLayouts/slideLayout629.xml"/><Relationship Id="rId6" Type="http://schemas.openxmlformats.org/officeDocument/2006/relationships/slideLayout" Target="../slideLayouts/slideLayout634.xml"/></Relationships>
</file>

<file path=ppt/slideMasters/_rels/slideMaster1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688.xml"/><Relationship Id="rId18" Type="http://schemas.openxmlformats.org/officeDocument/2006/relationships/slideLayout" Target="../slideLayouts/slideLayout693.xml"/><Relationship Id="rId26" Type="http://schemas.openxmlformats.org/officeDocument/2006/relationships/slideLayout" Target="../slideLayouts/slideLayout701.xml"/><Relationship Id="rId39" Type="http://schemas.openxmlformats.org/officeDocument/2006/relationships/slideLayout" Target="../slideLayouts/slideLayout714.xml"/><Relationship Id="rId21" Type="http://schemas.openxmlformats.org/officeDocument/2006/relationships/slideLayout" Target="../slideLayouts/slideLayout696.xml"/><Relationship Id="rId34" Type="http://schemas.openxmlformats.org/officeDocument/2006/relationships/slideLayout" Target="../slideLayouts/slideLayout709.xml"/><Relationship Id="rId42" Type="http://schemas.openxmlformats.org/officeDocument/2006/relationships/slideLayout" Target="../slideLayouts/slideLayout717.xml"/><Relationship Id="rId47" Type="http://schemas.openxmlformats.org/officeDocument/2006/relationships/slideLayout" Target="../slideLayouts/slideLayout722.xml"/><Relationship Id="rId50" Type="http://schemas.openxmlformats.org/officeDocument/2006/relationships/image" Target="../media/image81.png"/><Relationship Id="rId7" Type="http://schemas.openxmlformats.org/officeDocument/2006/relationships/slideLayout" Target="../slideLayouts/slideLayout682.xml"/><Relationship Id="rId2" Type="http://schemas.openxmlformats.org/officeDocument/2006/relationships/slideLayout" Target="../slideLayouts/slideLayout677.xml"/><Relationship Id="rId16" Type="http://schemas.openxmlformats.org/officeDocument/2006/relationships/slideLayout" Target="../slideLayouts/slideLayout691.xml"/><Relationship Id="rId29" Type="http://schemas.openxmlformats.org/officeDocument/2006/relationships/slideLayout" Target="../slideLayouts/slideLayout704.xml"/><Relationship Id="rId11" Type="http://schemas.openxmlformats.org/officeDocument/2006/relationships/slideLayout" Target="../slideLayouts/slideLayout686.xml"/><Relationship Id="rId24" Type="http://schemas.openxmlformats.org/officeDocument/2006/relationships/slideLayout" Target="../slideLayouts/slideLayout699.xml"/><Relationship Id="rId32" Type="http://schemas.openxmlformats.org/officeDocument/2006/relationships/slideLayout" Target="../slideLayouts/slideLayout707.xml"/><Relationship Id="rId37" Type="http://schemas.openxmlformats.org/officeDocument/2006/relationships/slideLayout" Target="../slideLayouts/slideLayout712.xml"/><Relationship Id="rId40" Type="http://schemas.openxmlformats.org/officeDocument/2006/relationships/slideLayout" Target="../slideLayouts/slideLayout715.xml"/><Relationship Id="rId45" Type="http://schemas.openxmlformats.org/officeDocument/2006/relationships/slideLayout" Target="../slideLayouts/slideLayout720.xml"/><Relationship Id="rId5" Type="http://schemas.openxmlformats.org/officeDocument/2006/relationships/slideLayout" Target="../slideLayouts/slideLayout680.xml"/><Relationship Id="rId15" Type="http://schemas.openxmlformats.org/officeDocument/2006/relationships/slideLayout" Target="../slideLayouts/slideLayout690.xml"/><Relationship Id="rId23" Type="http://schemas.openxmlformats.org/officeDocument/2006/relationships/slideLayout" Target="../slideLayouts/slideLayout698.xml"/><Relationship Id="rId28" Type="http://schemas.openxmlformats.org/officeDocument/2006/relationships/slideLayout" Target="../slideLayouts/slideLayout703.xml"/><Relationship Id="rId36" Type="http://schemas.openxmlformats.org/officeDocument/2006/relationships/slideLayout" Target="../slideLayouts/slideLayout711.xml"/><Relationship Id="rId49" Type="http://schemas.openxmlformats.org/officeDocument/2006/relationships/image" Target="../media/image80.png"/><Relationship Id="rId10" Type="http://schemas.openxmlformats.org/officeDocument/2006/relationships/slideLayout" Target="../slideLayouts/slideLayout685.xml"/><Relationship Id="rId19" Type="http://schemas.openxmlformats.org/officeDocument/2006/relationships/slideLayout" Target="../slideLayouts/slideLayout694.xml"/><Relationship Id="rId31" Type="http://schemas.openxmlformats.org/officeDocument/2006/relationships/slideLayout" Target="../slideLayouts/slideLayout706.xml"/><Relationship Id="rId44" Type="http://schemas.openxmlformats.org/officeDocument/2006/relationships/slideLayout" Target="../slideLayouts/slideLayout719.xml"/><Relationship Id="rId4" Type="http://schemas.openxmlformats.org/officeDocument/2006/relationships/slideLayout" Target="../slideLayouts/slideLayout679.xml"/><Relationship Id="rId9" Type="http://schemas.openxmlformats.org/officeDocument/2006/relationships/slideLayout" Target="../slideLayouts/slideLayout684.xml"/><Relationship Id="rId14" Type="http://schemas.openxmlformats.org/officeDocument/2006/relationships/slideLayout" Target="../slideLayouts/slideLayout689.xml"/><Relationship Id="rId22" Type="http://schemas.openxmlformats.org/officeDocument/2006/relationships/slideLayout" Target="../slideLayouts/slideLayout697.xml"/><Relationship Id="rId27" Type="http://schemas.openxmlformats.org/officeDocument/2006/relationships/slideLayout" Target="../slideLayouts/slideLayout702.xml"/><Relationship Id="rId30" Type="http://schemas.openxmlformats.org/officeDocument/2006/relationships/slideLayout" Target="../slideLayouts/slideLayout705.xml"/><Relationship Id="rId35" Type="http://schemas.openxmlformats.org/officeDocument/2006/relationships/slideLayout" Target="../slideLayouts/slideLayout710.xml"/><Relationship Id="rId43" Type="http://schemas.openxmlformats.org/officeDocument/2006/relationships/slideLayout" Target="../slideLayouts/slideLayout718.xml"/><Relationship Id="rId48" Type="http://schemas.openxmlformats.org/officeDocument/2006/relationships/theme" Target="../theme/theme16.xml"/><Relationship Id="rId8" Type="http://schemas.openxmlformats.org/officeDocument/2006/relationships/slideLayout" Target="../slideLayouts/slideLayout683.xml"/><Relationship Id="rId3" Type="http://schemas.openxmlformats.org/officeDocument/2006/relationships/slideLayout" Target="../slideLayouts/slideLayout678.xml"/><Relationship Id="rId12" Type="http://schemas.openxmlformats.org/officeDocument/2006/relationships/slideLayout" Target="../slideLayouts/slideLayout687.xml"/><Relationship Id="rId17" Type="http://schemas.openxmlformats.org/officeDocument/2006/relationships/slideLayout" Target="../slideLayouts/slideLayout692.xml"/><Relationship Id="rId25" Type="http://schemas.openxmlformats.org/officeDocument/2006/relationships/slideLayout" Target="../slideLayouts/slideLayout700.xml"/><Relationship Id="rId33" Type="http://schemas.openxmlformats.org/officeDocument/2006/relationships/slideLayout" Target="../slideLayouts/slideLayout708.xml"/><Relationship Id="rId38" Type="http://schemas.openxmlformats.org/officeDocument/2006/relationships/slideLayout" Target="../slideLayouts/slideLayout713.xml"/><Relationship Id="rId46" Type="http://schemas.openxmlformats.org/officeDocument/2006/relationships/slideLayout" Target="../slideLayouts/slideLayout721.xml"/><Relationship Id="rId20" Type="http://schemas.openxmlformats.org/officeDocument/2006/relationships/slideLayout" Target="../slideLayouts/slideLayout695.xml"/><Relationship Id="rId41" Type="http://schemas.openxmlformats.org/officeDocument/2006/relationships/slideLayout" Target="../slideLayouts/slideLayout716.xml"/><Relationship Id="rId1" Type="http://schemas.openxmlformats.org/officeDocument/2006/relationships/slideLayout" Target="../slideLayouts/slideLayout676.xml"/><Relationship Id="rId6" Type="http://schemas.openxmlformats.org/officeDocument/2006/relationships/slideLayout" Target="../slideLayouts/slideLayout681.xml"/></Relationships>
</file>

<file path=ppt/slideMasters/_rels/slideMaster1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35.xml"/><Relationship Id="rId18" Type="http://schemas.openxmlformats.org/officeDocument/2006/relationships/slideLayout" Target="../slideLayouts/slideLayout740.xml"/><Relationship Id="rId26" Type="http://schemas.openxmlformats.org/officeDocument/2006/relationships/slideLayout" Target="../slideLayouts/slideLayout748.xml"/><Relationship Id="rId39" Type="http://schemas.openxmlformats.org/officeDocument/2006/relationships/slideLayout" Target="../slideLayouts/slideLayout761.xml"/><Relationship Id="rId21" Type="http://schemas.openxmlformats.org/officeDocument/2006/relationships/slideLayout" Target="../slideLayouts/slideLayout743.xml"/><Relationship Id="rId34" Type="http://schemas.openxmlformats.org/officeDocument/2006/relationships/slideLayout" Target="../slideLayouts/slideLayout756.xml"/><Relationship Id="rId42" Type="http://schemas.openxmlformats.org/officeDocument/2006/relationships/slideLayout" Target="../slideLayouts/slideLayout764.xml"/><Relationship Id="rId47" Type="http://schemas.openxmlformats.org/officeDocument/2006/relationships/theme" Target="../theme/theme17.xml"/><Relationship Id="rId7" Type="http://schemas.openxmlformats.org/officeDocument/2006/relationships/slideLayout" Target="../slideLayouts/slideLayout729.xml"/><Relationship Id="rId2" Type="http://schemas.openxmlformats.org/officeDocument/2006/relationships/slideLayout" Target="../slideLayouts/slideLayout724.xml"/><Relationship Id="rId16" Type="http://schemas.openxmlformats.org/officeDocument/2006/relationships/slideLayout" Target="../slideLayouts/slideLayout738.xml"/><Relationship Id="rId29" Type="http://schemas.openxmlformats.org/officeDocument/2006/relationships/slideLayout" Target="../slideLayouts/slideLayout751.xml"/><Relationship Id="rId11" Type="http://schemas.openxmlformats.org/officeDocument/2006/relationships/slideLayout" Target="../slideLayouts/slideLayout733.xml"/><Relationship Id="rId24" Type="http://schemas.openxmlformats.org/officeDocument/2006/relationships/slideLayout" Target="../slideLayouts/slideLayout746.xml"/><Relationship Id="rId32" Type="http://schemas.openxmlformats.org/officeDocument/2006/relationships/slideLayout" Target="../slideLayouts/slideLayout754.xml"/><Relationship Id="rId37" Type="http://schemas.openxmlformats.org/officeDocument/2006/relationships/slideLayout" Target="../slideLayouts/slideLayout759.xml"/><Relationship Id="rId40" Type="http://schemas.openxmlformats.org/officeDocument/2006/relationships/slideLayout" Target="../slideLayouts/slideLayout762.xml"/><Relationship Id="rId45" Type="http://schemas.openxmlformats.org/officeDocument/2006/relationships/slideLayout" Target="../slideLayouts/slideLayout767.xml"/><Relationship Id="rId5" Type="http://schemas.openxmlformats.org/officeDocument/2006/relationships/slideLayout" Target="../slideLayouts/slideLayout727.xml"/><Relationship Id="rId15" Type="http://schemas.openxmlformats.org/officeDocument/2006/relationships/slideLayout" Target="../slideLayouts/slideLayout737.xml"/><Relationship Id="rId23" Type="http://schemas.openxmlformats.org/officeDocument/2006/relationships/slideLayout" Target="../slideLayouts/slideLayout745.xml"/><Relationship Id="rId28" Type="http://schemas.openxmlformats.org/officeDocument/2006/relationships/slideLayout" Target="../slideLayouts/slideLayout750.xml"/><Relationship Id="rId36" Type="http://schemas.openxmlformats.org/officeDocument/2006/relationships/slideLayout" Target="../slideLayouts/slideLayout758.xml"/><Relationship Id="rId49" Type="http://schemas.openxmlformats.org/officeDocument/2006/relationships/image" Target="../media/image81.png"/><Relationship Id="rId10" Type="http://schemas.openxmlformats.org/officeDocument/2006/relationships/slideLayout" Target="../slideLayouts/slideLayout732.xml"/><Relationship Id="rId19" Type="http://schemas.openxmlformats.org/officeDocument/2006/relationships/slideLayout" Target="../slideLayouts/slideLayout741.xml"/><Relationship Id="rId31" Type="http://schemas.openxmlformats.org/officeDocument/2006/relationships/slideLayout" Target="../slideLayouts/slideLayout753.xml"/><Relationship Id="rId44" Type="http://schemas.openxmlformats.org/officeDocument/2006/relationships/slideLayout" Target="../slideLayouts/slideLayout766.xml"/><Relationship Id="rId4" Type="http://schemas.openxmlformats.org/officeDocument/2006/relationships/slideLayout" Target="../slideLayouts/slideLayout726.xml"/><Relationship Id="rId9" Type="http://schemas.openxmlformats.org/officeDocument/2006/relationships/slideLayout" Target="../slideLayouts/slideLayout731.xml"/><Relationship Id="rId14" Type="http://schemas.openxmlformats.org/officeDocument/2006/relationships/slideLayout" Target="../slideLayouts/slideLayout736.xml"/><Relationship Id="rId22" Type="http://schemas.openxmlformats.org/officeDocument/2006/relationships/slideLayout" Target="../slideLayouts/slideLayout744.xml"/><Relationship Id="rId27" Type="http://schemas.openxmlformats.org/officeDocument/2006/relationships/slideLayout" Target="../slideLayouts/slideLayout749.xml"/><Relationship Id="rId30" Type="http://schemas.openxmlformats.org/officeDocument/2006/relationships/slideLayout" Target="../slideLayouts/slideLayout752.xml"/><Relationship Id="rId35" Type="http://schemas.openxmlformats.org/officeDocument/2006/relationships/slideLayout" Target="../slideLayouts/slideLayout757.xml"/><Relationship Id="rId43" Type="http://schemas.openxmlformats.org/officeDocument/2006/relationships/slideLayout" Target="../slideLayouts/slideLayout765.xml"/><Relationship Id="rId48" Type="http://schemas.openxmlformats.org/officeDocument/2006/relationships/image" Target="../media/image80.png"/><Relationship Id="rId8" Type="http://schemas.openxmlformats.org/officeDocument/2006/relationships/slideLayout" Target="../slideLayouts/slideLayout730.xml"/><Relationship Id="rId3" Type="http://schemas.openxmlformats.org/officeDocument/2006/relationships/slideLayout" Target="../slideLayouts/slideLayout725.xml"/><Relationship Id="rId12" Type="http://schemas.openxmlformats.org/officeDocument/2006/relationships/slideLayout" Target="../slideLayouts/slideLayout734.xml"/><Relationship Id="rId17" Type="http://schemas.openxmlformats.org/officeDocument/2006/relationships/slideLayout" Target="../slideLayouts/slideLayout739.xml"/><Relationship Id="rId25" Type="http://schemas.openxmlformats.org/officeDocument/2006/relationships/slideLayout" Target="../slideLayouts/slideLayout747.xml"/><Relationship Id="rId33" Type="http://schemas.openxmlformats.org/officeDocument/2006/relationships/slideLayout" Target="../slideLayouts/slideLayout755.xml"/><Relationship Id="rId38" Type="http://schemas.openxmlformats.org/officeDocument/2006/relationships/slideLayout" Target="../slideLayouts/slideLayout760.xml"/><Relationship Id="rId46" Type="http://schemas.openxmlformats.org/officeDocument/2006/relationships/slideLayout" Target="../slideLayouts/slideLayout768.xml"/><Relationship Id="rId20" Type="http://schemas.openxmlformats.org/officeDocument/2006/relationships/slideLayout" Target="../slideLayouts/slideLayout742.xml"/><Relationship Id="rId41" Type="http://schemas.openxmlformats.org/officeDocument/2006/relationships/slideLayout" Target="../slideLayouts/slideLayout763.xml"/><Relationship Id="rId1" Type="http://schemas.openxmlformats.org/officeDocument/2006/relationships/slideLayout" Target="../slideLayouts/slideLayout723.xml"/><Relationship Id="rId6" Type="http://schemas.openxmlformats.org/officeDocument/2006/relationships/slideLayout" Target="../slideLayouts/slideLayout728.xml"/></Relationships>
</file>

<file path=ppt/slideMasters/_rels/slideMaster1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81.xml"/><Relationship Id="rId18" Type="http://schemas.openxmlformats.org/officeDocument/2006/relationships/slideLayout" Target="../slideLayouts/slideLayout786.xml"/><Relationship Id="rId26" Type="http://schemas.openxmlformats.org/officeDocument/2006/relationships/slideLayout" Target="../slideLayouts/slideLayout794.xml"/><Relationship Id="rId39" Type="http://schemas.openxmlformats.org/officeDocument/2006/relationships/slideLayout" Target="../slideLayouts/slideLayout807.xml"/><Relationship Id="rId21" Type="http://schemas.openxmlformats.org/officeDocument/2006/relationships/slideLayout" Target="../slideLayouts/slideLayout789.xml"/><Relationship Id="rId34" Type="http://schemas.openxmlformats.org/officeDocument/2006/relationships/slideLayout" Target="../slideLayouts/slideLayout802.xml"/><Relationship Id="rId42" Type="http://schemas.openxmlformats.org/officeDocument/2006/relationships/slideLayout" Target="../slideLayouts/slideLayout810.xml"/><Relationship Id="rId47" Type="http://schemas.openxmlformats.org/officeDocument/2006/relationships/slideLayout" Target="../slideLayouts/slideLayout815.xml"/><Relationship Id="rId50" Type="http://schemas.openxmlformats.org/officeDocument/2006/relationships/image" Target="../media/image81.png"/><Relationship Id="rId7" Type="http://schemas.openxmlformats.org/officeDocument/2006/relationships/slideLayout" Target="../slideLayouts/slideLayout775.xml"/><Relationship Id="rId2" Type="http://schemas.openxmlformats.org/officeDocument/2006/relationships/slideLayout" Target="../slideLayouts/slideLayout770.xml"/><Relationship Id="rId16" Type="http://schemas.openxmlformats.org/officeDocument/2006/relationships/slideLayout" Target="../slideLayouts/slideLayout784.xml"/><Relationship Id="rId29" Type="http://schemas.openxmlformats.org/officeDocument/2006/relationships/slideLayout" Target="../slideLayouts/slideLayout797.xml"/><Relationship Id="rId11" Type="http://schemas.openxmlformats.org/officeDocument/2006/relationships/slideLayout" Target="../slideLayouts/slideLayout779.xml"/><Relationship Id="rId24" Type="http://schemas.openxmlformats.org/officeDocument/2006/relationships/slideLayout" Target="../slideLayouts/slideLayout792.xml"/><Relationship Id="rId32" Type="http://schemas.openxmlformats.org/officeDocument/2006/relationships/slideLayout" Target="../slideLayouts/slideLayout800.xml"/><Relationship Id="rId37" Type="http://schemas.openxmlformats.org/officeDocument/2006/relationships/slideLayout" Target="../slideLayouts/slideLayout805.xml"/><Relationship Id="rId40" Type="http://schemas.openxmlformats.org/officeDocument/2006/relationships/slideLayout" Target="../slideLayouts/slideLayout808.xml"/><Relationship Id="rId45" Type="http://schemas.openxmlformats.org/officeDocument/2006/relationships/slideLayout" Target="../slideLayouts/slideLayout813.xml"/><Relationship Id="rId5" Type="http://schemas.openxmlformats.org/officeDocument/2006/relationships/slideLayout" Target="../slideLayouts/slideLayout773.xml"/><Relationship Id="rId15" Type="http://schemas.openxmlformats.org/officeDocument/2006/relationships/slideLayout" Target="../slideLayouts/slideLayout783.xml"/><Relationship Id="rId23" Type="http://schemas.openxmlformats.org/officeDocument/2006/relationships/slideLayout" Target="../slideLayouts/slideLayout791.xml"/><Relationship Id="rId28" Type="http://schemas.openxmlformats.org/officeDocument/2006/relationships/slideLayout" Target="../slideLayouts/slideLayout796.xml"/><Relationship Id="rId36" Type="http://schemas.openxmlformats.org/officeDocument/2006/relationships/slideLayout" Target="../slideLayouts/slideLayout804.xml"/><Relationship Id="rId49" Type="http://schemas.openxmlformats.org/officeDocument/2006/relationships/image" Target="../media/image80.png"/><Relationship Id="rId10" Type="http://schemas.openxmlformats.org/officeDocument/2006/relationships/slideLayout" Target="../slideLayouts/slideLayout778.xml"/><Relationship Id="rId19" Type="http://schemas.openxmlformats.org/officeDocument/2006/relationships/slideLayout" Target="../slideLayouts/slideLayout787.xml"/><Relationship Id="rId31" Type="http://schemas.openxmlformats.org/officeDocument/2006/relationships/slideLayout" Target="../slideLayouts/slideLayout799.xml"/><Relationship Id="rId44" Type="http://schemas.openxmlformats.org/officeDocument/2006/relationships/slideLayout" Target="../slideLayouts/slideLayout812.xml"/><Relationship Id="rId4" Type="http://schemas.openxmlformats.org/officeDocument/2006/relationships/slideLayout" Target="../slideLayouts/slideLayout772.xml"/><Relationship Id="rId9" Type="http://schemas.openxmlformats.org/officeDocument/2006/relationships/slideLayout" Target="../slideLayouts/slideLayout777.xml"/><Relationship Id="rId14" Type="http://schemas.openxmlformats.org/officeDocument/2006/relationships/slideLayout" Target="../slideLayouts/slideLayout782.xml"/><Relationship Id="rId22" Type="http://schemas.openxmlformats.org/officeDocument/2006/relationships/slideLayout" Target="../slideLayouts/slideLayout790.xml"/><Relationship Id="rId27" Type="http://schemas.openxmlformats.org/officeDocument/2006/relationships/slideLayout" Target="../slideLayouts/slideLayout795.xml"/><Relationship Id="rId30" Type="http://schemas.openxmlformats.org/officeDocument/2006/relationships/slideLayout" Target="../slideLayouts/slideLayout798.xml"/><Relationship Id="rId35" Type="http://schemas.openxmlformats.org/officeDocument/2006/relationships/slideLayout" Target="../slideLayouts/slideLayout803.xml"/><Relationship Id="rId43" Type="http://schemas.openxmlformats.org/officeDocument/2006/relationships/slideLayout" Target="../slideLayouts/slideLayout811.xml"/><Relationship Id="rId48" Type="http://schemas.openxmlformats.org/officeDocument/2006/relationships/theme" Target="../theme/theme18.xml"/><Relationship Id="rId8" Type="http://schemas.openxmlformats.org/officeDocument/2006/relationships/slideLayout" Target="../slideLayouts/slideLayout776.xml"/><Relationship Id="rId3" Type="http://schemas.openxmlformats.org/officeDocument/2006/relationships/slideLayout" Target="../slideLayouts/slideLayout771.xml"/><Relationship Id="rId12" Type="http://schemas.openxmlformats.org/officeDocument/2006/relationships/slideLayout" Target="../slideLayouts/slideLayout780.xml"/><Relationship Id="rId17" Type="http://schemas.openxmlformats.org/officeDocument/2006/relationships/slideLayout" Target="../slideLayouts/slideLayout785.xml"/><Relationship Id="rId25" Type="http://schemas.openxmlformats.org/officeDocument/2006/relationships/slideLayout" Target="../slideLayouts/slideLayout793.xml"/><Relationship Id="rId33" Type="http://schemas.openxmlformats.org/officeDocument/2006/relationships/slideLayout" Target="../slideLayouts/slideLayout801.xml"/><Relationship Id="rId38" Type="http://schemas.openxmlformats.org/officeDocument/2006/relationships/slideLayout" Target="../slideLayouts/slideLayout806.xml"/><Relationship Id="rId46" Type="http://schemas.openxmlformats.org/officeDocument/2006/relationships/slideLayout" Target="../slideLayouts/slideLayout814.xml"/><Relationship Id="rId20" Type="http://schemas.openxmlformats.org/officeDocument/2006/relationships/slideLayout" Target="../slideLayouts/slideLayout788.xml"/><Relationship Id="rId41" Type="http://schemas.openxmlformats.org/officeDocument/2006/relationships/slideLayout" Target="../slideLayouts/slideLayout809.xml"/><Relationship Id="rId1" Type="http://schemas.openxmlformats.org/officeDocument/2006/relationships/slideLayout" Target="../slideLayouts/slideLayout769.xml"/><Relationship Id="rId6" Type="http://schemas.openxmlformats.org/officeDocument/2006/relationships/slideLayout" Target="../slideLayouts/slideLayout774.xml"/></Relationships>
</file>

<file path=ppt/slideMasters/_rels/slideMaster1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28.xml"/><Relationship Id="rId18" Type="http://schemas.openxmlformats.org/officeDocument/2006/relationships/slideLayout" Target="../slideLayouts/slideLayout833.xml"/><Relationship Id="rId26" Type="http://schemas.openxmlformats.org/officeDocument/2006/relationships/slideLayout" Target="../slideLayouts/slideLayout841.xml"/><Relationship Id="rId39" Type="http://schemas.openxmlformats.org/officeDocument/2006/relationships/slideLayout" Target="../slideLayouts/slideLayout854.xml"/><Relationship Id="rId21" Type="http://schemas.openxmlformats.org/officeDocument/2006/relationships/slideLayout" Target="../slideLayouts/slideLayout836.xml"/><Relationship Id="rId34" Type="http://schemas.openxmlformats.org/officeDocument/2006/relationships/slideLayout" Target="../slideLayouts/slideLayout849.xml"/><Relationship Id="rId42" Type="http://schemas.openxmlformats.org/officeDocument/2006/relationships/slideLayout" Target="../slideLayouts/slideLayout857.xml"/><Relationship Id="rId47" Type="http://schemas.openxmlformats.org/officeDocument/2006/relationships/slideLayout" Target="../slideLayouts/slideLayout862.xml"/><Relationship Id="rId50" Type="http://schemas.openxmlformats.org/officeDocument/2006/relationships/image" Target="../media/image81.png"/><Relationship Id="rId7" Type="http://schemas.openxmlformats.org/officeDocument/2006/relationships/slideLayout" Target="../slideLayouts/slideLayout822.xml"/><Relationship Id="rId2" Type="http://schemas.openxmlformats.org/officeDocument/2006/relationships/slideLayout" Target="../slideLayouts/slideLayout817.xml"/><Relationship Id="rId16" Type="http://schemas.openxmlformats.org/officeDocument/2006/relationships/slideLayout" Target="../slideLayouts/slideLayout831.xml"/><Relationship Id="rId29" Type="http://schemas.openxmlformats.org/officeDocument/2006/relationships/slideLayout" Target="../slideLayouts/slideLayout844.xml"/><Relationship Id="rId11" Type="http://schemas.openxmlformats.org/officeDocument/2006/relationships/slideLayout" Target="../slideLayouts/slideLayout826.xml"/><Relationship Id="rId24" Type="http://schemas.openxmlformats.org/officeDocument/2006/relationships/slideLayout" Target="../slideLayouts/slideLayout839.xml"/><Relationship Id="rId32" Type="http://schemas.openxmlformats.org/officeDocument/2006/relationships/slideLayout" Target="../slideLayouts/slideLayout847.xml"/><Relationship Id="rId37" Type="http://schemas.openxmlformats.org/officeDocument/2006/relationships/slideLayout" Target="../slideLayouts/slideLayout852.xml"/><Relationship Id="rId40" Type="http://schemas.openxmlformats.org/officeDocument/2006/relationships/slideLayout" Target="../slideLayouts/slideLayout855.xml"/><Relationship Id="rId45" Type="http://schemas.openxmlformats.org/officeDocument/2006/relationships/slideLayout" Target="../slideLayouts/slideLayout860.xml"/><Relationship Id="rId5" Type="http://schemas.openxmlformats.org/officeDocument/2006/relationships/slideLayout" Target="../slideLayouts/slideLayout820.xml"/><Relationship Id="rId15" Type="http://schemas.openxmlformats.org/officeDocument/2006/relationships/slideLayout" Target="../slideLayouts/slideLayout830.xml"/><Relationship Id="rId23" Type="http://schemas.openxmlformats.org/officeDocument/2006/relationships/slideLayout" Target="../slideLayouts/slideLayout838.xml"/><Relationship Id="rId28" Type="http://schemas.openxmlformats.org/officeDocument/2006/relationships/slideLayout" Target="../slideLayouts/slideLayout843.xml"/><Relationship Id="rId36" Type="http://schemas.openxmlformats.org/officeDocument/2006/relationships/slideLayout" Target="../slideLayouts/slideLayout851.xml"/><Relationship Id="rId49" Type="http://schemas.openxmlformats.org/officeDocument/2006/relationships/image" Target="../media/image80.png"/><Relationship Id="rId10" Type="http://schemas.openxmlformats.org/officeDocument/2006/relationships/slideLayout" Target="../slideLayouts/slideLayout825.xml"/><Relationship Id="rId19" Type="http://schemas.openxmlformats.org/officeDocument/2006/relationships/slideLayout" Target="../slideLayouts/slideLayout834.xml"/><Relationship Id="rId31" Type="http://schemas.openxmlformats.org/officeDocument/2006/relationships/slideLayout" Target="../slideLayouts/slideLayout846.xml"/><Relationship Id="rId44" Type="http://schemas.openxmlformats.org/officeDocument/2006/relationships/slideLayout" Target="../slideLayouts/slideLayout859.xml"/><Relationship Id="rId4" Type="http://schemas.openxmlformats.org/officeDocument/2006/relationships/slideLayout" Target="../slideLayouts/slideLayout819.xml"/><Relationship Id="rId9" Type="http://schemas.openxmlformats.org/officeDocument/2006/relationships/slideLayout" Target="../slideLayouts/slideLayout824.xml"/><Relationship Id="rId14" Type="http://schemas.openxmlformats.org/officeDocument/2006/relationships/slideLayout" Target="../slideLayouts/slideLayout829.xml"/><Relationship Id="rId22" Type="http://schemas.openxmlformats.org/officeDocument/2006/relationships/slideLayout" Target="../slideLayouts/slideLayout837.xml"/><Relationship Id="rId27" Type="http://schemas.openxmlformats.org/officeDocument/2006/relationships/slideLayout" Target="../slideLayouts/slideLayout842.xml"/><Relationship Id="rId30" Type="http://schemas.openxmlformats.org/officeDocument/2006/relationships/slideLayout" Target="../slideLayouts/slideLayout845.xml"/><Relationship Id="rId35" Type="http://schemas.openxmlformats.org/officeDocument/2006/relationships/slideLayout" Target="../slideLayouts/slideLayout850.xml"/><Relationship Id="rId43" Type="http://schemas.openxmlformats.org/officeDocument/2006/relationships/slideLayout" Target="../slideLayouts/slideLayout858.xml"/><Relationship Id="rId48" Type="http://schemas.openxmlformats.org/officeDocument/2006/relationships/theme" Target="../theme/theme19.xml"/><Relationship Id="rId8" Type="http://schemas.openxmlformats.org/officeDocument/2006/relationships/slideLayout" Target="../slideLayouts/slideLayout823.xml"/><Relationship Id="rId3" Type="http://schemas.openxmlformats.org/officeDocument/2006/relationships/slideLayout" Target="../slideLayouts/slideLayout818.xml"/><Relationship Id="rId12" Type="http://schemas.openxmlformats.org/officeDocument/2006/relationships/slideLayout" Target="../slideLayouts/slideLayout827.xml"/><Relationship Id="rId17" Type="http://schemas.openxmlformats.org/officeDocument/2006/relationships/slideLayout" Target="../slideLayouts/slideLayout832.xml"/><Relationship Id="rId25" Type="http://schemas.openxmlformats.org/officeDocument/2006/relationships/slideLayout" Target="../slideLayouts/slideLayout840.xml"/><Relationship Id="rId33" Type="http://schemas.openxmlformats.org/officeDocument/2006/relationships/slideLayout" Target="../slideLayouts/slideLayout848.xml"/><Relationship Id="rId38" Type="http://schemas.openxmlformats.org/officeDocument/2006/relationships/slideLayout" Target="../slideLayouts/slideLayout853.xml"/><Relationship Id="rId46" Type="http://schemas.openxmlformats.org/officeDocument/2006/relationships/slideLayout" Target="../slideLayouts/slideLayout861.xml"/><Relationship Id="rId20" Type="http://schemas.openxmlformats.org/officeDocument/2006/relationships/slideLayout" Target="../slideLayouts/slideLayout835.xml"/><Relationship Id="rId41" Type="http://schemas.openxmlformats.org/officeDocument/2006/relationships/slideLayout" Target="../slideLayouts/slideLayout856.xml"/><Relationship Id="rId1" Type="http://schemas.openxmlformats.org/officeDocument/2006/relationships/slideLayout" Target="../slideLayouts/slideLayout816.xml"/><Relationship Id="rId6" Type="http://schemas.openxmlformats.org/officeDocument/2006/relationships/slideLayout" Target="../slideLayouts/slideLayout82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slideLayout" Target="../slideLayouts/slideLayout46.xml"/><Relationship Id="rId26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1.xml"/><Relationship Id="rId21" Type="http://schemas.openxmlformats.org/officeDocument/2006/relationships/slideLayout" Target="../slideLayouts/slideLayout49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5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20" Type="http://schemas.openxmlformats.org/officeDocument/2006/relationships/slideLayout" Target="../slideLayouts/slideLayout48.xml"/><Relationship Id="rId29" Type="http://schemas.openxmlformats.org/officeDocument/2006/relationships/theme" Target="../theme/theme2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24" Type="http://schemas.openxmlformats.org/officeDocument/2006/relationships/slideLayout" Target="../slideLayouts/slideLayout52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23" Type="http://schemas.openxmlformats.org/officeDocument/2006/relationships/slideLayout" Target="../slideLayouts/slideLayout51.xml"/><Relationship Id="rId28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38.xml"/><Relationship Id="rId19" Type="http://schemas.openxmlformats.org/officeDocument/2006/relationships/slideLayout" Target="../slideLayouts/slideLayout47.xml"/><Relationship Id="rId31" Type="http://schemas.openxmlformats.org/officeDocument/2006/relationships/image" Target="../media/image60.svg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Relationship Id="rId22" Type="http://schemas.openxmlformats.org/officeDocument/2006/relationships/slideLayout" Target="../slideLayouts/slideLayout50.xml"/><Relationship Id="rId27" Type="http://schemas.openxmlformats.org/officeDocument/2006/relationships/slideLayout" Target="../slideLayouts/slideLayout55.xml"/><Relationship Id="rId30" Type="http://schemas.openxmlformats.org/officeDocument/2006/relationships/image" Target="../media/image1.png"/></Relationships>
</file>

<file path=ppt/slideMasters/_rels/slideMaster2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75.xml"/><Relationship Id="rId18" Type="http://schemas.openxmlformats.org/officeDocument/2006/relationships/slideLayout" Target="../slideLayouts/slideLayout880.xml"/><Relationship Id="rId26" Type="http://schemas.openxmlformats.org/officeDocument/2006/relationships/slideLayout" Target="../slideLayouts/slideLayout888.xml"/><Relationship Id="rId39" Type="http://schemas.openxmlformats.org/officeDocument/2006/relationships/slideLayout" Target="../slideLayouts/slideLayout901.xml"/><Relationship Id="rId21" Type="http://schemas.openxmlformats.org/officeDocument/2006/relationships/slideLayout" Target="../slideLayouts/slideLayout883.xml"/><Relationship Id="rId34" Type="http://schemas.openxmlformats.org/officeDocument/2006/relationships/slideLayout" Target="../slideLayouts/slideLayout896.xml"/><Relationship Id="rId42" Type="http://schemas.openxmlformats.org/officeDocument/2006/relationships/slideLayout" Target="../slideLayouts/slideLayout904.xml"/><Relationship Id="rId47" Type="http://schemas.openxmlformats.org/officeDocument/2006/relationships/slideLayout" Target="../slideLayouts/slideLayout909.xml"/><Relationship Id="rId50" Type="http://schemas.openxmlformats.org/officeDocument/2006/relationships/image" Target="../media/image81.png"/><Relationship Id="rId7" Type="http://schemas.openxmlformats.org/officeDocument/2006/relationships/slideLayout" Target="../slideLayouts/slideLayout869.xml"/><Relationship Id="rId2" Type="http://schemas.openxmlformats.org/officeDocument/2006/relationships/slideLayout" Target="../slideLayouts/slideLayout864.xml"/><Relationship Id="rId16" Type="http://schemas.openxmlformats.org/officeDocument/2006/relationships/slideLayout" Target="../slideLayouts/slideLayout878.xml"/><Relationship Id="rId29" Type="http://schemas.openxmlformats.org/officeDocument/2006/relationships/slideLayout" Target="../slideLayouts/slideLayout891.xml"/><Relationship Id="rId11" Type="http://schemas.openxmlformats.org/officeDocument/2006/relationships/slideLayout" Target="../slideLayouts/slideLayout873.xml"/><Relationship Id="rId24" Type="http://schemas.openxmlformats.org/officeDocument/2006/relationships/slideLayout" Target="../slideLayouts/slideLayout886.xml"/><Relationship Id="rId32" Type="http://schemas.openxmlformats.org/officeDocument/2006/relationships/slideLayout" Target="../slideLayouts/slideLayout894.xml"/><Relationship Id="rId37" Type="http://schemas.openxmlformats.org/officeDocument/2006/relationships/slideLayout" Target="../slideLayouts/slideLayout899.xml"/><Relationship Id="rId40" Type="http://schemas.openxmlformats.org/officeDocument/2006/relationships/slideLayout" Target="../slideLayouts/slideLayout902.xml"/><Relationship Id="rId45" Type="http://schemas.openxmlformats.org/officeDocument/2006/relationships/slideLayout" Target="../slideLayouts/slideLayout907.xml"/><Relationship Id="rId5" Type="http://schemas.openxmlformats.org/officeDocument/2006/relationships/slideLayout" Target="../slideLayouts/slideLayout867.xml"/><Relationship Id="rId15" Type="http://schemas.openxmlformats.org/officeDocument/2006/relationships/slideLayout" Target="../slideLayouts/slideLayout877.xml"/><Relationship Id="rId23" Type="http://schemas.openxmlformats.org/officeDocument/2006/relationships/slideLayout" Target="../slideLayouts/slideLayout885.xml"/><Relationship Id="rId28" Type="http://schemas.openxmlformats.org/officeDocument/2006/relationships/slideLayout" Target="../slideLayouts/slideLayout890.xml"/><Relationship Id="rId36" Type="http://schemas.openxmlformats.org/officeDocument/2006/relationships/slideLayout" Target="../slideLayouts/slideLayout898.xml"/><Relationship Id="rId49" Type="http://schemas.openxmlformats.org/officeDocument/2006/relationships/image" Target="../media/image80.png"/><Relationship Id="rId10" Type="http://schemas.openxmlformats.org/officeDocument/2006/relationships/slideLayout" Target="../slideLayouts/slideLayout872.xml"/><Relationship Id="rId19" Type="http://schemas.openxmlformats.org/officeDocument/2006/relationships/slideLayout" Target="../slideLayouts/slideLayout881.xml"/><Relationship Id="rId31" Type="http://schemas.openxmlformats.org/officeDocument/2006/relationships/slideLayout" Target="../slideLayouts/slideLayout893.xml"/><Relationship Id="rId44" Type="http://schemas.openxmlformats.org/officeDocument/2006/relationships/slideLayout" Target="../slideLayouts/slideLayout906.xml"/><Relationship Id="rId4" Type="http://schemas.openxmlformats.org/officeDocument/2006/relationships/slideLayout" Target="../slideLayouts/slideLayout866.xml"/><Relationship Id="rId9" Type="http://schemas.openxmlformats.org/officeDocument/2006/relationships/slideLayout" Target="../slideLayouts/slideLayout871.xml"/><Relationship Id="rId14" Type="http://schemas.openxmlformats.org/officeDocument/2006/relationships/slideLayout" Target="../slideLayouts/slideLayout876.xml"/><Relationship Id="rId22" Type="http://schemas.openxmlformats.org/officeDocument/2006/relationships/slideLayout" Target="../slideLayouts/slideLayout884.xml"/><Relationship Id="rId27" Type="http://schemas.openxmlformats.org/officeDocument/2006/relationships/slideLayout" Target="../slideLayouts/slideLayout889.xml"/><Relationship Id="rId30" Type="http://schemas.openxmlformats.org/officeDocument/2006/relationships/slideLayout" Target="../slideLayouts/slideLayout892.xml"/><Relationship Id="rId35" Type="http://schemas.openxmlformats.org/officeDocument/2006/relationships/slideLayout" Target="../slideLayouts/slideLayout897.xml"/><Relationship Id="rId43" Type="http://schemas.openxmlformats.org/officeDocument/2006/relationships/slideLayout" Target="../slideLayouts/slideLayout905.xml"/><Relationship Id="rId48" Type="http://schemas.openxmlformats.org/officeDocument/2006/relationships/theme" Target="../theme/theme20.xml"/><Relationship Id="rId8" Type="http://schemas.openxmlformats.org/officeDocument/2006/relationships/slideLayout" Target="../slideLayouts/slideLayout870.xml"/><Relationship Id="rId3" Type="http://schemas.openxmlformats.org/officeDocument/2006/relationships/slideLayout" Target="../slideLayouts/slideLayout865.xml"/><Relationship Id="rId12" Type="http://schemas.openxmlformats.org/officeDocument/2006/relationships/slideLayout" Target="../slideLayouts/slideLayout874.xml"/><Relationship Id="rId17" Type="http://schemas.openxmlformats.org/officeDocument/2006/relationships/slideLayout" Target="../slideLayouts/slideLayout879.xml"/><Relationship Id="rId25" Type="http://schemas.openxmlformats.org/officeDocument/2006/relationships/slideLayout" Target="../slideLayouts/slideLayout887.xml"/><Relationship Id="rId33" Type="http://schemas.openxmlformats.org/officeDocument/2006/relationships/slideLayout" Target="../slideLayouts/slideLayout895.xml"/><Relationship Id="rId38" Type="http://schemas.openxmlformats.org/officeDocument/2006/relationships/slideLayout" Target="../slideLayouts/slideLayout900.xml"/><Relationship Id="rId46" Type="http://schemas.openxmlformats.org/officeDocument/2006/relationships/slideLayout" Target="../slideLayouts/slideLayout908.xml"/><Relationship Id="rId20" Type="http://schemas.openxmlformats.org/officeDocument/2006/relationships/slideLayout" Target="../slideLayouts/slideLayout882.xml"/><Relationship Id="rId41" Type="http://schemas.openxmlformats.org/officeDocument/2006/relationships/slideLayout" Target="../slideLayouts/slideLayout903.xml"/><Relationship Id="rId1" Type="http://schemas.openxmlformats.org/officeDocument/2006/relationships/slideLayout" Target="../slideLayouts/slideLayout863.xml"/><Relationship Id="rId6" Type="http://schemas.openxmlformats.org/officeDocument/2006/relationships/slideLayout" Target="../slideLayouts/slideLayout868.xml"/></Relationships>
</file>

<file path=ppt/slideMasters/_rels/slideMaster2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922.xml"/><Relationship Id="rId18" Type="http://schemas.openxmlformats.org/officeDocument/2006/relationships/slideLayout" Target="../slideLayouts/slideLayout927.xml"/><Relationship Id="rId26" Type="http://schemas.openxmlformats.org/officeDocument/2006/relationships/slideLayout" Target="../slideLayouts/slideLayout935.xml"/><Relationship Id="rId39" Type="http://schemas.openxmlformats.org/officeDocument/2006/relationships/slideLayout" Target="../slideLayouts/slideLayout948.xml"/><Relationship Id="rId21" Type="http://schemas.openxmlformats.org/officeDocument/2006/relationships/slideLayout" Target="../slideLayouts/slideLayout930.xml"/><Relationship Id="rId34" Type="http://schemas.openxmlformats.org/officeDocument/2006/relationships/slideLayout" Target="../slideLayouts/slideLayout943.xml"/><Relationship Id="rId42" Type="http://schemas.openxmlformats.org/officeDocument/2006/relationships/slideLayout" Target="../slideLayouts/slideLayout951.xml"/><Relationship Id="rId47" Type="http://schemas.openxmlformats.org/officeDocument/2006/relationships/slideLayout" Target="../slideLayouts/slideLayout956.xml"/><Relationship Id="rId50" Type="http://schemas.openxmlformats.org/officeDocument/2006/relationships/image" Target="../media/image81.png"/><Relationship Id="rId7" Type="http://schemas.openxmlformats.org/officeDocument/2006/relationships/slideLayout" Target="../slideLayouts/slideLayout916.xml"/><Relationship Id="rId2" Type="http://schemas.openxmlformats.org/officeDocument/2006/relationships/slideLayout" Target="../slideLayouts/slideLayout911.xml"/><Relationship Id="rId16" Type="http://schemas.openxmlformats.org/officeDocument/2006/relationships/slideLayout" Target="../slideLayouts/slideLayout925.xml"/><Relationship Id="rId29" Type="http://schemas.openxmlformats.org/officeDocument/2006/relationships/slideLayout" Target="../slideLayouts/slideLayout938.xml"/><Relationship Id="rId11" Type="http://schemas.openxmlformats.org/officeDocument/2006/relationships/slideLayout" Target="../slideLayouts/slideLayout920.xml"/><Relationship Id="rId24" Type="http://schemas.openxmlformats.org/officeDocument/2006/relationships/slideLayout" Target="../slideLayouts/slideLayout933.xml"/><Relationship Id="rId32" Type="http://schemas.openxmlformats.org/officeDocument/2006/relationships/slideLayout" Target="../slideLayouts/slideLayout941.xml"/><Relationship Id="rId37" Type="http://schemas.openxmlformats.org/officeDocument/2006/relationships/slideLayout" Target="../slideLayouts/slideLayout946.xml"/><Relationship Id="rId40" Type="http://schemas.openxmlformats.org/officeDocument/2006/relationships/slideLayout" Target="../slideLayouts/slideLayout949.xml"/><Relationship Id="rId45" Type="http://schemas.openxmlformats.org/officeDocument/2006/relationships/slideLayout" Target="../slideLayouts/slideLayout954.xml"/><Relationship Id="rId5" Type="http://schemas.openxmlformats.org/officeDocument/2006/relationships/slideLayout" Target="../slideLayouts/slideLayout914.xml"/><Relationship Id="rId15" Type="http://schemas.openxmlformats.org/officeDocument/2006/relationships/slideLayout" Target="../slideLayouts/slideLayout924.xml"/><Relationship Id="rId23" Type="http://schemas.openxmlformats.org/officeDocument/2006/relationships/slideLayout" Target="../slideLayouts/slideLayout932.xml"/><Relationship Id="rId28" Type="http://schemas.openxmlformats.org/officeDocument/2006/relationships/slideLayout" Target="../slideLayouts/slideLayout937.xml"/><Relationship Id="rId36" Type="http://schemas.openxmlformats.org/officeDocument/2006/relationships/slideLayout" Target="../slideLayouts/slideLayout945.xml"/><Relationship Id="rId49" Type="http://schemas.openxmlformats.org/officeDocument/2006/relationships/image" Target="../media/image80.png"/><Relationship Id="rId10" Type="http://schemas.openxmlformats.org/officeDocument/2006/relationships/slideLayout" Target="../slideLayouts/slideLayout919.xml"/><Relationship Id="rId19" Type="http://schemas.openxmlformats.org/officeDocument/2006/relationships/slideLayout" Target="../slideLayouts/slideLayout928.xml"/><Relationship Id="rId31" Type="http://schemas.openxmlformats.org/officeDocument/2006/relationships/slideLayout" Target="../slideLayouts/slideLayout940.xml"/><Relationship Id="rId44" Type="http://schemas.openxmlformats.org/officeDocument/2006/relationships/slideLayout" Target="../slideLayouts/slideLayout953.xml"/><Relationship Id="rId4" Type="http://schemas.openxmlformats.org/officeDocument/2006/relationships/slideLayout" Target="../slideLayouts/slideLayout913.xml"/><Relationship Id="rId9" Type="http://schemas.openxmlformats.org/officeDocument/2006/relationships/slideLayout" Target="../slideLayouts/slideLayout918.xml"/><Relationship Id="rId14" Type="http://schemas.openxmlformats.org/officeDocument/2006/relationships/slideLayout" Target="../slideLayouts/slideLayout923.xml"/><Relationship Id="rId22" Type="http://schemas.openxmlformats.org/officeDocument/2006/relationships/slideLayout" Target="../slideLayouts/slideLayout931.xml"/><Relationship Id="rId27" Type="http://schemas.openxmlformats.org/officeDocument/2006/relationships/slideLayout" Target="../slideLayouts/slideLayout936.xml"/><Relationship Id="rId30" Type="http://schemas.openxmlformats.org/officeDocument/2006/relationships/slideLayout" Target="../slideLayouts/slideLayout939.xml"/><Relationship Id="rId35" Type="http://schemas.openxmlformats.org/officeDocument/2006/relationships/slideLayout" Target="../slideLayouts/slideLayout944.xml"/><Relationship Id="rId43" Type="http://schemas.openxmlformats.org/officeDocument/2006/relationships/slideLayout" Target="../slideLayouts/slideLayout952.xml"/><Relationship Id="rId48" Type="http://schemas.openxmlformats.org/officeDocument/2006/relationships/theme" Target="../theme/theme21.xml"/><Relationship Id="rId8" Type="http://schemas.openxmlformats.org/officeDocument/2006/relationships/slideLayout" Target="../slideLayouts/slideLayout917.xml"/><Relationship Id="rId3" Type="http://schemas.openxmlformats.org/officeDocument/2006/relationships/slideLayout" Target="../slideLayouts/slideLayout912.xml"/><Relationship Id="rId12" Type="http://schemas.openxmlformats.org/officeDocument/2006/relationships/slideLayout" Target="../slideLayouts/slideLayout921.xml"/><Relationship Id="rId17" Type="http://schemas.openxmlformats.org/officeDocument/2006/relationships/slideLayout" Target="../slideLayouts/slideLayout926.xml"/><Relationship Id="rId25" Type="http://schemas.openxmlformats.org/officeDocument/2006/relationships/slideLayout" Target="../slideLayouts/slideLayout934.xml"/><Relationship Id="rId33" Type="http://schemas.openxmlformats.org/officeDocument/2006/relationships/slideLayout" Target="../slideLayouts/slideLayout942.xml"/><Relationship Id="rId38" Type="http://schemas.openxmlformats.org/officeDocument/2006/relationships/slideLayout" Target="../slideLayouts/slideLayout947.xml"/><Relationship Id="rId46" Type="http://schemas.openxmlformats.org/officeDocument/2006/relationships/slideLayout" Target="../slideLayouts/slideLayout955.xml"/><Relationship Id="rId20" Type="http://schemas.openxmlformats.org/officeDocument/2006/relationships/slideLayout" Target="../slideLayouts/slideLayout929.xml"/><Relationship Id="rId41" Type="http://schemas.openxmlformats.org/officeDocument/2006/relationships/slideLayout" Target="../slideLayouts/slideLayout950.xml"/><Relationship Id="rId1" Type="http://schemas.openxmlformats.org/officeDocument/2006/relationships/slideLayout" Target="../slideLayouts/slideLayout910.xml"/><Relationship Id="rId6" Type="http://schemas.openxmlformats.org/officeDocument/2006/relationships/slideLayout" Target="../slideLayouts/slideLayout915.xml"/></Relationships>
</file>

<file path=ppt/slideMasters/_rels/slideMaster2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969.xml"/><Relationship Id="rId18" Type="http://schemas.openxmlformats.org/officeDocument/2006/relationships/slideLayout" Target="../slideLayouts/slideLayout974.xml"/><Relationship Id="rId26" Type="http://schemas.openxmlformats.org/officeDocument/2006/relationships/slideLayout" Target="../slideLayouts/slideLayout982.xml"/><Relationship Id="rId39" Type="http://schemas.openxmlformats.org/officeDocument/2006/relationships/slideLayout" Target="../slideLayouts/slideLayout995.xml"/><Relationship Id="rId21" Type="http://schemas.openxmlformats.org/officeDocument/2006/relationships/slideLayout" Target="../slideLayouts/slideLayout977.xml"/><Relationship Id="rId34" Type="http://schemas.openxmlformats.org/officeDocument/2006/relationships/slideLayout" Target="../slideLayouts/slideLayout990.xml"/><Relationship Id="rId42" Type="http://schemas.openxmlformats.org/officeDocument/2006/relationships/slideLayout" Target="../slideLayouts/slideLayout998.xml"/><Relationship Id="rId47" Type="http://schemas.openxmlformats.org/officeDocument/2006/relationships/slideLayout" Target="../slideLayouts/slideLayout1003.xml"/><Relationship Id="rId50" Type="http://schemas.openxmlformats.org/officeDocument/2006/relationships/image" Target="../media/image81.png"/><Relationship Id="rId7" Type="http://schemas.openxmlformats.org/officeDocument/2006/relationships/slideLayout" Target="../slideLayouts/slideLayout963.xml"/><Relationship Id="rId2" Type="http://schemas.openxmlformats.org/officeDocument/2006/relationships/slideLayout" Target="../slideLayouts/slideLayout958.xml"/><Relationship Id="rId16" Type="http://schemas.openxmlformats.org/officeDocument/2006/relationships/slideLayout" Target="../slideLayouts/slideLayout972.xml"/><Relationship Id="rId29" Type="http://schemas.openxmlformats.org/officeDocument/2006/relationships/slideLayout" Target="../slideLayouts/slideLayout985.xml"/><Relationship Id="rId11" Type="http://schemas.openxmlformats.org/officeDocument/2006/relationships/slideLayout" Target="../slideLayouts/slideLayout967.xml"/><Relationship Id="rId24" Type="http://schemas.openxmlformats.org/officeDocument/2006/relationships/slideLayout" Target="../slideLayouts/slideLayout980.xml"/><Relationship Id="rId32" Type="http://schemas.openxmlformats.org/officeDocument/2006/relationships/slideLayout" Target="../slideLayouts/slideLayout988.xml"/><Relationship Id="rId37" Type="http://schemas.openxmlformats.org/officeDocument/2006/relationships/slideLayout" Target="../slideLayouts/slideLayout993.xml"/><Relationship Id="rId40" Type="http://schemas.openxmlformats.org/officeDocument/2006/relationships/slideLayout" Target="../slideLayouts/slideLayout996.xml"/><Relationship Id="rId45" Type="http://schemas.openxmlformats.org/officeDocument/2006/relationships/slideLayout" Target="../slideLayouts/slideLayout1001.xml"/><Relationship Id="rId5" Type="http://schemas.openxmlformats.org/officeDocument/2006/relationships/slideLayout" Target="../slideLayouts/slideLayout961.xml"/><Relationship Id="rId15" Type="http://schemas.openxmlformats.org/officeDocument/2006/relationships/slideLayout" Target="../slideLayouts/slideLayout971.xml"/><Relationship Id="rId23" Type="http://schemas.openxmlformats.org/officeDocument/2006/relationships/slideLayout" Target="../slideLayouts/slideLayout979.xml"/><Relationship Id="rId28" Type="http://schemas.openxmlformats.org/officeDocument/2006/relationships/slideLayout" Target="../slideLayouts/slideLayout984.xml"/><Relationship Id="rId36" Type="http://schemas.openxmlformats.org/officeDocument/2006/relationships/slideLayout" Target="../slideLayouts/slideLayout992.xml"/><Relationship Id="rId49" Type="http://schemas.openxmlformats.org/officeDocument/2006/relationships/image" Target="../media/image80.png"/><Relationship Id="rId10" Type="http://schemas.openxmlformats.org/officeDocument/2006/relationships/slideLayout" Target="../slideLayouts/slideLayout966.xml"/><Relationship Id="rId19" Type="http://schemas.openxmlformats.org/officeDocument/2006/relationships/slideLayout" Target="../slideLayouts/slideLayout975.xml"/><Relationship Id="rId31" Type="http://schemas.openxmlformats.org/officeDocument/2006/relationships/slideLayout" Target="../slideLayouts/slideLayout987.xml"/><Relationship Id="rId44" Type="http://schemas.openxmlformats.org/officeDocument/2006/relationships/slideLayout" Target="../slideLayouts/slideLayout1000.xml"/><Relationship Id="rId4" Type="http://schemas.openxmlformats.org/officeDocument/2006/relationships/slideLayout" Target="../slideLayouts/slideLayout960.xml"/><Relationship Id="rId9" Type="http://schemas.openxmlformats.org/officeDocument/2006/relationships/slideLayout" Target="../slideLayouts/slideLayout965.xml"/><Relationship Id="rId14" Type="http://schemas.openxmlformats.org/officeDocument/2006/relationships/slideLayout" Target="../slideLayouts/slideLayout970.xml"/><Relationship Id="rId22" Type="http://schemas.openxmlformats.org/officeDocument/2006/relationships/slideLayout" Target="../slideLayouts/slideLayout978.xml"/><Relationship Id="rId27" Type="http://schemas.openxmlformats.org/officeDocument/2006/relationships/slideLayout" Target="../slideLayouts/slideLayout983.xml"/><Relationship Id="rId30" Type="http://schemas.openxmlformats.org/officeDocument/2006/relationships/slideLayout" Target="../slideLayouts/slideLayout986.xml"/><Relationship Id="rId35" Type="http://schemas.openxmlformats.org/officeDocument/2006/relationships/slideLayout" Target="../slideLayouts/slideLayout991.xml"/><Relationship Id="rId43" Type="http://schemas.openxmlformats.org/officeDocument/2006/relationships/slideLayout" Target="../slideLayouts/slideLayout999.xml"/><Relationship Id="rId48" Type="http://schemas.openxmlformats.org/officeDocument/2006/relationships/theme" Target="../theme/theme22.xml"/><Relationship Id="rId8" Type="http://schemas.openxmlformats.org/officeDocument/2006/relationships/slideLayout" Target="../slideLayouts/slideLayout964.xml"/><Relationship Id="rId3" Type="http://schemas.openxmlformats.org/officeDocument/2006/relationships/slideLayout" Target="../slideLayouts/slideLayout959.xml"/><Relationship Id="rId12" Type="http://schemas.openxmlformats.org/officeDocument/2006/relationships/slideLayout" Target="../slideLayouts/slideLayout968.xml"/><Relationship Id="rId17" Type="http://schemas.openxmlformats.org/officeDocument/2006/relationships/slideLayout" Target="../slideLayouts/slideLayout973.xml"/><Relationship Id="rId25" Type="http://schemas.openxmlformats.org/officeDocument/2006/relationships/slideLayout" Target="../slideLayouts/slideLayout981.xml"/><Relationship Id="rId33" Type="http://schemas.openxmlformats.org/officeDocument/2006/relationships/slideLayout" Target="../slideLayouts/slideLayout989.xml"/><Relationship Id="rId38" Type="http://schemas.openxmlformats.org/officeDocument/2006/relationships/slideLayout" Target="../slideLayouts/slideLayout994.xml"/><Relationship Id="rId46" Type="http://schemas.openxmlformats.org/officeDocument/2006/relationships/slideLayout" Target="../slideLayouts/slideLayout1002.xml"/><Relationship Id="rId20" Type="http://schemas.openxmlformats.org/officeDocument/2006/relationships/slideLayout" Target="../slideLayouts/slideLayout976.xml"/><Relationship Id="rId41" Type="http://schemas.openxmlformats.org/officeDocument/2006/relationships/slideLayout" Target="../slideLayouts/slideLayout997.xml"/><Relationship Id="rId1" Type="http://schemas.openxmlformats.org/officeDocument/2006/relationships/slideLayout" Target="../slideLayouts/slideLayout957.xml"/><Relationship Id="rId6" Type="http://schemas.openxmlformats.org/officeDocument/2006/relationships/slideLayout" Target="../slideLayouts/slideLayout962.xml"/></Relationships>
</file>

<file path=ppt/slideMasters/_rels/slideMaster2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016.xml"/><Relationship Id="rId18" Type="http://schemas.openxmlformats.org/officeDocument/2006/relationships/slideLayout" Target="../slideLayouts/slideLayout1021.xml"/><Relationship Id="rId26" Type="http://schemas.openxmlformats.org/officeDocument/2006/relationships/slideLayout" Target="../slideLayouts/slideLayout1029.xml"/><Relationship Id="rId39" Type="http://schemas.openxmlformats.org/officeDocument/2006/relationships/slideLayout" Target="../slideLayouts/slideLayout1042.xml"/><Relationship Id="rId21" Type="http://schemas.openxmlformats.org/officeDocument/2006/relationships/slideLayout" Target="../slideLayouts/slideLayout1024.xml"/><Relationship Id="rId34" Type="http://schemas.openxmlformats.org/officeDocument/2006/relationships/slideLayout" Target="../slideLayouts/slideLayout1037.xml"/><Relationship Id="rId42" Type="http://schemas.openxmlformats.org/officeDocument/2006/relationships/slideLayout" Target="../slideLayouts/slideLayout1045.xml"/><Relationship Id="rId47" Type="http://schemas.openxmlformats.org/officeDocument/2006/relationships/theme" Target="../theme/theme23.xml"/><Relationship Id="rId7" Type="http://schemas.openxmlformats.org/officeDocument/2006/relationships/slideLayout" Target="../slideLayouts/slideLayout1010.xml"/><Relationship Id="rId2" Type="http://schemas.openxmlformats.org/officeDocument/2006/relationships/slideLayout" Target="../slideLayouts/slideLayout1005.xml"/><Relationship Id="rId16" Type="http://schemas.openxmlformats.org/officeDocument/2006/relationships/slideLayout" Target="../slideLayouts/slideLayout1019.xml"/><Relationship Id="rId29" Type="http://schemas.openxmlformats.org/officeDocument/2006/relationships/slideLayout" Target="../slideLayouts/slideLayout1032.xml"/><Relationship Id="rId11" Type="http://schemas.openxmlformats.org/officeDocument/2006/relationships/slideLayout" Target="../slideLayouts/slideLayout1014.xml"/><Relationship Id="rId24" Type="http://schemas.openxmlformats.org/officeDocument/2006/relationships/slideLayout" Target="../slideLayouts/slideLayout1027.xml"/><Relationship Id="rId32" Type="http://schemas.openxmlformats.org/officeDocument/2006/relationships/slideLayout" Target="../slideLayouts/slideLayout1035.xml"/><Relationship Id="rId37" Type="http://schemas.openxmlformats.org/officeDocument/2006/relationships/slideLayout" Target="../slideLayouts/slideLayout1040.xml"/><Relationship Id="rId40" Type="http://schemas.openxmlformats.org/officeDocument/2006/relationships/slideLayout" Target="../slideLayouts/slideLayout1043.xml"/><Relationship Id="rId45" Type="http://schemas.openxmlformats.org/officeDocument/2006/relationships/slideLayout" Target="../slideLayouts/slideLayout1048.xml"/><Relationship Id="rId5" Type="http://schemas.openxmlformats.org/officeDocument/2006/relationships/slideLayout" Target="../slideLayouts/slideLayout1008.xml"/><Relationship Id="rId15" Type="http://schemas.openxmlformats.org/officeDocument/2006/relationships/slideLayout" Target="../slideLayouts/slideLayout1018.xml"/><Relationship Id="rId23" Type="http://schemas.openxmlformats.org/officeDocument/2006/relationships/slideLayout" Target="../slideLayouts/slideLayout1026.xml"/><Relationship Id="rId28" Type="http://schemas.openxmlformats.org/officeDocument/2006/relationships/slideLayout" Target="../slideLayouts/slideLayout1031.xml"/><Relationship Id="rId36" Type="http://schemas.openxmlformats.org/officeDocument/2006/relationships/slideLayout" Target="../slideLayouts/slideLayout1039.xml"/><Relationship Id="rId49" Type="http://schemas.openxmlformats.org/officeDocument/2006/relationships/image" Target="../media/image81.png"/><Relationship Id="rId10" Type="http://schemas.openxmlformats.org/officeDocument/2006/relationships/slideLayout" Target="../slideLayouts/slideLayout1013.xml"/><Relationship Id="rId19" Type="http://schemas.openxmlformats.org/officeDocument/2006/relationships/slideLayout" Target="../slideLayouts/slideLayout1022.xml"/><Relationship Id="rId31" Type="http://schemas.openxmlformats.org/officeDocument/2006/relationships/slideLayout" Target="../slideLayouts/slideLayout1034.xml"/><Relationship Id="rId44" Type="http://schemas.openxmlformats.org/officeDocument/2006/relationships/slideLayout" Target="../slideLayouts/slideLayout1047.xml"/><Relationship Id="rId4" Type="http://schemas.openxmlformats.org/officeDocument/2006/relationships/slideLayout" Target="../slideLayouts/slideLayout1007.xml"/><Relationship Id="rId9" Type="http://schemas.openxmlformats.org/officeDocument/2006/relationships/slideLayout" Target="../slideLayouts/slideLayout1012.xml"/><Relationship Id="rId14" Type="http://schemas.openxmlformats.org/officeDocument/2006/relationships/slideLayout" Target="../slideLayouts/slideLayout1017.xml"/><Relationship Id="rId22" Type="http://schemas.openxmlformats.org/officeDocument/2006/relationships/slideLayout" Target="../slideLayouts/slideLayout1025.xml"/><Relationship Id="rId27" Type="http://schemas.openxmlformats.org/officeDocument/2006/relationships/slideLayout" Target="../slideLayouts/slideLayout1030.xml"/><Relationship Id="rId30" Type="http://schemas.openxmlformats.org/officeDocument/2006/relationships/slideLayout" Target="../slideLayouts/slideLayout1033.xml"/><Relationship Id="rId35" Type="http://schemas.openxmlformats.org/officeDocument/2006/relationships/slideLayout" Target="../slideLayouts/slideLayout1038.xml"/><Relationship Id="rId43" Type="http://schemas.openxmlformats.org/officeDocument/2006/relationships/slideLayout" Target="../slideLayouts/slideLayout1046.xml"/><Relationship Id="rId48" Type="http://schemas.openxmlformats.org/officeDocument/2006/relationships/image" Target="../media/image80.png"/><Relationship Id="rId8" Type="http://schemas.openxmlformats.org/officeDocument/2006/relationships/slideLayout" Target="../slideLayouts/slideLayout1011.xml"/><Relationship Id="rId3" Type="http://schemas.openxmlformats.org/officeDocument/2006/relationships/slideLayout" Target="../slideLayouts/slideLayout1006.xml"/><Relationship Id="rId12" Type="http://schemas.openxmlformats.org/officeDocument/2006/relationships/slideLayout" Target="../slideLayouts/slideLayout1015.xml"/><Relationship Id="rId17" Type="http://schemas.openxmlformats.org/officeDocument/2006/relationships/slideLayout" Target="../slideLayouts/slideLayout1020.xml"/><Relationship Id="rId25" Type="http://schemas.openxmlformats.org/officeDocument/2006/relationships/slideLayout" Target="../slideLayouts/slideLayout1028.xml"/><Relationship Id="rId33" Type="http://schemas.openxmlformats.org/officeDocument/2006/relationships/slideLayout" Target="../slideLayouts/slideLayout1036.xml"/><Relationship Id="rId38" Type="http://schemas.openxmlformats.org/officeDocument/2006/relationships/slideLayout" Target="../slideLayouts/slideLayout1041.xml"/><Relationship Id="rId46" Type="http://schemas.openxmlformats.org/officeDocument/2006/relationships/slideLayout" Target="../slideLayouts/slideLayout1049.xml"/><Relationship Id="rId20" Type="http://schemas.openxmlformats.org/officeDocument/2006/relationships/slideLayout" Target="../slideLayouts/slideLayout1023.xml"/><Relationship Id="rId41" Type="http://schemas.openxmlformats.org/officeDocument/2006/relationships/slideLayout" Target="../slideLayouts/slideLayout1044.xml"/><Relationship Id="rId1" Type="http://schemas.openxmlformats.org/officeDocument/2006/relationships/slideLayout" Target="../slideLayouts/slideLayout1004.xml"/><Relationship Id="rId6" Type="http://schemas.openxmlformats.org/officeDocument/2006/relationships/slideLayout" Target="../slideLayouts/slideLayout1009.xml"/></Relationships>
</file>

<file path=ppt/slideMasters/_rels/slideMaster2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062.xml"/><Relationship Id="rId18" Type="http://schemas.openxmlformats.org/officeDocument/2006/relationships/slideLayout" Target="../slideLayouts/slideLayout1067.xml"/><Relationship Id="rId26" Type="http://schemas.openxmlformats.org/officeDocument/2006/relationships/slideLayout" Target="../slideLayouts/slideLayout1075.xml"/><Relationship Id="rId39" Type="http://schemas.openxmlformats.org/officeDocument/2006/relationships/slideLayout" Target="../slideLayouts/slideLayout1088.xml"/><Relationship Id="rId21" Type="http://schemas.openxmlformats.org/officeDocument/2006/relationships/slideLayout" Target="../slideLayouts/slideLayout1070.xml"/><Relationship Id="rId34" Type="http://schemas.openxmlformats.org/officeDocument/2006/relationships/slideLayout" Target="../slideLayouts/slideLayout1083.xml"/><Relationship Id="rId42" Type="http://schemas.openxmlformats.org/officeDocument/2006/relationships/slideLayout" Target="../slideLayouts/slideLayout1091.xml"/><Relationship Id="rId47" Type="http://schemas.openxmlformats.org/officeDocument/2006/relationships/slideLayout" Target="../slideLayouts/slideLayout1096.xml"/><Relationship Id="rId50" Type="http://schemas.openxmlformats.org/officeDocument/2006/relationships/image" Target="../media/image81.png"/><Relationship Id="rId7" Type="http://schemas.openxmlformats.org/officeDocument/2006/relationships/slideLayout" Target="../slideLayouts/slideLayout1056.xml"/><Relationship Id="rId2" Type="http://schemas.openxmlformats.org/officeDocument/2006/relationships/slideLayout" Target="../slideLayouts/slideLayout1051.xml"/><Relationship Id="rId16" Type="http://schemas.openxmlformats.org/officeDocument/2006/relationships/slideLayout" Target="../slideLayouts/slideLayout1065.xml"/><Relationship Id="rId29" Type="http://schemas.openxmlformats.org/officeDocument/2006/relationships/slideLayout" Target="../slideLayouts/slideLayout1078.xml"/><Relationship Id="rId11" Type="http://schemas.openxmlformats.org/officeDocument/2006/relationships/slideLayout" Target="../slideLayouts/slideLayout1060.xml"/><Relationship Id="rId24" Type="http://schemas.openxmlformats.org/officeDocument/2006/relationships/slideLayout" Target="../slideLayouts/slideLayout1073.xml"/><Relationship Id="rId32" Type="http://schemas.openxmlformats.org/officeDocument/2006/relationships/slideLayout" Target="../slideLayouts/slideLayout1081.xml"/><Relationship Id="rId37" Type="http://schemas.openxmlformats.org/officeDocument/2006/relationships/slideLayout" Target="../slideLayouts/slideLayout1086.xml"/><Relationship Id="rId40" Type="http://schemas.openxmlformats.org/officeDocument/2006/relationships/slideLayout" Target="../slideLayouts/slideLayout1089.xml"/><Relationship Id="rId45" Type="http://schemas.openxmlformats.org/officeDocument/2006/relationships/slideLayout" Target="../slideLayouts/slideLayout1094.xml"/><Relationship Id="rId5" Type="http://schemas.openxmlformats.org/officeDocument/2006/relationships/slideLayout" Target="../slideLayouts/slideLayout1054.xml"/><Relationship Id="rId15" Type="http://schemas.openxmlformats.org/officeDocument/2006/relationships/slideLayout" Target="../slideLayouts/slideLayout1064.xml"/><Relationship Id="rId23" Type="http://schemas.openxmlformats.org/officeDocument/2006/relationships/slideLayout" Target="../slideLayouts/slideLayout1072.xml"/><Relationship Id="rId28" Type="http://schemas.openxmlformats.org/officeDocument/2006/relationships/slideLayout" Target="../slideLayouts/slideLayout1077.xml"/><Relationship Id="rId36" Type="http://schemas.openxmlformats.org/officeDocument/2006/relationships/slideLayout" Target="../slideLayouts/slideLayout1085.xml"/><Relationship Id="rId49" Type="http://schemas.openxmlformats.org/officeDocument/2006/relationships/image" Target="../media/image80.png"/><Relationship Id="rId10" Type="http://schemas.openxmlformats.org/officeDocument/2006/relationships/slideLayout" Target="../slideLayouts/slideLayout1059.xml"/><Relationship Id="rId19" Type="http://schemas.openxmlformats.org/officeDocument/2006/relationships/slideLayout" Target="../slideLayouts/slideLayout1068.xml"/><Relationship Id="rId31" Type="http://schemas.openxmlformats.org/officeDocument/2006/relationships/slideLayout" Target="../slideLayouts/slideLayout1080.xml"/><Relationship Id="rId44" Type="http://schemas.openxmlformats.org/officeDocument/2006/relationships/slideLayout" Target="../slideLayouts/slideLayout1093.xml"/><Relationship Id="rId4" Type="http://schemas.openxmlformats.org/officeDocument/2006/relationships/slideLayout" Target="../slideLayouts/slideLayout1053.xml"/><Relationship Id="rId9" Type="http://schemas.openxmlformats.org/officeDocument/2006/relationships/slideLayout" Target="../slideLayouts/slideLayout1058.xml"/><Relationship Id="rId14" Type="http://schemas.openxmlformats.org/officeDocument/2006/relationships/slideLayout" Target="../slideLayouts/slideLayout1063.xml"/><Relationship Id="rId22" Type="http://schemas.openxmlformats.org/officeDocument/2006/relationships/slideLayout" Target="../slideLayouts/slideLayout1071.xml"/><Relationship Id="rId27" Type="http://schemas.openxmlformats.org/officeDocument/2006/relationships/slideLayout" Target="../slideLayouts/slideLayout1076.xml"/><Relationship Id="rId30" Type="http://schemas.openxmlformats.org/officeDocument/2006/relationships/slideLayout" Target="../slideLayouts/slideLayout1079.xml"/><Relationship Id="rId35" Type="http://schemas.openxmlformats.org/officeDocument/2006/relationships/slideLayout" Target="../slideLayouts/slideLayout1084.xml"/><Relationship Id="rId43" Type="http://schemas.openxmlformats.org/officeDocument/2006/relationships/slideLayout" Target="../slideLayouts/slideLayout1092.xml"/><Relationship Id="rId48" Type="http://schemas.openxmlformats.org/officeDocument/2006/relationships/theme" Target="../theme/theme24.xml"/><Relationship Id="rId8" Type="http://schemas.openxmlformats.org/officeDocument/2006/relationships/slideLayout" Target="../slideLayouts/slideLayout1057.xml"/><Relationship Id="rId3" Type="http://schemas.openxmlformats.org/officeDocument/2006/relationships/slideLayout" Target="../slideLayouts/slideLayout1052.xml"/><Relationship Id="rId12" Type="http://schemas.openxmlformats.org/officeDocument/2006/relationships/slideLayout" Target="../slideLayouts/slideLayout1061.xml"/><Relationship Id="rId17" Type="http://schemas.openxmlformats.org/officeDocument/2006/relationships/slideLayout" Target="../slideLayouts/slideLayout1066.xml"/><Relationship Id="rId25" Type="http://schemas.openxmlformats.org/officeDocument/2006/relationships/slideLayout" Target="../slideLayouts/slideLayout1074.xml"/><Relationship Id="rId33" Type="http://schemas.openxmlformats.org/officeDocument/2006/relationships/slideLayout" Target="../slideLayouts/slideLayout1082.xml"/><Relationship Id="rId38" Type="http://schemas.openxmlformats.org/officeDocument/2006/relationships/slideLayout" Target="../slideLayouts/slideLayout1087.xml"/><Relationship Id="rId46" Type="http://schemas.openxmlformats.org/officeDocument/2006/relationships/slideLayout" Target="../slideLayouts/slideLayout1095.xml"/><Relationship Id="rId20" Type="http://schemas.openxmlformats.org/officeDocument/2006/relationships/slideLayout" Target="../slideLayouts/slideLayout1069.xml"/><Relationship Id="rId41" Type="http://schemas.openxmlformats.org/officeDocument/2006/relationships/slideLayout" Target="../slideLayouts/slideLayout1090.xml"/><Relationship Id="rId1" Type="http://schemas.openxmlformats.org/officeDocument/2006/relationships/slideLayout" Target="../slideLayouts/slideLayout1050.xml"/><Relationship Id="rId6" Type="http://schemas.openxmlformats.org/officeDocument/2006/relationships/slideLayout" Target="../slideLayouts/slideLayout1055.xml"/></Relationships>
</file>

<file path=ppt/slideMasters/_rels/slideMaster2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109.xml"/><Relationship Id="rId18" Type="http://schemas.openxmlformats.org/officeDocument/2006/relationships/slideLayout" Target="../slideLayouts/slideLayout1114.xml"/><Relationship Id="rId26" Type="http://schemas.openxmlformats.org/officeDocument/2006/relationships/slideLayout" Target="../slideLayouts/slideLayout1122.xml"/><Relationship Id="rId39" Type="http://schemas.openxmlformats.org/officeDocument/2006/relationships/slideLayout" Target="../slideLayouts/slideLayout1135.xml"/><Relationship Id="rId21" Type="http://schemas.openxmlformats.org/officeDocument/2006/relationships/slideLayout" Target="../slideLayouts/slideLayout1117.xml"/><Relationship Id="rId34" Type="http://schemas.openxmlformats.org/officeDocument/2006/relationships/slideLayout" Target="../slideLayouts/slideLayout1130.xml"/><Relationship Id="rId42" Type="http://schemas.openxmlformats.org/officeDocument/2006/relationships/slideLayout" Target="../slideLayouts/slideLayout1138.xml"/><Relationship Id="rId47" Type="http://schemas.openxmlformats.org/officeDocument/2006/relationships/slideLayout" Target="../slideLayouts/slideLayout1143.xml"/><Relationship Id="rId50" Type="http://schemas.openxmlformats.org/officeDocument/2006/relationships/image" Target="../media/image81.png"/><Relationship Id="rId7" Type="http://schemas.openxmlformats.org/officeDocument/2006/relationships/slideLayout" Target="../slideLayouts/slideLayout1103.xml"/><Relationship Id="rId2" Type="http://schemas.openxmlformats.org/officeDocument/2006/relationships/slideLayout" Target="../slideLayouts/slideLayout1098.xml"/><Relationship Id="rId16" Type="http://schemas.openxmlformats.org/officeDocument/2006/relationships/slideLayout" Target="../slideLayouts/slideLayout1112.xml"/><Relationship Id="rId29" Type="http://schemas.openxmlformats.org/officeDocument/2006/relationships/slideLayout" Target="../slideLayouts/slideLayout1125.xml"/><Relationship Id="rId11" Type="http://schemas.openxmlformats.org/officeDocument/2006/relationships/slideLayout" Target="../slideLayouts/slideLayout1107.xml"/><Relationship Id="rId24" Type="http://schemas.openxmlformats.org/officeDocument/2006/relationships/slideLayout" Target="../slideLayouts/slideLayout1120.xml"/><Relationship Id="rId32" Type="http://schemas.openxmlformats.org/officeDocument/2006/relationships/slideLayout" Target="../slideLayouts/slideLayout1128.xml"/><Relationship Id="rId37" Type="http://schemas.openxmlformats.org/officeDocument/2006/relationships/slideLayout" Target="../slideLayouts/slideLayout1133.xml"/><Relationship Id="rId40" Type="http://schemas.openxmlformats.org/officeDocument/2006/relationships/slideLayout" Target="../slideLayouts/slideLayout1136.xml"/><Relationship Id="rId45" Type="http://schemas.openxmlformats.org/officeDocument/2006/relationships/slideLayout" Target="../slideLayouts/slideLayout1141.xml"/><Relationship Id="rId5" Type="http://schemas.openxmlformats.org/officeDocument/2006/relationships/slideLayout" Target="../slideLayouts/slideLayout1101.xml"/><Relationship Id="rId15" Type="http://schemas.openxmlformats.org/officeDocument/2006/relationships/slideLayout" Target="../slideLayouts/slideLayout1111.xml"/><Relationship Id="rId23" Type="http://schemas.openxmlformats.org/officeDocument/2006/relationships/slideLayout" Target="../slideLayouts/slideLayout1119.xml"/><Relationship Id="rId28" Type="http://schemas.openxmlformats.org/officeDocument/2006/relationships/slideLayout" Target="../slideLayouts/slideLayout1124.xml"/><Relationship Id="rId36" Type="http://schemas.openxmlformats.org/officeDocument/2006/relationships/slideLayout" Target="../slideLayouts/slideLayout1132.xml"/><Relationship Id="rId49" Type="http://schemas.openxmlformats.org/officeDocument/2006/relationships/image" Target="../media/image80.png"/><Relationship Id="rId10" Type="http://schemas.openxmlformats.org/officeDocument/2006/relationships/slideLayout" Target="../slideLayouts/slideLayout1106.xml"/><Relationship Id="rId19" Type="http://schemas.openxmlformats.org/officeDocument/2006/relationships/slideLayout" Target="../slideLayouts/slideLayout1115.xml"/><Relationship Id="rId31" Type="http://schemas.openxmlformats.org/officeDocument/2006/relationships/slideLayout" Target="../slideLayouts/slideLayout1127.xml"/><Relationship Id="rId44" Type="http://schemas.openxmlformats.org/officeDocument/2006/relationships/slideLayout" Target="../slideLayouts/slideLayout1140.xml"/><Relationship Id="rId4" Type="http://schemas.openxmlformats.org/officeDocument/2006/relationships/slideLayout" Target="../slideLayouts/slideLayout1100.xml"/><Relationship Id="rId9" Type="http://schemas.openxmlformats.org/officeDocument/2006/relationships/slideLayout" Target="../slideLayouts/slideLayout1105.xml"/><Relationship Id="rId14" Type="http://schemas.openxmlformats.org/officeDocument/2006/relationships/slideLayout" Target="../slideLayouts/slideLayout1110.xml"/><Relationship Id="rId22" Type="http://schemas.openxmlformats.org/officeDocument/2006/relationships/slideLayout" Target="../slideLayouts/slideLayout1118.xml"/><Relationship Id="rId27" Type="http://schemas.openxmlformats.org/officeDocument/2006/relationships/slideLayout" Target="../slideLayouts/slideLayout1123.xml"/><Relationship Id="rId30" Type="http://schemas.openxmlformats.org/officeDocument/2006/relationships/slideLayout" Target="../slideLayouts/slideLayout1126.xml"/><Relationship Id="rId35" Type="http://schemas.openxmlformats.org/officeDocument/2006/relationships/slideLayout" Target="../slideLayouts/slideLayout1131.xml"/><Relationship Id="rId43" Type="http://schemas.openxmlformats.org/officeDocument/2006/relationships/slideLayout" Target="../slideLayouts/slideLayout1139.xml"/><Relationship Id="rId48" Type="http://schemas.openxmlformats.org/officeDocument/2006/relationships/theme" Target="../theme/theme25.xml"/><Relationship Id="rId8" Type="http://schemas.openxmlformats.org/officeDocument/2006/relationships/slideLayout" Target="../slideLayouts/slideLayout1104.xml"/><Relationship Id="rId3" Type="http://schemas.openxmlformats.org/officeDocument/2006/relationships/slideLayout" Target="../slideLayouts/slideLayout1099.xml"/><Relationship Id="rId12" Type="http://schemas.openxmlformats.org/officeDocument/2006/relationships/slideLayout" Target="../slideLayouts/slideLayout1108.xml"/><Relationship Id="rId17" Type="http://schemas.openxmlformats.org/officeDocument/2006/relationships/slideLayout" Target="../slideLayouts/slideLayout1113.xml"/><Relationship Id="rId25" Type="http://schemas.openxmlformats.org/officeDocument/2006/relationships/slideLayout" Target="../slideLayouts/slideLayout1121.xml"/><Relationship Id="rId33" Type="http://schemas.openxmlformats.org/officeDocument/2006/relationships/slideLayout" Target="../slideLayouts/slideLayout1129.xml"/><Relationship Id="rId38" Type="http://schemas.openxmlformats.org/officeDocument/2006/relationships/slideLayout" Target="../slideLayouts/slideLayout1134.xml"/><Relationship Id="rId46" Type="http://schemas.openxmlformats.org/officeDocument/2006/relationships/slideLayout" Target="../slideLayouts/slideLayout1142.xml"/><Relationship Id="rId20" Type="http://schemas.openxmlformats.org/officeDocument/2006/relationships/slideLayout" Target="../slideLayouts/slideLayout1116.xml"/><Relationship Id="rId41" Type="http://schemas.openxmlformats.org/officeDocument/2006/relationships/slideLayout" Target="../slideLayouts/slideLayout1137.xml"/><Relationship Id="rId1" Type="http://schemas.openxmlformats.org/officeDocument/2006/relationships/slideLayout" Target="../slideLayouts/slideLayout1097.xml"/><Relationship Id="rId6" Type="http://schemas.openxmlformats.org/officeDocument/2006/relationships/slideLayout" Target="../slideLayouts/slideLayout1102.xml"/></Relationships>
</file>

<file path=ppt/slideMasters/_rels/slideMaster2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156.xml"/><Relationship Id="rId18" Type="http://schemas.openxmlformats.org/officeDocument/2006/relationships/slideLayout" Target="../slideLayouts/slideLayout1161.xml"/><Relationship Id="rId26" Type="http://schemas.openxmlformats.org/officeDocument/2006/relationships/slideLayout" Target="../slideLayouts/slideLayout1169.xml"/><Relationship Id="rId39" Type="http://schemas.openxmlformats.org/officeDocument/2006/relationships/slideLayout" Target="../slideLayouts/slideLayout1182.xml"/><Relationship Id="rId21" Type="http://schemas.openxmlformats.org/officeDocument/2006/relationships/slideLayout" Target="../slideLayouts/slideLayout1164.xml"/><Relationship Id="rId34" Type="http://schemas.openxmlformats.org/officeDocument/2006/relationships/slideLayout" Target="../slideLayouts/slideLayout1177.xml"/><Relationship Id="rId42" Type="http://schemas.openxmlformats.org/officeDocument/2006/relationships/slideLayout" Target="../slideLayouts/slideLayout1185.xml"/><Relationship Id="rId47" Type="http://schemas.openxmlformats.org/officeDocument/2006/relationships/slideLayout" Target="../slideLayouts/slideLayout1190.xml"/><Relationship Id="rId50" Type="http://schemas.openxmlformats.org/officeDocument/2006/relationships/image" Target="../media/image81.png"/><Relationship Id="rId7" Type="http://schemas.openxmlformats.org/officeDocument/2006/relationships/slideLayout" Target="../slideLayouts/slideLayout1150.xml"/><Relationship Id="rId2" Type="http://schemas.openxmlformats.org/officeDocument/2006/relationships/slideLayout" Target="../slideLayouts/slideLayout1145.xml"/><Relationship Id="rId16" Type="http://schemas.openxmlformats.org/officeDocument/2006/relationships/slideLayout" Target="../slideLayouts/slideLayout1159.xml"/><Relationship Id="rId29" Type="http://schemas.openxmlformats.org/officeDocument/2006/relationships/slideLayout" Target="../slideLayouts/slideLayout1172.xml"/><Relationship Id="rId11" Type="http://schemas.openxmlformats.org/officeDocument/2006/relationships/slideLayout" Target="../slideLayouts/slideLayout1154.xml"/><Relationship Id="rId24" Type="http://schemas.openxmlformats.org/officeDocument/2006/relationships/slideLayout" Target="../slideLayouts/slideLayout1167.xml"/><Relationship Id="rId32" Type="http://schemas.openxmlformats.org/officeDocument/2006/relationships/slideLayout" Target="../slideLayouts/slideLayout1175.xml"/><Relationship Id="rId37" Type="http://schemas.openxmlformats.org/officeDocument/2006/relationships/slideLayout" Target="../slideLayouts/slideLayout1180.xml"/><Relationship Id="rId40" Type="http://schemas.openxmlformats.org/officeDocument/2006/relationships/slideLayout" Target="../slideLayouts/slideLayout1183.xml"/><Relationship Id="rId45" Type="http://schemas.openxmlformats.org/officeDocument/2006/relationships/slideLayout" Target="../slideLayouts/slideLayout1188.xml"/><Relationship Id="rId5" Type="http://schemas.openxmlformats.org/officeDocument/2006/relationships/slideLayout" Target="../slideLayouts/slideLayout1148.xml"/><Relationship Id="rId15" Type="http://schemas.openxmlformats.org/officeDocument/2006/relationships/slideLayout" Target="../slideLayouts/slideLayout1158.xml"/><Relationship Id="rId23" Type="http://schemas.openxmlformats.org/officeDocument/2006/relationships/slideLayout" Target="../slideLayouts/slideLayout1166.xml"/><Relationship Id="rId28" Type="http://schemas.openxmlformats.org/officeDocument/2006/relationships/slideLayout" Target="../slideLayouts/slideLayout1171.xml"/><Relationship Id="rId36" Type="http://schemas.openxmlformats.org/officeDocument/2006/relationships/slideLayout" Target="../slideLayouts/slideLayout1179.xml"/><Relationship Id="rId49" Type="http://schemas.openxmlformats.org/officeDocument/2006/relationships/image" Target="../media/image80.png"/><Relationship Id="rId10" Type="http://schemas.openxmlformats.org/officeDocument/2006/relationships/slideLayout" Target="../slideLayouts/slideLayout1153.xml"/><Relationship Id="rId19" Type="http://schemas.openxmlformats.org/officeDocument/2006/relationships/slideLayout" Target="../slideLayouts/slideLayout1162.xml"/><Relationship Id="rId31" Type="http://schemas.openxmlformats.org/officeDocument/2006/relationships/slideLayout" Target="../slideLayouts/slideLayout1174.xml"/><Relationship Id="rId44" Type="http://schemas.openxmlformats.org/officeDocument/2006/relationships/slideLayout" Target="../slideLayouts/slideLayout1187.xml"/><Relationship Id="rId4" Type="http://schemas.openxmlformats.org/officeDocument/2006/relationships/slideLayout" Target="../slideLayouts/slideLayout1147.xml"/><Relationship Id="rId9" Type="http://schemas.openxmlformats.org/officeDocument/2006/relationships/slideLayout" Target="../slideLayouts/slideLayout1152.xml"/><Relationship Id="rId14" Type="http://schemas.openxmlformats.org/officeDocument/2006/relationships/slideLayout" Target="../slideLayouts/slideLayout1157.xml"/><Relationship Id="rId22" Type="http://schemas.openxmlformats.org/officeDocument/2006/relationships/slideLayout" Target="../slideLayouts/slideLayout1165.xml"/><Relationship Id="rId27" Type="http://schemas.openxmlformats.org/officeDocument/2006/relationships/slideLayout" Target="../slideLayouts/slideLayout1170.xml"/><Relationship Id="rId30" Type="http://schemas.openxmlformats.org/officeDocument/2006/relationships/slideLayout" Target="../slideLayouts/slideLayout1173.xml"/><Relationship Id="rId35" Type="http://schemas.openxmlformats.org/officeDocument/2006/relationships/slideLayout" Target="../slideLayouts/slideLayout1178.xml"/><Relationship Id="rId43" Type="http://schemas.openxmlformats.org/officeDocument/2006/relationships/slideLayout" Target="../slideLayouts/slideLayout1186.xml"/><Relationship Id="rId48" Type="http://schemas.openxmlformats.org/officeDocument/2006/relationships/theme" Target="../theme/theme26.xml"/><Relationship Id="rId8" Type="http://schemas.openxmlformats.org/officeDocument/2006/relationships/slideLayout" Target="../slideLayouts/slideLayout1151.xml"/><Relationship Id="rId3" Type="http://schemas.openxmlformats.org/officeDocument/2006/relationships/slideLayout" Target="../slideLayouts/slideLayout1146.xml"/><Relationship Id="rId12" Type="http://schemas.openxmlformats.org/officeDocument/2006/relationships/slideLayout" Target="../slideLayouts/slideLayout1155.xml"/><Relationship Id="rId17" Type="http://schemas.openxmlformats.org/officeDocument/2006/relationships/slideLayout" Target="../slideLayouts/slideLayout1160.xml"/><Relationship Id="rId25" Type="http://schemas.openxmlformats.org/officeDocument/2006/relationships/slideLayout" Target="../slideLayouts/slideLayout1168.xml"/><Relationship Id="rId33" Type="http://schemas.openxmlformats.org/officeDocument/2006/relationships/slideLayout" Target="../slideLayouts/slideLayout1176.xml"/><Relationship Id="rId38" Type="http://schemas.openxmlformats.org/officeDocument/2006/relationships/slideLayout" Target="../slideLayouts/slideLayout1181.xml"/><Relationship Id="rId46" Type="http://schemas.openxmlformats.org/officeDocument/2006/relationships/slideLayout" Target="../slideLayouts/slideLayout1189.xml"/><Relationship Id="rId20" Type="http://schemas.openxmlformats.org/officeDocument/2006/relationships/slideLayout" Target="../slideLayouts/slideLayout1163.xml"/><Relationship Id="rId41" Type="http://schemas.openxmlformats.org/officeDocument/2006/relationships/slideLayout" Target="../slideLayouts/slideLayout1184.xml"/><Relationship Id="rId1" Type="http://schemas.openxmlformats.org/officeDocument/2006/relationships/slideLayout" Target="../slideLayouts/slideLayout1144.xml"/><Relationship Id="rId6" Type="http://schemas.openxmlformats.org/officeDocument/2006/relationships/slideLayout" Target="../slideLayouts/slideLayout1149.xml"/></Relationships>
</file>

<file path=ppt/slideMasters/_rels/slideMaster3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82.xml"/><Relationship Id="rId21" Type="http://schemas.openxmlformats.org/officeDocument/2006/relationships/slideLayout" Target="../slideLayouts/slideLayout77.xml"/><Relationship Id="rId42" Type="http://schemas.openxmlformats.org/officeDocument/2006/relationships/slideLayout" Target="../slideLayouts/slideLayout98.xml"/><Relationship Id="rId47" Type="http://schemas.openxmlformats.org/officeDocument/2006/relationships/slideLayout" Target="../slideLayouts/slideLayout103.xml"/><Relationship Id="rId63" Type="http://schemas.openxmlformats.org/officeDocument/2006/relationships/slideLayout" Target="../slideLayouts/slideLayout119.xml"/><Relationship Id="rId68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63.xml"/><Relationship Id="rId2" Type="http://schemas.openxmlformats.org/officeDocument/2006/relationships/slideLayout" Target="../slideLayouts/slideLayout58.xml"/><Relationship Id="rId16" Type="http://schemas.openxmlformats.org/officeDocument/2006/relationships/slideLayout" Target="../slideLayouts/slideLayout72.xml"/><Relationship Id="rId29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67.xml"/><Relationship Id="rId24" Type="http://schemas.openxmlformats.org/officeDocument/2006/relationships/slideLayout" Target="../slideLayouts/slideLayout80.xml"/><Relationship Id="rId32" Type="http://schemas.openxmlformats.org/officeDocument/2006/relationships/slideLayout" Target="../slideLayouts/slideLayout88.xml"/><Relationship Id="rId37" Type="http://schemas.openxmlformats.org/officeDocument/2006/relationships/slideLayout" Target="../slideLayouts/slideLayout93.xml"/><Relationship Id="rId40" Type="http://schemas.openxmlformats.org/officeDocument/2006/relationships/slideLayout" Target="../slideLayouts/slideLayout96.xml"/><Relationship Id="rId45" Type="http://schemas.openxmlformats.org/officeDocument/2006/relationships/slideLayout" Target="../slideLayouts/slideLayout101.xml"/><Relationship Id="rId53" Type="http://schemas.openxmlformats.org/officeDocument/2006/relationships/slideLayout" Target="../slideLayouts/slideLayout109.xml"/><Relationship Id="rId58" Type="http://schemas.openxmlformats.org/officeDocument/2006/relationships/slideLayout" Target="../slideLayouts/slideLayout114.xml"/><Relationship Id="rId66" Type="http://schemas.openxmlformats.org/officeDocument/2006/relationships/slideLayout" Target="../slideLayouts/slideLayout122.xml"/><Relationship Id="rId5" Type="http://schemas.openxmlformats.org/officeDocument/2006/relationships/slideLayout" Target="../slideLayouts/slideLayout61.xml"/><Relationship Id="rId61" Type="http://schemas.openxmlformats.org/officeDocument/2006/relationships/slideLayout" Target="../slideLayouts/slideLayout117.xml"/><Relationship Id="rId19" Type="http://schemas.openxmlformats.org/officeDocument/2006/relationships/slideLayout" Target="../slideLayouts/slideLayout75.xml"/><Relationship Id="rId14" Type="http://schemas.openxmlformats.org/officeDocument/2006/relationships/slideLayout" Target="../slideLayouts/slideLayout70.xml"/><Relationship Id="rId22" Type="http://schemas.openxmlformats.org/officeDocument/2006/relationships/slideLayout" Target="../slideLayouts/slideLayout78.xml"/><Relationship Id="rId27" Type="http://schemas.openxmlformats.org/officeDocument/2006/relationships/slideLayout" Target="../slideLayouts/slideLayout83.xml"/><Relationship Id="rId30" Type="http://schemas.openxmlformats.org/officeDocument/2006/relationships/slideLayout" Target="../slideLayouts/slideLayout86.xml"/><Relationship Id="rId35" Type="http://schemas.openxmlformats.org/officeDocument/2006/relationships/slideLayout" Target="../slideLayouts/slideLayout91.xml"/><Relationship Id="rId43" Type="http://schemas.openxmlformats.org/officeDocument/2006/relationships/slideLayout" Target="../slideLayouts/slideLayout99.xml"/><Relationship Id="rId48" Type="http://schemas.openxmlformats.org/officeDocument/2006/relationships/slideLayout" Target="../slideLayouts/slideLayout104.xml"/><Relationship Id="rId56" Type="http://schemas.openxmlformats.org/officeDocument/2006/relationships/slideLayout" Target="../slideLayouts/slideLayout112.xml"/><Relationship Id="rId64" Type="http://schemas.openxmlformats.org/officeDocument/2006/relationships/slideLayout" Target="../slideLayouts/slideLayout120.xml"/><Relationship Id="rId69" Type="http://schemas.openxmlformats.org/officeDocument/2006/relationships/theme" Target="../theme/theme3.xml"/><Relationship Id="rId8" Type="http://schemas.openxmlformats.org/officeDocument/2006/relationships/slideLayout" Target="../slideLayouts/slideLayout64.xml"/><Relationship Id="rId51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8.xml"/><Relationship Id="rId17" Type="http://schemas.openxmlformats.org/officeDocument/2006/relationships/slideLayout" Target="../slideLayouts/slideLayout73.xml"/><Relationship Id="rId25" Type="http://schemas.openxmlformats.org/officeDocument/2006/relationships/slideLayout" Target="../slideLayouts/slideLayout81.xml"/><Relationship Id="rId33" Type="http://schemas.openxmlformats.org/officeDocument/2006/relationships/slideLayout" Target="../slideLayouts/slideLayout89.xml"/><Relationship Id="rId38" Type="http://schemas.openxmlformats.org/officeDocument/2006/relationships/slideLayout" Target="../slideLayouts/slideLayout94.xml"/><Relationship Id="rId46" Type="http://schemas.openxmlformats.org/officeDocument/2006/relationships/slideLayout" Target="../slideLayouts/slideLayout102.xml"/><Relationship Id="rId59" Type="http://schemas.openxmlformats.org/officeDocument/2006/relationships/slideLayout" Target="../slideLayouts/slideLayout115.xml"/><Relationship Id="rId67" Type="http://schemas.openxmlformats.org/officeDocument/2006/relationships/slideLayout" Target="../slideLayouts/slideLayout123.xml"/><Relationship Id="rId20" Type="http://schemas.openxmlformats.org/officeDocument/2006/relationships/slideLayout" Target="../slideLayouts/slideLayout76.xml"/><Relationship Id="rId41" Type="http://schemas.openxmlformats.org/officeDocument/2006/relationships/slideLayout" Target="../slideLayouts/slideLayout97.xml"/><Relationship Id="rId54" Type="http://schemas.openxmlformats.org/officeDocument/2006/relationships/slideLayout" Target="../slideLayouts/slideLayout110.xml"/><Relationship Id="rId62" Type="http://schemas.openxmlformats.org/officeDocument/2006/relationships/slideLayout" Target="../slideLayouts/slideLayout118.xml"/><Relationship Id="rId70" Type="http://schemas.openxmlformats.org/officeDocument/2006/relationships/image" Target="../media/image44.png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1.xml"/><Relationship Id="rId23" Type="http://schemas.openxmlformats.org/officeDocument/2006/relationships/slideLayout" Target="../slideLayouts/slideLayout79.xml"/><Relationship Id="rId28" Type="http://schemas.openxmlformats.org/officeDocument/2006/relationships/slideLayout" Target="../slideLayouts/slideLayout84.xml"/><Relationship Id="rId36" Type="http://schemas.openxmlformats.org/officeDocument/2006/relationships/slideLayout" Target="../slideLayouts/slideLayout92.xml"/><Relationship Id="rId49" Type="http://schemas.openxmlformats.org/officeDocument/2006/relationships/slideLayout" Target="../slideLayouts/slideLayout105.xml"/><Relationship Id="rId57" Type="http://schemas.openxmlformats.org/officeDocument/2006/relationships/slideLayout" Target="../slideLayouts/slideLayout113.xml"/><Relationship Id="rId10" Type="http://schemas.openxmlformats.org/officeDocument/2006/relationships/slideLayout" Target="../slideLayouts/slideLayout66.xml"/><Relationship Id="rId31" Type="http://schemas.openxmlformats.org/officeDocument/2006/relationships/slideLayout" Target="../slideLayouts/slideLayout87.xml"/><Relationship Id="rId44" Type="http://schemas.openxmlformats.org/officeDocument/2006/relationships/slideLayout" Target="../slideLayouts/slideLayout100.xml"/><Relationship Id="rId52" Type="http://schemas.openxmlformats.org/officeDocument/2006/relationships/slideLayout" Target="../slideLayouts/slideLayout108.xml"/><Relationship Id="rId60" Type="http://schemas.openxmlformats.org/officeDocument/2006/relationships/slideLayout" Target="../slideLayouts/slideLayout116.xml"/><Relationship Id="rId65" Type="http://schemas.openxmlformats.org/officeDocument/2006/relationships/slideLayout" Target="../slideLayouts/slideLayout121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3" Type="http://schemas.openxmlformats.org/officeDocument/2006/relationships/slideLayout" Target="../slideLayouts/slideLayout69.xml"/><Relationship Id="rId18" Type="http://schemas.openxmlformats.org/officeDocument/2006/relationships/slideLayout" Target="../slideLayouts/slideLayout74.xml"/><Relationship Id="rId39" Type="http://schemas.openxmlformats.org/officeDocument/2006/relationships/slideLayout" Target="../slideLayouts/slideLayout95.xml"/><Relationship Id="rId34" Type="http://schemas.openxmlformats.org/officeDocument/2006/relationships/slideLayout" Target="../slideLayouts/slideLayout90.xml"/><Relationship Id="rId50" Type="http://schemas.openxmlformats.org/officeDocument/2006/relationships/slideLayout" Target="../slideLayouts/slideLayout106.xml"/><Relationship Id="rId55" Type="http://schemas.openxmlformats.org/officeDocument/2006/relationships/slideLayout" Target="../slideLayouts/slideLayout111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image" Target="../media/image80.png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theme" Target="../theme/theme4.xm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image" Target="../media/image81.png"/><Relationship Id="rId8" Type="http://schemas.openxmlformats.org/officeDocument/2006/relationships/slideLayout" Target="../slideLayouts/slideLayout132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77.xml"/><Relationship Id="rId18" Type="http://schemas.openxmlformats.org/officeDocument/2006/relationships/slideLayout" Target="../slideLayouts/slideLayout182.xml"/><Relationship Id="rId26" Type="http://schemas.openxmlformats.org/officeDocument/2006/relationships/slideLayout" Target="../slideLayouts/slideLayout190.xml"/><Relationship Id="rId39" Type="http://schemas.openxmlformats.org/officeDocument/2006/relationships/slideLayout" Target="../slideLayouts/slideLayout203.xml"/><Relationship Id="rId21" Type="http://schemas.openxmlformats.org/officeDocument/2006/relationships/slideLayout" Target="../slideLayouts/slideLayout185.xml"/><Relationship Id="rId34" Type="http://schemas.openxmlformats.org/officeDocument/2006/relationships/slideLayout" Target="../slideLayouts/slideLayout198.xml"/><Relationship Id="rId42" Type="http://schemas.openxmlformats.org/officeDocument/2006/relationships/theme" Target="../theme/theme5.xml"/><Relationship Id="rId7" Type="http://schemas.openxmlformats.org/officeDocument/2006/relationships/slideLayout" Target="../slideLayouts/slideLayout171.xml"/><Relationship Id="rId2" Type="http://schemas.openxmlformats.org/officeDocument/2006/relationships/slideLayout" Target="../slideLayouts/slideLayout166.xml"/><Relationship Id="rId16" Type="http://schemas.openxmlformats.org/officeDocument/2006/relationships/slideLayout" Target="../slideLayouts/slideLayout180.xml"/><Relationship Id="rId20" Type="http://schemas.openxmlformats.org/officeDocument/2006/relationships/slideLayout" Target="../slideLayouts/slideLayout184.xml"/><Relationship Id="rId29" Type="http://schemas.openxmlformats.org/officeDocument/2006/relationships/slideLayout" Target="../slideLayouts/slideLayout193.xml"/><Relationship Id="rId41" Type="http://schemas.openxmlformats.org/officeDocument/2006/relationships/slideLayout" Target="../slideLayouts/slideLayout205.xml"/><Relationship Id="rId1" Type="http://schemas.openxmlformats.org/officeDocument/2006/relationships/slideLayout" Target="../slideLayouts/slideLayout165.xml"/><Relationship Id="rId6" Type="http://schemas.openxmlformats.org/officeDocument/2006/relationships/slideLayout" Target="../slideLayouts/slideLayout170.xml"/><Relationship Id="rId11" Type="http://schemas.openxmlformats.org/officeDocument/2006/relationships/slideLayout" Target="../slideLayouts/slideLayout175.xml"/><Relationship Id="rId24" Type="http://schemas.openxmlformats.org/officeDocument/2006/relationships/slideLayout" Target="../slideLayouts/slideLayout188.xml"/><Relationship Id="rId32" Type="http://schemas.openxmlformats.org/officeDocument/2006/relationships/slideLayout" Target="../slideLayouts/slideLayout196.xml"/><Relationship Id="rId37" Type="http://schemas.openxmlformats.org/officeDocument/2006/relationships/slideLayout" Target="../slideLayouts/slideLayout201.xml"/><Relationship Id="rId40" Type="http://schemas.openxmlformats.org/officeDocument/2006/relationships/slideLayout" Target="../slideLayouts/slideLayout204.xml"/><Relationship Id="rId5" Type="http://schemas.openxmlformats.org/officeDocument/2006/relationships/slideLayout" Target="../slideLayouts/slideLayout169.xml"/><Relationship Id="rId15" Type="http://schemas.openxmlformats.org/officeDocument/2006/relationships/slideLayout" Target="../slideLayouts/slideLayout179.xml"/><Relationship Id="rId23" Type="http://schemas.openxmlformats.org/officeDocument/2006/relationships/slideLayout" Target="../slideLayouts/slideLayout187.xml"/><Relationship Id="rId28" Type="http://schemas.openxmlformats.org/officeDocument/2006/relationships/slideLayout" Target="../slideLayouts/slideLayout192.xml"/><Relationship Id="rId36" Type="http://schemas.openxmlformats.org/officeDocument/2006/relationships/slideLayout" Target="../slideLayouts/slideLayout200.xml"/><Relationship Id="rId10" Type="http://schemas.openxmlformats.org/officeDocument/2006/relationships/slideLayout" Target="../slideLayouts/slideLayout174.xml"/><Relationship Id="rId19" Type="http://schemas.openxmlformats.org/officeDocument/2006/relationships/slideLayout" Target="../slideLayouts/slideLayout183.xml"/><Relationship Id="rId31" Type="http://schemas.openxmlformats.org/officeDocument/2006/relationships/slideLayout" Target="../slideLayouts/slideLayout195.xml"/><Relationship Id="rId44" Type="http://schemas.openxmlformats.org/officeDocument/2006/relationships/image" Target="../media/image81.png"/><Relationship Id="rId4" Type="http://schemas.openxmlformats.org/officeDocument/2006/relationships/slideLayout" Target="../slideLayouts/slideLayout168.xml"/><Relationship Id="rId9" Type="http://schemas.openxmlformats.org/officeDocument/2006/relationships/slideLayout" Target="../slideLayouts/slideLayout173.xml"/><Relationship Id="rId14" Type="http://schemas.openxmlformats.org/officeDocument/2006/relationships/slideLayout" Target="../slideLayouts/slideLayout178.xml"/><Relationship Id="rId22" Type="http://schemas.openxmlformats.org/officeDocument/2006/relationships/slideLayout" Target="../slideLayouts/slideLayout186.xml"/><Relationship Id="rId27" Type="http://schemas.openxmlformats.org/officeDocument/2006/relationships/slideLayout" Target="../slideLayouts/slideLayout191.xml"/><Relationship Id="rId30" Type="http://schemas.openxmlformats.org/officeDocument/2006/relationships/slideLayout" Target="../slideLayouts/slideLayout194.xml"/><Relationship Id="rId35" Type="http://schemas.openxmlformats.org/officeDocument/2006/relationships/slideLayout" Target="../slideLayouts/slideLayout199.xml"/><Relationship Id="rId43" Type="http://schemas.openxmlformats.org/officeDocument/2006/relationships/image" Target="../media/image80.png"/><Relationship Id="rId8" Type="http://schemas.openxmlformats.org/officeDocument/2006/relationships/slideLayout" Target="../slideLayouts/slideLayout172.xml"/><Relationship Id="rId3" Type="http://schemas.openxmlformats.org/officeDocument/2006/relationships/slideLayout" Target="../slideLayouts/slideLayout167.xml"/><Relationship Id="rId12" Type="http://schemas.openxmlformats.org/officeDocument/2006/relationships/slideLayout" Target="../slideLayouts/slideLayout176.xml"/><Relationship Id="rId17" Type="http://schemas.openxmlformats.org/officeDocument/2006/relationships/slideLayout" Target="../slideLayouts/slideLayout181.xml"/><Relationship Id="rId25" Type="http://schemas.openxmlformats.org/officeDocument/2006/relationships/slideLayout" Target="../slideLayouts/slideLayout189.xml"/><Relationship Id="rId33" Type="http://schemas.openxmlformats.org/officeDocument/2006/relationships/slideLayout" Target="../slideLayouts/slideLayout197.xml"/><Relationship Id="rId38" Type="http://schemas.openxmlformats.org/officeDocument/2006/relationships/slideLayout" Target="../slideLayouts/slideLayout202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18.xml"/><Relationship Id="rId18" Type="http://schemas.openxmlformats.org/officeDocument/2006/relationships/slideLayout" Target="../slideLayouts/slideLayout223.xml"/><Relationship Id="rId26" Type="http://schemas.openxmlformats.org/officeDocument/2006/relationships/slideLayout" Target="../slideLayouts/slideLayout231.xml"/><Relationship Id="rId39" Type="http://schemas.openxmlformats.org/officeDocument/2006/relationships/slideLayout" Target="../slideLayouts/slideLayout244.xml"/><Relationship Id="rId21" Type="http://schemas.openxmlformats.org/officeDocument/2006/relationships/slideLayout" Target="../slideLayouts/slideLayout226.xml"/><Relationship Id="rId34" Type="http://schemas.openxmlformats.org/officeDocument/2006/relationships/slideLayout" Target="../slideLayouts/slideLayout239.xml"/><Relationship Id="rId42" Type="http://schemas.openxmlformats.org/officeDocument/2006/relationships/slideLayout" Target="../slideLayouts/slideLayout247.xml"/><Relationship Id="rId47" Type="http://schemas.openxmlformats.org/officeDocument/2006/relationships/slideLayout" Target="../slideLayouts/slideLayout252.xml"/><Relationship Id="rId50" Type="http://schemas.openxmlformats.org/officeDocument/2006/relationships/image" Target="../media/image81.png"/><Relationship Id="rId7" Type="http://schemas.openxmlformats.org/officeDocument/2006/relationships/slideLayout" Target="../slideLayouts/slideLayout212.xml"/><Relationship Id="rId2" Type="http://schemas.openxmlformats.org/officeDocument/2006/relationships/slideLayout" Target="../slideLayouts/slideLayout207.xml"/><Relationship Id="rId16" Type="http://schemas.openxmlformats.org/officeDocument/2006/relationships/slideLayout" Target="../slideLayouts/slideLayout221.xml"/><Relationship Id="rId29" Type="http://schemas.openxmlformats.org/officeDocument/2006/relationships/slideLayout" Target="../slideLayouts/slideLayout234.xml"/><Relationship Id="rId11" Type="http://schemas.openxmlformats.org/officeDocument/2006/relationships/slideLayout" Target="../slideLayouts/slideLayout216.xml"/><Relationship Id="rId24" Type="http://schemas.openxmlformats.org/officeDocument/2006/relationships/slideLayout" Target="../slideLayouts/slideLayout229.xml"/><Relationship Id="rId32" Type="http://schemas.openxmlformats.org/officeDocument/2006/relationships/slideLayout" Target="../slideLayouts/slideLayout237.xml"/><Relationship Id="rId37" Type="http://schemas.openxmlformats.org/officeDocument/2006/relationships/slideLayout" Target="../slideLayouts/slideLayout242.xml"/><Relationship Id="rId40" Type="http://schemas.openxmlformats.org/officeDocument/2006/relationships/slideLayout" Target="../slideLayouts/slideLayout245.xml"/><Relationship Id="rId45" Type="http://schemas.openxmlformats.org/officeDocument/2006/relationships/slideLayout" Target="../slideLayouts/slideLayout250.xml"/><Relationship Id="rId5" Type="http://schemas.openxmlformats.org/officeDocument/2006/relationships/slideLayout" Target="../slideLayouts/slideLayout210.xml"/><Relationship Id="rId15" Type="http://schemas.openxmlformats.org/officeDocument/2006/relationships/slideLayout" Target="../slideLayouts/slideLayout220.xml"/><Relationship Id="rId23" Type="http://schemas.openxmlformats.org/officeDocument/2006/relationships/slideLayout" Target="../slideLayouts/slideLayout228.xml"/><Relationship Id="rId28" Type="http://schemas.openxmlformats.org/officeDocument/2006/relationships/slideLayout" Target="../slideLayouts/slideLayout233.xml"/><Relationship Id="rId36" Type="http://schemas.openxmlformats.org/officeDocument/2006/relationships/slideLayout" Target="../slideLayouts/slideLayout241.xml"/><Relationship Id="rId49" Type="http://schemas.openxmlformats.org/officeDocument/2006/relationships/image" Target="../media/image80.png"/><Relationship Id="rId10" Type="http://schemas.openxmlformats.org/officeDocument/2006/relationships/slideLayout" Target="../slideLayouts/slideLayout215.xml"/><Relationship Id="rId19" Type="http://schemas.openxmlformats.org/officeDocument/2006/relationships/slideLayout" Target="../slideLayouts/slideLayout224.xml"/><Relationship Id="rId31" Type="http://schemas.openxmlformats.org/officeDocument/2006/relationships/slideLayout" Target="../slideLayouts/slideLayout236.xml"/><Relationship Id="rId44" Type="http://schemas.openxmlformats.org/officeDocument/2006/relationships/slideLayout" Target="../slideLayouts/slideLayout249.xml"/><Relationship Id="rId4" Type="http://schemas.openxmlformats.org/officeDocument/2006/relationships/slideLayout" Target="../slideLayouts/slideLayout209.xml"/><Relationship Id="rId9" Type="http://schemas.openxmlformats.org/officeDocument/2006/relationships/slideLayout" Target="../slideLayouts/slideLayout214.xml"/><Relationship Id="rId14" Type="http://schemas.openxmlformats.org/officeDocument/2006/relationships/slideLayout" Target="../slideLayouts/slideLayout219.xml"/><Relationship Id="rId22" Type="http://schemas.openxmlformats.org/officeDocument/2006/relationships/slideLayout" Target="../slideLayouts/slideLayout227.xml"/><Relationship Id="rId27" Type="http://schemas.openxmlformats.org/officeDocument/2006/relationships/slideLayout" Target="../slideLayouts/slideLayout232.xml"/><Relationship Id="rId30" Type="http://schemas.openxmlformats.org/officeDocument/2006/relationships/slideLayout" Target="../slideLayouts/slideLayout235.xml"/><Relationship Id="rId35" Type="http://schemas.openxmlformats.org/officeDocument/2006/relationships/slideLayout" Target="../slideLayouts/slideLayout240.xml"/><Relationship Id="rId43" Type="http://schemas.openxmlformats.org/officeDocument/2006/relationships/slideLayout" Target="../slideLayouts/slideLayout248.xml"/><Relationship Id="rId48" Type="http://schemas.openxmlformats.org/officeDocument/2006/relationships/theme" Target="../theme/theme6.xml"/><Relationship Id="rId8" Type="http://schemas.openxmlformats.org/officeDocument/2006/relationships/slideLayout" Target="../slideLayouts/slideLayout213.xml"/><Relationship Id="rId3" Type="http://schemas.openxmlformats.org/officeDocument/2006/relationships/slideLayout" Target="../slideLayouts/slideLayout208.xml"/><Relationship Id="rId12" Type="http://schemas.openxmlformats.org/officeDocument/2006/relationships/slideLayout" Target="../slideLayouts/slideLayout217.xml"/><Relationship Id="rId17" Type="http://schemas.openxmlformats.org/officeDocument/2006/relationships/slideLayout" Target="../slideLayouts/slideLayout222.xml"/><Relationship Id="rId25" Type="http://schemas.openxmlformats.org/officeDocument/2006/relationships/slideLayout" Target="../slideLayouts/slideLayout230.xml"/><Relationship Id="rId33" Type="http://schemas.openxmlformats.org/officeDocument/2006/relationships/slideLayout" Target="../slideLayouts/slideLayout238.xml"/><Relationship Id="rId38" Type="http://schemas.openxmlformats.org/officeDocument/2006/relationships/slideLayout" Target="../slideLayouts/slideLayout243.xml"/><Relationship Id="rId46" Type="http://schemas.openxmlformats.org/officeDocument/2006/relationships/slideLayout" Target="../slideLayouts/slideLayout251.xml"/><Relationship Id="rId20" Type="http://schemas.openxmlformats.org/officeDocument/2006/relationships/slideLayout" Target="../slideLayouts/slideLayout225.xml"/><Relationship Id="rId41" Type="http://schemas.openxmlformats.org/officeDocument/2006/relationships/slideLayout" Target="../slideLayouts/slideLayout246.xml"/><Relationship Id="rId1" Type="http://schemas.openxmlformats.org/officeDocument/2006/relationships/slideLayout" Target="../slideLayouts/slideLayout206.xml"/><Relationship Id="rId6" Type="http://schemas.openxmlformats.org/officeDocument/2006/relationships/slideLayout" Target="../slideLayouts/slideLayout211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65.xml"/><Relationship Id="rId18" Type="http://schemas.openxmlformats.org/officeDocument/2006/relationships/slideLayout" Target="../slideLayouts/slideLayout270.xml"/><Relationship Id="rId26" Type="http://schemas.openxmlformats.org/officeDocument/2006/relationships/slideLayout" Target="../slideLayouts/slideLayout278.xml"/><Relationship Id="rId39" Type="http://schemas.openxmlformats.org/officeDocument/2006/relationships/slideLayout" Target="../slideLayouts/slideLayout291.xml"/><Relationship Id="rId21" Type="http://schemas.openxmlformats.org/officeDocument/2006/relationships/slideLayout" Target="../slideLayouts/slideLayout273.xml"/><Relationship Id="rId34" Type="http://schemas.openxmlformats.org/officeDocument/2006/relationships/slideLayout" Target="../slideLayouts/slideLayout286.xml"/><Relationship Id="rId42" Type="http://schemas.openxmlformats.org/officeDocument/2006/relationships/slideLayout" Target="../slideLayouts/slideLayout294.xml"/><Relationship Id="rId47" Type="http://schemas.openxmlformats.org/officeDocument/2006/relationships/slideLayout" Target="../slideLayouts/slideLayout299.xml"/><Relationship Id="rId50" Type="http://schemas.openxmlformats.org/officeDocument/2006/relationships/image" Target="../media/image81.png"/><Relationship Id="rId7" Type="http://schemas.openxmlformats.org/officeDocument/2006/relationships/slideLayout" Target="../slideLayouts/slideLayout259.xml"/><Relationship Id="rId2" Type="http://schemas.openxmlformats.org/officeDocument/2006/relationships/slideLayout" Target="../slideLayouts/slideLayout254.xml"/><Relationship Id="rId16" Type="http://schemas.openxmlformats.org/officeDocument/2006/relationships/slideLayout" Target="../slideLayouts/slideLayout268.xml"/><Relationship Id="rId29" Type="http://schemas.openxmlformats.org/officeDocument/2006/relationships/slideLayout" Target="../slideLayouts/slideLayout281.xml"/><Relationship Id="rId11" Type="http://schemas.openxmlformats.org/officeDocument/2006/relationships/slideLayout" Target="../slideLayouts/slideLayout263.xml"/><Relationship Id="rId24" Type="http://schemas.openxmlformats.org/officeDocument/2006/relationships/slideLayout" Target="../slideLayouts/slideLayout276.xml"/><Relationship Id="rId32" Type="http://schemas.openxmlformats.org/officeDocument/2006/relationships/slideLayout" Target="../slideLayouts/slideLayout284.xml"/><Relationship Id="rId37" Type="http://schemas.openxmlformats.org/officeDocument/2006/relationships/slideLayout" Target="../slideLayouts/slideLayout289.xml"/><Relationship Id="rId40" Type="http://schemas.openxmlformats.org/officeDocument/2006/relationships/slideLayout" Target="../slideLayouts/slideLayout292.xml"/><Relationship Id="rId45" Type="http://schemas.openxmlformats.org/officeDocument/2006/relationships/slideLayout" Target="../slideLayouts/slideLayout297.xml"/><Relationship Id="rId5" Type="http://schemas.openxmlformats.org/officeDocument/2006/relationships/slideLayout" Target="../slideLayouts/slideLayout257.xml"/><Relationship Id="rId15" Type="http://schemas.openxmlformats.org/officeDocument/2006/relationships/slideLayout" Target="../slideLayouts/slideLayout267.xml"/><Relationship Id="rId23" Type="http://schemas.openxmlformats.org/officeDocument/2006/relationships/slideLayout" Target="../slideLayouts/slideLayout275.xml"/><Relationship Id="rId28" Type="http://schemas.openxmlformats.org/officeDocument/2006/relationships/slideLayout" Target="../slideLayouts/slideLayout280.xml"/><Relationship Id="rId36" Type="http://schemas.openxmlformats.org/officeDocument/2006/relationships/slideLayout" Target="../slideLayouts/slideLayout288.xml"/><Relationship Id="rId49" Type="http://schemas.openxmlformats.org/officeDocument/2006/relationships/image" Target="../media/image80.png"/><Relationship Id="rId10" Type="http://schemas.openxmlformats.org/officeDocument/2006/relationships/slideLayout" Target="../slideLayouts/slideLayout262.xml"/><Relationship Id="rId19" Type="http://schemas.openxmlformats.org/officeDocument/2006/relationships/slideLayout" Target="../slideLayouts/slideLayout271.xml"/><Relationship Id="rId31" Type="http://schemas.openxmlformats.org/officeDocument/2006/relationships/slideLayout" Target="../slideLayouts/slideLayout283.xml"/><Relationship Id="rId44" Type="http://schemas.openxmlformats.org/officeDocument/2006/relationships/slideLayout" Target="../slideLayouts/slideLayout296.xml"/><Relationship Id="rId4" Type="http://schemas.openxmlformats.org/officeDocument/2006/relationships/slideLayout" Target="../slideLayouts/slideLayout256.xml"/><Relationship Id="rId9" Type="http://schemas.openxmlformats.org/officeDocument/2006/relationships/slideLayout" Target="../slideLayouts/slideLayout261.xml"/><Relationship Id="rId14" Type="http://schemas.openxmlformats.org/officeDocument/2006/relationships/slideLayout" Target="../slideLayouts/slideLayout266.xml"/><Relationship Id="rId22" Type="http://schemas.openxmlformats.org/officeDocument/2006/relationships/slideLayout" Target="../slideLayouts/slideLayout274.xml"/><Relationship Id="rId27" Type="http://schemas.openxmlformats.org/officeDocument/2006/relationships/slideLayout" Target="../slideLayouts/slideLayout279.xml"/><Relationship Id="rId30" Type="http://schemas.openxmlformats.org/officeDocument/2006/relationships/slideLayout" Target="../slideLayouts/slideLayout282.xml"/><Relationship Id="rId35" Type="http://schemas.openxmlformats.org/officeDocument/2006/relationships/slideLayout" Target="../slideLayouts/slideLayout287.xml"/><Relationship Id="rId43" Type="http://schemas.openxmlformats.org/officeDocument/2006/relationships/slideLayout" Target="../slideLayouts/slideLayout295.xml"/><Relationship Id="rId48" Type="http://schemas.openxmlformats.org/officeDocument/2006/relationships/theme" Target="../theme/theme7.xml"/><Relationship Id="rId8" Type="http://schemas.openxmlformats.org/officeDocument/2006/relationships/slideLayout" Target="../slideLayouts/slideLayout260.xml"/><Relationship Id="rId3" Type="http://schemas.openxmlformats.org/officeDocument/2006/relationships/slideLayout" Target="../slideLayouts/slideLayout255.xml"/><Relationship Id="rId12" Type="http://schemas.openxmlformats.org/officeDocument/2006/relationships/slideLayout" Target="../slideLayouts/slideLayout264.xml"/><Relationship Id="rId17" Type="http://schemas.openxmlformats.org/officeDocument/2006/relationships/slideLayout" Target="../slideLayouts/slideLayout269.xml"/><Relationship Id="rId25" Type="http://schemas.openxmlformats.org/officeDocument/2006/relationships/slideLayout" Target="../slideLayouts/slideLayout277.xml"/><Relationship Id="rId33" Type="http://schemas.openxmlformats.org/officeDocument/2006/relationships/slideLayout" Target="../slideLayouts/slideLayout285.xml"/><Relationship Id="rId38" Type="http://schemas.openxmlformats.org/officeDocument/2006/relationships/slideLayout" Target="../slideLayouts/slideLayout290.xml"/><Relationship Id="rId46" Type="http://schemas.openxmlformats.org/officeDocument/2006/relationships/slideLayout" Target="../slideLayouts/slideLayout298.xml"/><Relationship Id="rId20" Type="http://schemas.openxmlformats.org/officeDocument/2006/relationships/slideLayout" Target="../slideLayouts/slideLayout272.xml"/><Relationship Id="rId41" Type="http://schemas.openxmlformats.org/officeDocument/2006/relationships/slideLayout" Target="../slideLayouts/slideLayout293.xml"/><Relationship Id="rId1" Type="http://schemas.openxmlformats.org/officeDocument/2006/relationships/slideLayout" Target="../slideLayouts/slideLayout253.xml"/><Relationship Id="rId6" Type="http://schemas.openxmlformats.org/officeDocument/2006/relationships/slideLayout" Target="../slideLayouts/slideLayout258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2.xml"/><Relationship Id="rId18" Type="http://schemas.openxmlformats.org/officeDocument/2006/relationships/slideLayout" Target="../slideLayouts/slideLayout317.xml"/><Relationship Id="rId26" Type="http://schemas.openxmlformats.org/officeDocument/2006/relationships/slideLayout" Target="../slideLayouts/slideLayout325.xml"/><Relationship Id="rId39" Type="http://schemas.openxmlformats.org/officeDocument/2006/relationships/slideLayout" Target="../slideLayouts/slideLayout338.xml"/><Relationship Id="rId21" Type="http://schemas.openxmlformats.org/officeDocument/2006/relationships/slideLayout" Target="../slideLayouts/slideLayout320.xml"/><Relationship Id="rId34" Type="http://schemas.openxmlformats.org/officeDocument/2006/relationships/slideLayout" Target="../slideLayouts/slideLayout333.xml"/><Relationship Id="rId42" Type="http://schemas.openxmlformats.org/officeDocument/2006/relationships/slideLayout" Target="../slideLayouts/slideLayout341.xml"/><Relationship Id="rId47" Type="http://schemas.openxmlformats.org/officeDocument/2006/relationships/slideLayout" Target="../slideLayouts/slideLayout346.xml"/><Relationship Id="rId50" Type="http://schemas.openxmlformats.org/officeDocument/2006/relationships/image" Target="../media/image81.png"/><Relationship Id="rId7" Type="http://schemas.openxmlformats.org/officeDocument/2006/relationships/slideLayout" Target="../slideLayouts/slideLayout306.xml"/><Relationship Id="rId2" Type="http://schemas.openxmlformats.org/officeDocument/2006/relationships/slideLayout" Target="../slideLayouts/slideLayout301.xml"/><Relationship Id="rId16" Type="http://schemas.openxmlformats.org/officeDocument/2006/relationships/slideLayout" Target="../slideLayouts/slideLayout315.xml"/><Relationship Id="rId29" Type="http://schemas.openxmlformats.org/officeDocument/2006/relationships/slideLayout" Target="../slideLayouts/slideLayout328.xml"/><Relationship Id="rId11" Type="http://schemas.openxmlformats.org/officeDocument/2006/relationships/slideLayout" Target="../slideLayouts/slideLayout310.xml"/><Relationship Id="rId24" Type="http://schemas.openxmlformats.org/officeDocument/2006/relationships/slideLayout" Target="../slideLayouts/slideLayout323.xml"/><Relationship Id="rId32" Type="http://schemas.openxmlformats.org/officeDocument/2006/relationships/slideLayout" Target="../slideLayouts/slideLayout331.xml"/><Relationship Id="rId37" Type="http://schemas.openxmlformats.org/officeDocument/2006/relationships/slideLayout" Target="../slideLayouts/slideLayout336.xml"/><Relationship Id="rId40" Type="http://schemas.openxmlformats.org/officeDocument/2006/relationships/slideLayout" Target="../slideLayouts/slideLayout339.xml"/><Relationship Id="rId45" Type="http://schemas.openxmlformats.org/officeDocument/2006/relationships/slideLayout" Target="../slideLayouts/slideLayout344.xml"/><Relationship Id="rId5" Type="http://schemas.openxmlformats.org/officeDocument/2006/relationships/slideLayout" Target="../slideLayouts/slideLayout304.xml"/><Relationship Id="rId15" Type="http://schemas.openxmlformats.org/officeDocument/2006/relationships/slideLayout" Target="../slideLayouts/slideLayout314.xml"/><Relationship Id="rId23" Type="http://schemas.openxmlformats.org/officeDocument/2006/relationships/slideLayout" Target="../slideLayouts/slideLayout322.xml"/><Relationship Id="rId28" Type="http://schemas.openxmlformats.org/officeDocument/2006/relationships/slideLayout" Target="../slideLayouts/slideLayout327.xml"/><Relationship Id="rId36" Type="http://schemas.openxmlformats.org/officeDocument/2006/relationships/slideLayout" Target="../slideLayouts/slideLayout335.xml"/><Relationship Id="rId49" Type="http://schemas.openxmlformats.org/officeDocument/2006/relationships/image" Target="../media/image80.png"/><Relationship Id="rId10" Type="http://schemas.openxmlformats.org/officeDocument/2006/relationships/slideLayout" Target="../slideLayouts/slideLayout309.xml"/><Relationship Id="rId19" Type="http://schemas.openxmlformats.org/officeDocument/2006/relationships/slideLayout" Target="../slideLayouts/slideLayout318.xml"/><Relationship Id="rId31" Type="http://schemas.openxmlformats.org/officeDocument/2006/relationships/slideLayout" Target="../slideLayouts/slideLayout330.xml"/><Relationship Id="rId44" Type="http://schemas.openxmlformats.org/officeDocument/2006/relationships/slideLayout" Target="../slideLayouts/slideLayout343.xml"/><Relationship Id="rId4" Type="http://schemas.openxmlformats.org/officeDocument/2006/relationships/slideLayout" Target="../slideLayouts/slideLayout303.xml"/><Relationship Id="rId9" Type="http://schemas.openxmlformats.org/officeDocument/2006/relationships/slideLayout" Target="../slideLayouts/slideLayout308.xml"/><Relationship Id="rId14" Type="http://schemas.openxmlformats.org/officeDocument/2006/relationships/slideLayout" Target="../slideLayouts/slideLayout313.xml"/><Relationship Id="rId22" Type="http://schemas.openxmlformats.org/officeDocument/2006/relationships/slideLayout" Target="../slideLayouts/slideLayout321.xml"/><Relationship Id="rId27" Type="http://schemas.openxmlformats.org/officeDocument/2006/relationships/slideLayout" Target="../slideLayouts/slideLayout326.xml"/><Relationship Id="rId30" Type="http://schemas.openxmlformats.org/officeDocument/2006/relationships/slideLayout" Target="../slideLayouts/slideLayout329.xml"/><Relationship Id="rId35" Type="http://schemas.openxmlformats.org/officeDocument/2006/relationships/slideLayout" Target="../slideLayouts/slideLayout334.xml"/><Relationship Id="rId43" Type="http://schemas.openxmlformats.org/officeDocument/2006/relationships/slideLayout" Target="../slideLayouts/slideLayout342.xml"/><Relationship Id="rId48" Type="http://schemas.openxmlformats.org/officeDocument/2006/relationships/theme" Target="../theme/theme8.xml"/><Relationship Id="rId8" Type="http://schemas.openxmlformats.org/officeDocument/2006/relationships/slideLayout" Target="../slideLayouts/slideLayout307.xml"/><Relationship Id="rId3" Type="http://schemas.openxmlformats.org/officeDocument/2006/relationships/slideLayout" Target="../slideLayouts/slideLayout302.xml"/><Relationship Id="rId12" Type="http://schemas.openxmlformats.org/officeDocument/2006/relationships/slideLayout" Target="../slideLayouts/slideLayout311.xml"/><Relationship Id="rId17" Type="http://schemas.openxmlformats.org/officeDocument/2006/relationships/slideLayout" Target="../slideLayouts/slideLayout316.xml"/><Relationship Id="rId25" Type="http://schemas.openxmlformats.org/officeDocument/2006/relationships/slideLayout" Target="../slideLayouts/slideLayout324.xml"/><Relationship Id="rId33" Type="http://schemas.openxmlformats.org/officeDocument/2006/relationships/slideLayout" Target="../slideLayouts/slideLayout332.xml"/><Relationship Id="rId38" Type="http://schemas.openxmlformats.org/officeDocument/2006/relationships/slideLayout" Target="../slideLayouts/slideLayout337.xml"/><Relationship Id="rId46" Type="http://schemas.openxmlformats.org/officeDocument/2006/relationships/slideLayout" Target="../slideLayouts/slideLayout345.xml"/><Relationship Id="rId20" Type="http://schemas.openxmlformats.org/officeDocument/2006/relationships/slideLayout" Target="../slideLayouts/slideLayout319.xml"/><Relationship Id="rId41" Type="http://schemas.openxmlformats.org/officeDocument/2006/relationships/slideLayout" Target="../slideLayouts/slideLayout340.xml"/><Relationship Id="rId1" Type="http://schemas.openxmlformats.org/officeDocument/2006/relationships/slideLayout" Target="../slideLayouts/slideLayout300.xml"/><Relationship Id="rId6" Type="http://schemas.openxmlformats.org/officeDocument/2006/relationships/slideLayout" Target="../slideLayouts/slideLayout305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59.xml"/><Relationship Id="rId18" Type="http://schemas.openxmlformats.org/officeDocument/2006/relationships/slideLayout" Target="../slideLayouts/slideLayout364.xml"/><Relationship Id="rId26" Type="http://schemas.openxmlformats.org/officeDocument/2006/relationships/slideLayout" Target="../slideLayouts/slideLayout372.xml"/><Relationship Id="rId39" Type="http://schemas.openxmlformats.org/officeDocument/2006/relationships/slideLayout" Target="../slideLayouts/slideLayout385.xml"/><Relationship Id="rId21" Type="http://schemas.openxmlformats.org/officeDocument/2006/relationships/slideLayout" Target="../slideLayouts/slideLayout367.xml"/><Relationship Id="rId34" Type="http://schemas.openxmlformats.org/officeDocument/2006/relationships/slideLayout" Target="../slideLayouts/slideLayout380.xml"/><Relationship Id="rId42" Type="http://schemas.openxmlformats.org/officeDocument/2006/relationships/slideLayout" Target="../slideLayouts/slideLayout388.xml"/><Relationship Id="rId47" Type="http://schemas.openxmlformats.org/officeDocument/2006/relationships/slideLayout" Target="../slideLayouts/slideLayout393.xml"/><Relationship Id="rId50" Type="http://schemas.openxmlformats.org/officeDocument/2006/relationships/image" Target="../media/image81.png"/><Relationship Id="rId7" Type="http://schemas.openxmlformats.org/officeDocument/2006/relationships/slideLayout" Target="../slideLayouts/slideLayout353.xml"/><Relationship Id="rId2" Type="http://schemas.openxmlformats.org/officeDocument/2006/relationships/slideLayout" Target="../slideLayouts/slideLayout348.xml"/><Relationship Id="rId16" Type="http://schemas.openxmlformats.org/officeDocument/2006/relationships/slideLayout" Target="../slideLayouts/slideLayout362.xml"/><Relationship Id="rId29" Type="http://schemas.openxmlformats.org/officeDocument/2006/relationships/slideLayout" Target="../slideLayouts/slideLayout375.xml"/><Relationship Id="rId11" Type="http://schemas.openxmlformats.org/officeDocument/2006/relationships/slideLayout" Target="../slideLayouts/slideLayout357.xml"/><Relationship Id="rId24" Type="http://schemas.openxmlformats.org/officeDocument/2006/relationships/slideLayout" Target="../slideLayouts/slideLayout370.xml"/><Relationship Id="rId32" Type="http://schemas.openxmlformats.org/officeDocument/2006/relationships/slideLayout" Target="../slideLayouts/slideLayout378.xml"/><Relationship Id="rId37" Type="http://schemas.openxmlformats.org/officeDocument/2006/relationships/slideLayout" Target="../slideLayouts/slideLayout383.xml"/><Relationship Id="rId40" Type="http://schemas.openxmlformats.org/officeDocument/2006/relationships/slideLayout" Target="../slideLayouts/slideLayout386.xml"/><Relationship Id="rId45" Type="http://schemas.openxmlformats.org/officeDocument/2006/relationships/slideLayout" Target="../slideLayouts/slideLayout391.xml"/><Relationship Id="rId5" Type="http://schemas.openxmlformats.org/officeDocument/2006/relationships/slideLayout" Target="../slideLayouts/slideLayout351.xml"/><Relationship Id="rId15" Type="http://schemas.openxmlformats.org/officeDocument/2006/relationships/slideLayout" Target="../slideLayouts/slideLayout361.xml"/><Relationship Id="rId23" Type="http://schemas.openxmlformats.org/officeDocument/2006/relationships/slideLayout" Target="../slideLayouts/slideLayout369.xml"/><Relationship Id="rId28" Type="http://schemas.openxmlformats.org/officeDocument/2006/relationships/slideLayout" Target="../slideLayouts/slideLayout374.xml"/><Relationship Id="rId36" Type="http://schemas.openxmlformats.org/officeDocument/2006/relationships/slideLayout" Target="../slideLayouts/slideLayout382.xml"/><Relationship Id="rId49" Type="http://schemas.openxmlformats.org/officeDocument/2006/relationships/image" Target="../media/image80.png"/><Relationship Id="rId10" Type="http://schemas.openxmlformats.org/officeDocument/2006/relationships/slideLayout" Target="../slideLayouts/slideLayout356.xml"/><Relationship Id="rId19" Type="http://schemas.openxmlformats.org/officeDocument/2006/relationships/slideLayout" Target="../slideLayouts/slideLayout365.xml"/><Relationship Id="rId31" Type="http://schemas.openxmlformats.org/officeDocument/2006/relationships/slideLayout" Target="../slideLayouts/slideLayout377.xml"/><Relationship Id="rId44" Type="http://schemas.openxmlformats.org/officeDocument/2006/relationships/slideLayout" Target="../slideLayouts/slideLayout390.xml"/><Relationship Id="rId4" Type="http://schemas.openxmlformats.org/officeDocument/2006/relationships/slideLayout" Target="../slideLayouts/slideLayout350.xml"/><Relationship Id="rId9" Type="http://schemas.openxmlformats.org/officeDocument/2006/relationships/slideLayout" Target="../slideLayouts/slideLayout355.xml"/><Relationship Id="rId14" Type="http://schemas.openxmlformats.org/officeDocument/2006/relationships/slideLayout" Target="../slideLayouts/slideLayout360.xml"/><Relationship Id="rId22" Type="http://schemas.openxmlformats.org/officeDocument/2006/relationships/slideLayout" Target="../slideLayouts/slideLayout368.xml"/><Relationship Id="rId27" Type="http://schemas.openxmlformats.org/officeDocument/2006/relationships/slideLayout" Target="../slideLayouts/slideLayout373.xml"/><Relationship Id="rId30" Type="http://schemas.openxmlformats.org/officeDocument/2006/relationships/slideLayout" Target="../slideLayouts/slideLayout376.xml"/><Relationship Id="rId35" Type="http://schemas.openxmlformats.org/officeDocument/2006/relationships/slideLayout" Target="../slideLayouts/slideLayout381.xml"/><Relationship Id="rId43" Type="http://schemas.openxmlformats.org/officeDocument/2006/relationships/slideLayout" Target="../slideLayouts/slideLayout389.xml"/><Relationship Id="rId48" Type="http://schemas.openxmlformats.org/officeDocument/2006/relationships/theme" Target="../theme/theme9.xml"/><Relationship Id="rId8" Type="http://schemas.openxmlformats.org/officeDocument/2006/relationships/slideLayout" Target="../slideLayouts/slideLayout354.xml"/><Relationship Id="rId3" Type="http://schemas.openxmlformats.org/officeDocument/2006/relationships/slideLayout" Target="../slideLayouts/slideLayout349.xml"/><Relationship Id="rId12" Type="http://schemas.openxmlformats.org/officeDocument/2006/relationships/slideLayout" Target="../slideLayouts/slideLayout358.xml"/><Relationship Id="rId17" Type="http://schemas.openxmlformats.org/officeDocument/2006/relationships/slideLayout" Target="../slideLayouts/slideLayout363.xml"/><Relationship Id="rId25" Type="http://schemas.openxmlformats.org/officeDocument/2006/relationships/slideLayout" Target="../slideLayouts/slideLayout371.xml"/><Relationship Id="rId33" Type="http://schemas.openxmlformats.org/officeDocument/2006/relationships/slideLayout" Target="../slideLayouts/slideLayout379.xml"/><Relationship Id="rId38" Type="http://schemas.openxmlformats.org/officeDocument/2006/relationships/slideLayout" Target="../slideLayouts/slideLayout384.xml"/><Relationship Id="rId46" Type="http://schemas.openxmlformats.org/officeDocument/2006/relationships/slideLayout" Target="../slideLayouts/slideLayout392.xml"/><Relationship Id="rId20" Type="http://schemas.openxmlformats.org/officeDocument/2006/relationships/slideLayout" Target="../slideLayouts/slideLayout366.xml"/><Relationship Id="rId41" Type="http://schemas.openxmlformats.org/officeDocument/2006/relationships/slideLayout" Target="../slideLayouts/slideLayout387.xml"/><Relationship Id="rId1" Type="http://schemas.openxmlformats.org/officeDocument/2006/relationships/slideLayout" Target="../slideLayouts/slideLayout347.xml"/><Relationship Id="rId6" Type="http://schemas.openxmlformats.org/officeDocument/2006/relationships/slideLayout" Target="../slideLayouts/slideLayout3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4617186-D4EC-D844-A7FD-5BB80C729118}"/>
              </a:ext>
            </a:extLst>
          </p:cNvPr>
          <p:cNvSpPr/>
          <p:nvPr userDrawn="1"/>
        </p:nvSpPr>
        <p:spPr>
          <a:xfrm>
            <a:off x="0" y="2"/>
            <a:ext cx="12192000" cy="1070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EE4C035D-9E40-894E-8653-C4537B1AD4A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249599" y="535459"/>
            <a:ext cx="805093" cy="393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AU" altLang="en-US" dirty="0"/>
              <a:t>[Title]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589C88CA-D9A4-B346-8FD0-DE9749E2930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260027" y="1337735"/>
            <a:ext cx="11682367" cy="5308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81811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</p:sldLayoutIdLst>
  <p:transition spd="med">
    <p:fade/>
  </p:transition>
  <p:hf sldNum="0" hdr="0" ftr="0" dt="0"/>
  <p:txStyles>
    <p:titleStyle>
      <a:lvl1pPr algn="l" defTabSz="685779" rtl="0" eaLnBrk="0" fontAlgn="base" hangingPunct="0">
        <a:lnSpc>
          <a:spcPts val="3000"/>
        </a:lnSpc>
        <a:spcBef>
          <a:spcPct val="0"/>
        </a:spcBef>
        <a:spcAft>
          <a:spcPct val="0"/>
        </a:spcAft>
        <a:defRPr lang="en-AU" altLang="en-US" sz="2667" b="0" kern="1200" spc="-20" dirty="0">
          <a:solidFill>
            <a:schemeClr val="bg1">
              <a:alpha val="99000"/>
            </a:schemeClr>
          </a:solidFill>
          <a:latin typeface="Arial" panose="020B0504040504020204" pitchFamily="34" charset="77"/>
          <a:ea typeface="MS PGothic" panose="020B0600070205080204" pitchFamily="34" charset="-128"/>
          <a:cs typeface="+mn-cs"/>
        </a:defRPr>
      </a:lvl1pPr>
      <a:lvl2pPr algn="l" defTabSz="685779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 Bold" charset="0"/>
          <a:ea typeface="MS PGothic" panose="020B0600070205080204" pitchFamily="34" charset="-128"/>
          <a:cs typeface="Arial Bold" pitchFamily="6" charset="0"/>
        </a:defRPr>
      </a:lvl2pPr>
      <a:lvl3pPr algn="l" defTabSz="685779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 Bold" charset="0"/>
          <a:ea typeface="MS PGothic" panose="020B0600070205080204" pitchFamily="34" charset="-128"/>
          <a:cs typeface="Arial Bold" pitchFamily="6" charset="0"/>
        </a:defRPr>
      </a:lvl3pPr>
      <a:lvl4pPr algn="l" defTabSz="685779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 Bold" charset="0"/>
          <a:ea typeface="MS PGothic" panose="020B0600070205080204" pitchFamily="34" charset="-128"/>
          <a:cs typeface="Arial Bold" pitchFamily="6" charset="0"/>
        </a:defRPr>
      </a:lvl4pPr>
      <a:lvl5pPr algn="l" defTabSz="685779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 Bold" charset="0"/>
          <a:ea typeface="MS PGothic" panose="020B0600070205080204" pitchFamily="34" charset="-128"/>
          <a:cs typeface="Arial Bold" pitchFamily="6" charset="0"/>
        </a:defRPr>
      </a:lvl5pPr>
      <a:lvl6pPr marL="457186" algn="l" defTabSz="685779" rtl="0" fontAlgn="base">
        <a:lnSpc>
          <a:spcPct val="80000"/>
        </a:lnSpc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 Bold" charset="0"/>
          <a:ea typeface="ＭＳ Ｐゴシック" charset="0"/>
        </a:defRPr>
      </a:lvl6pPr>
      <a:lvl7pPr marL="914372" algn="l" defTabSz="685779" rtl="0" fontAlgn="base">
        <a:lnSpc>
          <a:spcPct val="80000"/>
        </a:lnSpc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 Bold" charset="0"/>
          <a:ea typeface="ＭＳ Ｐゴシック" charset="0"/>
        </a:defRPr>
      </a:lvl7pPr>
      <a:lvl8pPr marL="1371557" algn="l" defTabSz="685779" rtl="0" fontAlgn="base">
        <a:lnSpc>
          <a:spcPct val="80000"/>
        </a:lnSpc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 Bold" charset="0"/>
          <a:ea typeface="ＭＳ Ｐゴシック" charset="0"/>
        </a:defRPr>
      </a:lvl8pPr>
      <a:lvl9pPr marL="1828742" algn="l" defTabSz="685779" rtl="0" fontAlgn="base">
        <a:lnSpc>
          <a:spcPct val="80000"/>
        </a:lnSpc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 Bold" charset="0"/>
          <a:ea typeface="ＭＳ Ｐゴシック" charset="0"/>
        </a:defRPr>
      </a:lvl9pPr>
    </p:titleStyle>
    <p:bodyStyle>
      <a:lvl1pPr marL="191994" indent="-191994" algn="l" defTabSz="685779" rtl="0" eaLnBrk="0" fontAlgn="base" hangingPunct="0">
        <a:lnSpc>
          <a:spcPct val="110000"/>
        </a:lnSpc>
        <a:spcBef>
          <a:spcPct val="0"/>
        </a:spcBef>
        <a:spcAft>
          <a:spcPts val="400"/>
        </a:spcAft>
        <a:buClr>
          <a:schemeClr val="accent1"/>
        </a:buClr>
        <a:buSzPct val="70000"/>
        <a:buFont typeface=".Lucida Grande UI Regular"/>
        <a:buChar char="◆"/>
        <a:defRPr lang="en-US" altLang="en-US" sz="1733" b="0" i="0" kern="1200" spc="-20" dirty="0">
          <a:solidFill>
            <a:schemeClr val="tx1"/>
          </a:solidFill>
          <a:latin typeface="Arial" panose="020B0604020202020204" pitchFamily="34" charset="0"/>
          <a:ea typeface="MS PGothic" panose="020B0600070205080204" pitchFamily="34" charset="-128"/>
          <a:cs typeface="Arial" panose="020B0604020202020204" pitchFamily="34" charset="0"/>
        </a:defRPr>
      </a:lvl1pPr>
      <a:lvl2pPr marL="479985" indent="-191994" algn="l" defTabSz="685779" rtl="0" eaLnBrk="0" fontAlgn="base" hangingPunct="0">
        <a:lnSpc>
          <a:spcPct val="110000"/>
        </a:lnSpc>
        <a:spcBef>
          <a:spcPct val="0"/>
        </a:spcBef>
        <a:spcAft>
          <a:spcPts val="400"/>
        </a:spcAft>
        <a:buClr>
          <a:schemeClr val="accent1"/>
        </a:buClr>
        <a:buSzPct val="100000"/>
        <a:buFontTx/>
        <a:buBlip>
          <a:blip r:embed="rId30">
            <a:extLst>
              <a:ext uri="{96DAC541-7B7A-43D3-8B79-37D633B846F1}">
                <asvg:svgBlip xmlns="" xmlns:asvg="http://schemas.microsoft.com/office/drawing/2016/SVG/main" r:embed="rId31"/>
              </a:ext>
            </a:extLst>
          </a:blip>
        </a:buBlip>
        <a:defRPr lang="en-US" altLang="en-US" sz="1733" b="0" i="0" kern="1200" spc="-20" dirty="0">
          <a:solidFill>
            <a:schemeClr val="tx1"/>
          </a:solidFill>
          <a:latin typeface="Arial" panose="020B0604020202020204" pitchFamily="34" charset="0"/>
          <a:ea typeface="MS PGothic" panose="020B0600070205080204" pitchFamily="34" charset="-128"/>
          <a:cs typeface="Arial" panose="020B0604020202020204" pitchFamily="34" charset="0"/>
        </a:defRPr>
      </a:lvl2pPr>
      <a:lvl3pPr marL="959970" indent="-143995" algn="l" defTabSz="685779" rtl="0" eaLnBrk="0" fontAlgn="base" hangingPunct="0">
        <a:lnSpc>
          <a:spcPct val="110000"/>
        </a:lnSpc>
        <a:spcBef>
          <a:spcPct val="0"/>
        </a:spcBef>
        <a:spcAft>
          <a:spcPts val="400"/>
        </a:spcAft>
        <a:buClr>
          <a:schemeClr val="accent1"/>
        </a:buClr>
        <a:buSzPct val="100000"/>
        <a:buFontTx/>
        <a:buBlip>
          <a:blip r:embed="rId30">
            <a:extLst>
              <a:ext uri="{96DAC541-7B7A-43D3-8B79-37D633B846F1}">
                <asvg:svgBlip xmlns="" xmlns:asvg="http://schemas.microsoft.com/office/drawing/2016/SVG/main" r:embed="rId31"/>
              </a:ext>
            </a:extLst>
          </a:blip>
        </a:buBlip>
        <a:defRPr lang="en-US" altLang="en-US" sz="1733" b="0" i="0" kern="1200" spc="-20" dirty="0">
          <a:solidFill>
            <a:schemeClr val="tx1"/>
          </a:solidFill>
          <a:latin typeface="Arial" panose="020B0604020202020204" pitchFamily="34" charset="0"/>
          <a:ea typeface="MS PGothic" panose="020B0600070205080204" pitchFamily="34" charset="-128"/>
          <a:cs typeface="Arial" panose="020B0604020202020204" pitchFamily="34" charset="0"/>
        </a:defRPr>
      </a:lvl3pPr>
      <a:lvl4pPr marL="1439955" indent="-143995" algn="l" defTabSz="685779" rtl="0" eaLnBrk="0" fontAlgn="base" hangingPunct="0">
        <a:lnSpc>
          <a:spcPct val="110000"/>
        </a:lnSpc>
        <a:spcBef>
          <a:spcPct val="0"/>
        </a:spcBef>
        <a:spcAft>
          <a:spcPts val="400"/>
        </a:spcAft>
        <a:buClr>
          <a:schemeClr val="accent1"/>
        </a:buClr>
        <a:buSzPct val="100000"/>
        <a:buFontTx/>
        <a:buBlip>
          <a:blip r:embed="rId30">
            <a:extLst>
              <a:ext uri="{96DAC541-7B7A-43D3-8B79-37D633B846F1}">
                <asvg:svgBlip xmlns="" xmlns:asvg="http://schemas.microsoft.com/office/drawing/2016/SVG/main" r:embed="rId31"/>
              </a:ext>
            </a:extLst>
          </a:blip>
        </a:buBlip>
        <a:defRPr lang="en-US" altLang="en-US" sz="1733" b="0" i="0" kern="1200" spc="-20" dirty="0">
          <a:solidFill>
            <a:schemeClr val="tx1"/>
          </a:solidFill>
          <a:latin typeface="Arial" panose="020B0604020202020204" pitchFamily="34" charset="0"/>
          <a:ea typeface="MS PGothic" panose="020B0600070205080204" pitchFamily="34" charset="-128"/>
          <a:cs typeface="Arial" panose="020B0604020202020204" pitchFamily="34" charset="0"/>
        </a:defRPr>
      </a:lvl4pPr>
      <a:lvl5pPr marL="1919940" indent="-143995" algn="l" defTabSz="685779" rtl="0" eaLnBrk="0" fontAlgn="base" hangingPunct="0">
        <a:lnSpc>
          <a:spcPct val="110000"/>
        </a:lnSpc>
        <a:spcBef>
          <a:spcPts val="225"/>
        </a:spcBef>
        <a:spcAft>
          <a:spcPts val="400"/>
        </a:spcAft>
        <a:buClr>
          <a:schemeClr val="accent1"/>
        </a:buClr>
        <a:buSzPct val="100000"/>
        <a:buFontTx/>
        <a:buBlip>
          <a:blip r:embed="rId30">
            <a:extLst>
              <a:ext uri="{96DAC541-7B7A-43D3-8B79-37D633B846F1}">
                <asvg:svgBlip xmlns="" xmlns:asvg="http://schemas.microsoft.com/office/drawing/2016/SVG/main" r:embed="rId31"/>
              </a:ext>
            </a:extLst>
          </a:blip>
        </a:buBlip>
        <a:defRPr lang="en-US" altLang="en-US" sz="1733" b="0" i="0" kern="1200" spc="-20" dirty="0">
          <a:solidFill>
            <a:schemeClr val="tx1"/>
          </a:solidFill>
          <a:latin typeface="Arial" panose="020B0604020202020204" pitchFamily="34" charset="0"/>
          <a:ea typeface="MS PGothic" panose="020B0600070205080204" pitchFamily="34" charset="-128"/>
          <a:cs typeface="Arial" panose="020B0604020202020204" pitchFamily="34" charset="0"/>
        </a:defRPr>
      </a:lvl5pPr>
      <a:lvl6pPr marL="1885892" indent="-171445" algn="l" defTabSz="685779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81" indent="-171445" algn="l" defTabSz="685779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70" indent="-171445" algn="l" defTabSz="685779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60" indent="-171445" algn="l" defTabSz="685779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889" algn="l" defTabSz="68577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779" algn="l" defTabSz="68577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667" algn="l" defTabSz="68577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557" algn="l" defTabSz="68577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446" algn="l" defTabSz="68577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336" algn="l" defTabSz="68577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224" algn="l" defTabSz="68577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3114" algn="l" defTabSz="68577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00">
          <p15:clr>
            <a:srgbClr val="C35EA4"/>
          </p15:clr>
        </p15:guide>
        <p15:guide id="2" pos="1995">
          <p15:clr>
            <a:srgbClr val="FBAE40"/>
          </p15:clr>
        </p15:guide>
        <p15:guide id="3" pos="2222">
          <p15:clr>
            <a:srgbClr val="FBAE40"/>
          </p15:clr>
        </p15:guide>
        <p15:guide id="4" pos="2880">
          <p15:clr>
            <a:srgbClr val="FBAE40"/>
          </p15:clr>
        </p15:guide>
        <p15:guide id="5" pos="5647">
          <p15:clr>
            <a:srgbClr val="C35EA4"/>
          </p15:clr>
        </p15:guide>
        <p15:guide id="6" pos="113">
          <p15:clr>
            <a:srgbClr val="C35EA4"/>
          </p15:clr>
        </p15:guide>
        <p15:guide id="7" orient="horz" pos="622">
          <p15:clr>
            <a:srgbClr val="FBAE40"/>
          </p15:clr>
        </p15:guide>
        <p15:guide id="8" orient="horz" pos="3140">
          <p15:clr>
            <a:srgbClr val="C35EA4"/>
          </p15:clr>
        </p15:guide>
        <p15:guide id="9" orient="horz" pos="395">
          <p15:clr>
            <a:srgbClr val="C35EA4"/>
          </p15:clr>
        </p15:guide>
      </p15:sldGuideLst>
    </p:ext>
  </p:extLst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5B6E78CB-2B9F-4FBC-BB4B-93A5CD420154}"/>
              </a:ext>
            </a:extLst>
          </p:cNvPr>
          <p:cNvPicPr>
            <a:picLocks noChangeAspect="1"/>
          </p:cNvPicPr>
          <p:nvPr/>
        </p:nvPicPr>
        <p:blipFill rotWithShape="1">
          <a:blip r:embed="rId4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851B8E-58E7-4DE1-98BB-403C05A2A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20795"/>
            <a:ext cx="11425767" cy="369332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6BAF7-69E3-416D-9FD3-59882C9EA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3759" y="1267884"/>
            <a:ext cx="11503808" cy="50115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621D4-6AEA-4919-91FD-B4B187A45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52718" y="6566399"/>
            <a:ext cx="805777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B8247-66CC-4A11-A71A-E3734EE74F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3759" y="6566399"/>
            <a:ext cx="15025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904F9-E23D-4D62-9E63-0A70B2B6C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929049" y="6586917"/>
            <a:ext cx="1688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067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0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845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4" r:id="rId1"/>
    <p:sldLayoutId id="2147484085" r:id="rId2"/>
    <p:sldLayoutId id="2147484086" r:id="rId3"/>
    <p:sldLayoutId id="2147484087" r:id="rId4"/>
    <p:sldLayoutId id="2147484088" r:id="rId5"/>
    <p:sldLayoutId id="2147484089" r:id="rId6"/>
    <p:sldLayoutId id="2147484090" r:id="rId7"/>
    <p:sldLayoutId id="2147484091" r:id="rId8"/>
    <p:sldLayoutId id="2147484092" r:id="rId9"/>
    <p:sldLayoutId id="2147484093" r:id="rId10"/>
    <p:sldLayoutId id="2147484094" r:id="rId11"/>
    <p:sldLayoutId id="2147484095" r:id="rId12"/>
    <p:sldLayoutId id="2147484096" r:id="rId13"/>
    <p:sldLayoutId id="2147484097" r:id="rId14"/>
    <p:sldLayoutId id="2147484098" r:id="rId15"/>
    <p:sldLayoutId id="2147484099" r:id="rId16"/>
    <p:sldLayoutId id="2147484100" r:id="rId17"/>
    <p:sldLayoutId id="2147484101" r:id="rId18"/>
    <p:sldLayoutId id="2147484102" r:id="rId19"/>
    <p:sldLayoutId id="2147484103" r:id="rId20"/>
    <p:sldLayoutId id="2147484104" r:id="rId21"/>
    <p:sldLayoutId id="2147484105" r:id="rId22"/>
    <p:sldLayoutId id="2147484106" r:id="rId23"/>
    <p:sldLayoutId id="2147484107" r:id="rId24"/>
    <p:sldLayoutId id="2147484108" r:id="rId25"/>
    <p:sldLayoutId id="2147484109" r:id="rId26"/>
    <p:sldLayoutId id="2147484110" r:id="rId27"/>
    <p:sldLayoutId id="2147484111" r:id="rId28"/>
    <p:sldLayoutId id="2147484112" r:id="rId29"/>
    <p:sldLayoutId id="2147484113" r:id="rId30"/>
    <p:sldLayoutId id="2147484114" r:id="rId31"/>
    <p:sldLayoutId id="2147484115" r:id="rId32"/>
    <p:sldLayoutId id="2147484116" r:id="rId33"/>
    <p:sldLayoutId id="2147484117" r:id="rId34"/>
    <p:sldLayoutId id="2147484118" r:id="rId35"/>
    <p:sldLayoutId id="2147484119" r:id="rId36"/>
    <p:sldLayoutId id="2147484120" r:id="rId37"/>
    <p:sldLayoutId id="2147484121" r:id="rId38"/>
    <p:sldLayoutId id="2147484122" r:id="rId39"/>
    <p:sldLayoutId id="2147484123" r:id="rId40"/>
    <p:sldLayoutId id="2147484124" r:id="rId41"/>
    <p:sldLayoutId id="2147484125" r:id="rId42"/>
    <p:sldLayoutId id="2147484126" r:id="rId43"/>
    <p:sldLayoutId id="2147484127" r:id="rId44"/>
    <p:sldLayoutId id="2147484128" r:id="rId45"/>
    <p:sldLayoutId id="2147484129" r:id="rId46"/>
    <p:sldLayoutId id="2147484130" r:id="rId47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667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91995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1pPr>
      <a:lvl2pPr marL="479988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2pPr>
      <a:lvl3pPr marL="767981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55974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43966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86">
          <p15:clr>
            <a:srgbClr val="F26B43"/>
          </p15:clr>
        </p15:guide>
        <p15:guide id="2" orient="horz" pos="3094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599">
          <p15:clr>
            <a:srgbClr val="FDE53C"/>
          </p15:clr>
        </p15:guide>
        <p15:guide id="6" pos="204">
          <p15:clr>
            <a:srgbClr val="FDE53C"/>
          </p15:clr>
        </p15:guide>
      </p15:sldGuideLst>
    </p:ext>
  </p:extLst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5B6E78CB-2B9F-4FBC-BB4B-93A5CD420154}"/>
              </a:ext>
            </a:extLst>
          </p:cNvPr>
          <p:cNvPicPr>
            <a:picLocks noChangeAspect="1"/>
          </p:cNvPicPr>
          <p:nvPr/>
        </p:nvPicPr>
        <p:blipFill rotWithShape="1">
          <a:blip r:embed="rId4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851B8E-58E7-4DE1-98BB-403C05A2A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20795"/>
            <a:ext cx="11425767" cy="369332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6BAF7-69E3-416D-9FD3-59882C9EA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3759" y="1267884"/>
            <a:ext cx="11503808" cy="50115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621D4-6AEA-4919-91FD-B4B187A45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52718" y="6566399"/>
            <a:ext cx="805777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B8247-66CC-4A11-A71A-E3734EE74F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3759" y="6566399"/>
            <a:ext cx="15025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904F9-E23D-4D62-9E63-0A70B2B6C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929049" y="6586917"/>
            <a:ext cx="1688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067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0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284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2" r:id="rId1"/>
    <p:sldLayoutId id="2147484133" r:id="rId2"/>
    <p:sldLayoutId id="2147484134" r:id="rId3"/>
    <p:sldLayoutId id="2147484135" r:id="rId4"/>
    <p:sldLayoutId id="2147484136" r:id="rId5"/>
    <p:sldLayoutId id="2147484137" r:id="rId6"/>
    <p:sldLayoutId id="2147484138" r:id="rId7"/>
    <p:sldLayoutId id="2147484139" r:id="rId8"/>
    <p:sldLayoutId id="2147484140" r:id="rId9"/>
    <p:sldLayoutId id="2147484141" r:id="rId10"/>
    <p:sldLayoutId id="2147484142" r:id="rId11"/>
    <p:sldLayoutId id="2147484143" r:id="rId12"/>
    <p:sldLayoutId id="2147484144" r:id="rId13"/>
    <p:sldLayoutId id="2147484145" r:id="rId14"/>
    <p:sldLayoutId id="2147484146" r:id="rId15"/>
    <p:sldLayoutId id="2147484147" r:id="rId16"/>
    <p:sldLayoutId id="2147484148" r:id="rId17"/>
    <p:sldLayoutId id="2147484149" r:id="rId18"/>
    <p:sldLayoutId id="2147484150" r:id="rId19"/>
    <p:sldLayoutId id="2147484151" r:id="rId20"/>
    <p:sldLayoutId id="2147484152" r:id="rId21"/>
    <p:sldLayoutId id="2147484153" r:id="rId22"/>
    <p:sldLayoutId id="2147484154" r:id="rId23"/>
    <p:sldLayoutId id="2147484155" r:id="rId24"/>
    <p:sldLayoutId id="2147484156" r:id="rId25"/>
    <p:sldLayoutId id="2147484157" r:id="rId26"/>
    <p:sldLayoutId id="2147484158" r:id="rId27"/>
    <p:sldLayoutId id="2147484159" r:id="rId28"/>
    <p:sldLayoutId id="2147484160" r:id="rId29"/>
    <p:sldLayoutId id="2147484161" r:id="rId30"/>
    <p:sldLayoutId id="2147484162" r:id="rId31"/>
    <p:sldLayoutId id="2147484163" r:id="rId32"/>
    <p:sldLayoutId id="2147484164" r:id="rId33"/>
    <p:sldLayoutId id="2147484165" r:id="rId34"/>
    <p:sldLayoutId id="2147484166" r:id="rId35"/>
    <p:sldLayoutId id="2147484167" r:id="rId36"/>
    <p:sldLayoutId id="2147484168" r:id="rId37"/>
    <p:sldLayoutId id="2147484169" r:id="rId38"/>
    <p:sldLayoutId id="2147484170" r:id="rId39"/>
    <p:sldLayoutId id="2147484171" r:id="rId40"/>
    <p:sldLayoutId id="2147484172" r:id="rId41"/>
    <p:sldLayoutId id="2147484173" r:id="rId42"/>
    <p:sldLayoutId id="2147484174" r:id="rId43"/>
    <p:sldLayoutId id="2147484175" r:id="rId44"/>
    <p:sldLayoutId id="2147484176" r:id="rId45"/>
    <p:sldLayoutId id="2147484177" r:id="rId46"/>
    <p:sldLayoutId id="2147484178" r:id="rId47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667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91995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1pPr>
      <a:lvl2pPr marL="479988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2pPr>
      <a:lvl3pPr marL="767981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55974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43966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86">
          <p15:clr>
            <a:srgbClr val="F26B43"/>
          </p15:clr>
        </p15:guide>
        <p15:guide id="2" orient="horz" pos="3094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599">
          <p15:clr>
            <a:srgbClr val="FDE53C"/>
          </p15:clr>
        </p15:guide>
        <p15:guide id="6" pos="204">
          <p15:clr>
            <a:srgbClr val="FDE53C"/>
          </p15:clr>
        </p15:guide>
      </p15:sldGuideLst>
    </p:ext>
  </p:extLst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5B6E78CB-2B9F-4FBC-BB4B-93A5CD420154}"/>
              </a:ext>
            </a:extLst>
          </p:cNvPr>
          <p:cNvPicPr>
            <a:picLocks noChangeAspect="1"/>
          </p:cNvPicPr>
          <p:nvPr/>
        </p:nvPicPr>
        <p:blipFill rotWithShape="1">
          <a:blip r:embed="rId4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851B8E-58E7-4DE1-98BB-403C05A2A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20795"/>
            <a:ext cx="11425767" cy="369332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6BAF7-69E3-416D-9FD3-59882C9EA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3759" y="1267884"/>
            <a:ext cx="11503808" cy="50115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621D4-6AEA-4919-91FD-B4B187A45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52718" y="6566399"/>
            <a:ext cx="805777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B8247-66CC-4A11-A71A-E3734EE74F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3759" y="6566399"/>
            <a:ext cx="15025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904F9-E23D-4D62-9E63-0A70B2B6C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929049" y="6586917"/>
            <a:ext cx="1688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067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0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839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0" r:id="rId1"/>
    <p:sldLayoutId id="2147484181" r:id="rId2"/>
    <p:sldLayoutId id="2147484182" r:id="rId3"/>
    <p:sldLayoutId id="2147484183" r:id="rId4"/>
    <p:sldLayoutId id="2147484184" r:id="rId5"/>
    <p:sldLayoutId id="2147484185" r:id="rId6"/>
    <p:sldLayoutId id="2147484186" r:id="rId7"/>
    <p:sldLayoutId id="2147484187" r:id="rId8"/>
    <p:sldLayoutId id="2147484188" r:id="rId9"/>
    <p:sldLayoutId id="2147484189" r:id="rId10"/>
    <p:sldLayoutId id="2147484190" r:id="rId11"/>
    <p:sldLayoutId id="2147484191" r:id="rId12"/>
    <p:sldLayoutId id="2147484192" r:id="rId13"/>
    <p:sldLayoutId id="2147484193" r:id="rId14"/>
    <p:sldLayoutId id="2147484194" r:id="rId15"/>
    <p:sldLayoutId id="2147484195" r:id="rId16"/>
    <p:sldLayoutId id="2147484196" r:id="rId17"/>
    <p:sldLayoutId id="2147484197" r:id="rId18"/>
    <p:sldLayoutId id="2147484198" r:id="rId19"/>
    <p:sldLayoutId id="2147484199" r:id="rId20"/>
    <p:sldLayoutId id="2147484200" r:id="rId21"/>
    <p:sldLayoutId id="2147484201" r:id="rId22"/>
    <p:sldLayoutId id="2147484202" r:id="rId23"/>
    <p:sldLayoutId id="2147484203" r:id="rId24"/>
    <p:sldLayoutId id="2147484204" r:id="rId25"/>
    <p:sldLayoutId id="2147484205" r:id="rId26"/>
    <p:sldLayoutId id="2147484206" r:id="rId27"/>
    <p:sldLayoutId id="2147484207" r:id="rId28"/>
    <p:sldLayoutId id="2147484208" r:id="rId29"/>
    <p:sldLayoutId id="2147484209" r:id="rId30"/>
    <p:sldLayoutId id="2147484210" r:id="rId31"/>
    <p:sldLayoutId id="2147484211" r:id="rId32"/>
    <p:sldLayoutId id="2147484212" r:id="rId33"/>
    <p:sldLayoutId id="2147484213" r:id="rId34"/>
    <p:sldLayoutId id="2147484214" r:id="rId35"/>
    <p:sldLayoutId id="2147484215" r:id="rId36"/>
    <p:sldLayoutId id="2147484216" r:id="rId37"/>
    <p:sldLayoutId id="2147484217" r:id="rId38"/>
    <p:sldLayoutId id="2147484218" r:id="rId39"/>
    <p:sldLayoutId id="2147484219" r:id="rId40"/>
    <p:sldLayoutId id="2147484220" r:id="rId41"/>
    <p:sldLayoutId id="2147484221" r:id="rId42"/>
    <p:sldLayoutId id="2147484222" r:id="rId43"/>
    <p:sldLayoutId id="2147484223" r:id="rId44"/>
    <p:sldLayoutId id="2147484224" r:id="rId45"/>
    <p:sldLayoutId id="2147484225" r:id="rId46"/>
    <p:sldLayoutId id="2147484226" r:id="rId47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667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91995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1pPr>
      <a:lvl2pPr marL="479988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2pPr>
      <a:lvl3pPr marL="767981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55974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43966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86">
          <p15:clr>
            <a:srgbClr val="F26B43"/>
          </p15:clr>
        </p15:guide>
        <p15:guide id="2" orient="horz" pos="3094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599">
          <p15:clr>
            <a:srgbClr val="FDE53C"/>
          </p15:clr>
        </p15:guide>
        <p15:guide id="6" pos="204">
          <p15:clr>
            <a:srgbClr val="FDE53C"/>
          </p15:clr>
        </p15:guide>
      </p15:sldGuideLst>
    </p:ext>
  </p:extLst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5B6E78CB-2B9F-4FBC-BB4B-93A5CD420154}"/>
              </a:ext>
            </a:extLst>
          </p:cNvPr>
          <p:cNvPicPr>
            <a:picLocks noChangeAspect="1"/>
          </p:cNvPicPr>
          <p:nvPr/>
        </p:nvPicPr>
        <p:blipFill rotWithShape="1">
          <a:blip r:embed="rId4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851B8E-58E7-4DE1-98BB-403C05A2A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20795"/>
            <a:ext cx="11425767" cy="369332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6BAF7-69E3-416D-9FD3-59882C9EA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3759" y="1267884"/>
            <a:ext cx="11503808" cy="50115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621D4-6AEA-4919-91FD-B4B187A45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52718" y="6566399"/>
            <a:ext cx="805777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B8247-66CC-4A11-A71A-E3734EE74F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3759" y="6566399"/>
            <a:ext cx="15025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904F9-E23D-4D62-9E63-0A70B2B6C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929049" y="6586917"/>
            <a:ext cx="1688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067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0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988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28" r:id="rId1"/>
    <p:sldLayoutId id="2147484229" r:id="rId2"/>
    <p:sldLayoutId id="2147484230" r:id="rId3"/>
    <p:sldLayoutId id="2147484231" r:id="rId4"/>
    <p:sldLayoutId id="2147484232" r:id="rId5"/>
    <p:sldLayoutId id="2147484233" r:id="rId6"/>
    <p:sldLayoutId id="2147484234" r:id="rId7"/>
    <p:sldLayoutId id="2147484235" r:id="rId8"/>
    <p:sldLayoutId id="2147484236" r:id="rId9"/>
    <p:sldLayoutId id="2147484237" r:id="rId10"/>
    <p:sldLayoutId id="2147484238" r:id="rId11"/>
    <p:sldLayoutId id="2147484239" r:id="rId12"/>
    <p:sldLayoutId id="2147484240" r:id="rId13"/>
    <p:sldLayoutId id="2147484241" r:id="rId14"/>
    <p:sldLayoutId id="2147484242" r:id="rId15"/>
    <p:sldLayoutId id="2147484243" r:id="rId16"/>
    <p:sldLayoutId id="2147484244" r:id="rId17"/>
    <p:sldLayoutId id="2147484245" r:id="rId18"/>
    <p:sldLayoutId id="2147484246" r:id="rId19"/>
    <p:sldLayoutId id="2147484247" r:id="rId20"/>
    <p:sldLayoutId id="2147484248" r:id="rId21"/>
    <p:sldLayoutId id="2147484249" r:id="rId22"/>
    <p:sldLayoutId id="2147484250" r:id="rId23"/>
    <p:sldLayoutId id="2147484251" r:id="rId24"/>
    <p:sldLayoutId id="2147484252" r:id="rId25"/>
    <p:sldLayoutId id="2147484253" r:id="rId26"/>
    <p:sldLayoutId id="2147484254" r:id="rId27"/>
    <p:sldLayoutId id="2147484255" r:id="rId28"/>
    <p:sldLayoutId id="2147484256" r:id="rId29"/>
    <p:sldLayoutId id="2147484257" r:id="rId30"/>
    <p:sldLayoutId id="2147484258" r:id="rId31"/>
    <p:sldLayoutId id="2147484259" r:id="rId32"/>
    <p:sldLayoutId id="2147484260" r:id="rId33"/>
    <p:sldLayoutId id="2147484261" r:id="rId34"/>
    <p:sldLayoutId id="2147484262" r:id="rId35"/>
    <p:sldLayoutId id="2147484263" r:id="rId36"/>
    <p:sldLayoutId id="2147484264" r:id="rId37"/>
    <p:sldLayoutId id="2147484265" r:id="rId38"/>
    <p:sldLayoutId id="2147484266" r:id="rId39"/>
    <p:sldLayoutId id="2147484267" r:id="rId40"/>
    <p:sldLayoutId id="2147484268" r:id="rId41"/>
    <p:sldLayoutId id="2147484269" r:id="rId42"/>
    <p:sldLayoutId id="2147484270" r:id="rId43"/>
    <p:sldLayoutId id="2147484271" r:id="rId44"/>
    <p:sldLayoutId id="2147484272" r:id="rId45"/>
    <p:sldLayoutId id="2147484273" r:id="rId46"/>
    <p:sldLayoutId id="2147484274" r:id="rId47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667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91995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1pPr>
      <a:lvl2pPr marL="479988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2pPr>
      <a:lvl3pPr marL="767981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55974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43966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86">
          <p15:clr>
            <a:srgbClr val="F26B43"/>
          </p15:clr>
        </p15:guide>
        <p15:guide id="2" orient="horz" pos="3094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599">
          <p15:clr>
            <a:srgbClr val="FDE53C"/>
          </p15:clr>
        </p15:guide>
        <p15:guide id="6" pos="204">
          <p15:clr>
            <a:srgbClr val="FDE53C"/>
          </p15:clr>
        </p15:guide>
      </p15:sldGuideLst>
    </p:ext>
  </p:extLst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5B6E78CB-2B9F-4FBC-BB4B-93A5CD420154}"/>
              </a:ext>
            </a:extLst>
          </p:cNvPr>
          <p:cNvPicPr>
            <a:picLocks noChangeAspect="1"/>
          </p:cNvPicPr>
          <p:nvPr/>
        </p:nvPicPr>
        <p:blipFill rotWithShape="1">
          <a:blip r:embed="rId4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851B8E-58E7-4DE1-98BB-403C05A2A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20795"/>
            <a:ext cx="11425767" cy="369332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6BAF7-69E3-416D-9FD3-59882C9EA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3759" y="1267884"/>
            <a:ext cx="11503808" cy="50115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621D4-6AEA-4919-91FD-B4B187A45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52718" y="6566399"/>
            <a:ext cx="805777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B8247-66CC-4A11-A71A-E3734EE74F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3759" y="6566399"/>
            <a:ext cx="15025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904F9-E23D-4D62-9E63-0A70B2B6C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929049" y="6586917"/>
            <a:ext cx="1688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067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0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697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76" r:id="rId1"/>
    <p:sldLayoutId id="2147484277" r:id="rId2"/>
    <p:sldLayoutId id="2147484278" r:id="rId3"/>
    <p:sldLayoutId id="2147484279" r:id="rId4"/>
    <p:sldLayoutId id="2147484280" r:id="rId5"/>
    <p:sldLayoutId id="2147484281" r:id="rId6"/>
    <p:sldLayoutId id="2147484282" r:id="rId7"/>
    <p:sldLayoutId id="2147484283" r:id="rId8"/>
    <p:sldLayoutId id="2147484284" r:id="rId9"/>
    <p:sldLayoutId id="2147484285" r:id="rId10"/>
    <p:sldLayoutId id="2147484286" r:id="rId11"/>
    <p:sldLayoutId id="2147484287" r:id="rId12"/>
    <p:sldLayoutId id="2147484288" r:id="rId13"/>
    <p:sldLayoutId id="2147484289" r:id="rId14"/>
    <p:sldLayoutId id="2147484290" r:id="rId15"/>
    <p:sldLayoutId id="2147484291" r:id="rId16"/>
    <p:sldLayoutId id="2147484292" r:id="rId17"/>
    <p:sldLayoutId id="2147484293" r:id="rId18"/>
    <p:sldLayoutId id="2147484294" r:id="rId19"/>
    <p:sldLayoutId id="2147484295" r:id="rId20"/>
    <p:sldLayoutId id="2147484296" r:id="rId21"/>
    <p:sldLayoutId id="2147484297" r:id="rId22"/>
    <p:sldLayoutId id="2147484298" r:id="rId23"/>
    <p:sldLayoutId id="2147484299" r:id="rId24"/>
    <p:sldLayoutId id="2147484300" r:id="rId25"/>
    <p:sldLayoutId id="2147484301" r:id="rId26"/>
    <p:sldLayoutId id="2147484302" r:id="rId27"/>
    <p:sldLayoutId id="2147484303" r:id="rId28"/>
    <p:sldLayoutId id="2147484304" r:id="rId29"/>
    <p:sldLayoutId id="2147484305" r:id="rId30"/>
    <p:sldLayoutId id="2147484306" r:id="rId31"/>
    <p:sldLayoutId id="2147484307" r:id="rId32"/>
    <p:sldLayoutId id="2147484308" r:id="rId33"/>
    <p:sldLayoutId id="2147484309" r:id="rId34"/>
    <p:sldLayoutId id="2147484310" r:id="rId35"/>
    <p:sldLayoutId id="2147484311" r:id="rId36"/>
    <p:sldLayoutId id="2147484312" r:id="rId37"/>
    <p:sldLayoutId id="2147484313" r:id="rId38"/>
    <p:sldLayoutId id="2147484314" r:id="rId39"/>
    <p:sldLayoutId id="2147484315" r:id="rId40"/>
    <p:sldLayoutId id="2147484316" r:id="rId41"/>
    <p:sldLayoutId id="2147484317" r:id="rId42"/>
    <p:sldLayoutId id="2147484318" r:id="rId43"/>
    <p:sldLayoutId id="2147484319" r:id="rId44"/>
    <p:sldLayoutId id="2147484320" r:id="rId45"/>
    <p:sldLayoutId id="2147484321" r:id="rId46"/>
    <p:sldLayoutId id="2147484322" r:id="rId47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667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91995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1pPr>
      <a:lvl2pPr marL="479988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2pPr>
      <a:lvl3pPr marL="767981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55974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43966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86">
          <p15:clr>
            <a:srgbClr val="F26B43"/>
          </p15:clr>
        </p15:guide>
        <p15:guide id="2" orient="horz" pos="3094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599">
          <p15:clr>
            <a:srgbClr val="FDE53C"/>
          </p15:clr>
        </p15:guide>
        <p15:guide id="6" pos="204">
          <p15:clr>
            <a:srgbClr val="FDE53C"/>
          </p15:clr>
        </p15:guide>
      </p15:sldGuideLst>
    </p:ext>
  </p:extLst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5B6E78CB-2B9F-4FBC-BB4B-93A5CD420154}"/>
              </a:ext>
            </a:extLst>
          </p:cNvPr>
          <p:cNvPicPr>
            <a:picLocks noChangeAspect="1"/>
          </p:cNvPicPr>
          <p:nvPr/>
        </p:nvPicPr>
        <p:blipFill rotWithShape="1">
          <a:blip r:embed="rId4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851B8E-58E7-4DE1-98BB-403C05A2A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20795"/>
            <a:ext cx="11425767" cy="369332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6BAF7-69E3-416D-9FD3-59882C9EA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3759" y="1267884"/>
            <a:ext cx="11503808" cy="50115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621D4-6AEA-4919-91FD-B4B187A45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52718" y="6566399"/>
            <a:ext cx="805777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B8247-66CC-4A11-A71A-E3734EE74F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3759" y="6566399"/>
            <a:ext cx="15025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904F9-E23D-4D62-9E63-0A70B2B6C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929049" y="6586917"/>
            <a:ext cx="1688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067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0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995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24" r:id="rId1"/>
    <p:sldLayoutId id="2147484325" r:id="rId2"/>
    <p:sldLayoutId id="2147484326" r:id="rId3"/>
    <p:sldLayoutId id="2147484327" r:id="rId4"/>
    <p:sldLayoutId id="2147484328" r:id="rId5"/>
    <p:sldLayoutId id="2147484329" r:id="rId6"/>
    <p:sldLayoutId id="2147484330" r:id="rId7"/>
    <p:sldLayoutId id="2147484331" r:id="rId8"/>
    <p:sldLayoutId id="2147484332" r:id="rId9"/>
    <p:sldLayoutId id="2147484333" r:id="rId10"/>
    <p:sldLayoutId id="2147484334" r:id="rId11"/>
    <p:sldLayoutId id="2147484335" r:id="rId12"/>
    <p:sldLayoutId id="2147484336" r:id="rId13"/>
    <p:sldLayoutId id="2147484337" r:id="rId14"/>
    <p:sldLayoutId id="2147484338" r:id="rId15"/>
    <p:sldLayoutId id="2147484339" r:id="rId16"/>
    <p:sldLayoutId id="2147484340" r:id="rId17"/>
    <p:sldLayoutId id="2147484341" r:id="rId18"/>
    <p:sldLayoutId id="2147484342" r:id="rId19"/>
    <p:sldLayoutId id="2147484343" r:id="rId20"/>
    <p:sldLayoutId id="2147484344" r:id="rId21"/>
    <p:sldLayoutId id="2147484345" r:id="rId22"/>
    <p:sldLayoutId id="2147484346" r:id="rId23"/>
    <p:sldLayoutId id="2147484347" r:id="rId24"/>
    <p:sldLayoutId id="2147484348" r:id="rId25"/>
    <p:sldLayoutId id="2147484349" r:id="rId26"/>
    <p:sldLayoutId id="2147484350" r:id="rId27"/>
    <p:sldLayoutId id="2147484351" r:id="rId28"/>
    <p:sldLayoutId id="2147484352" r:id="rId29"/>
    <p:sldLayoutId id="2147484353" r:id="rId30"/>
    <p:sldLayoutId id="2147484354" r:id="rId31"/>
    <p:sldLayoutId id="2147484355" r:id="rId32"/>
    <p:sldLayoutId id="2147484356" r:id="rId33"/>
    <p:sldLayoutId id="2147484357" r:id="rId34"/>
    <p:sldLayoutId id="2147484358" r:id="rId35"/>
    <p:sldLayoutId id="2147484359" r:id="rId36"/>
    <p:sldLayoutId id="2147484360" r:id="rId37"/>
    <p:sldLayoutId id="2147484361" r:id="rId38"/>
    <p:sldLayoutId id="2147484362" r:id="rId39"/>
    <p:sldLayoutId id="2147484363" r:id="rId40"/>
    <p:sldLayoutId id="2147484364" r:id="rId41"/>
    <p:sldLayoutId id="2147484365" r:id="rId42"/>
    <p:sldLayoutId id="2147484366" r:id="rId43"/>
    <p:sldLayoutId id="2147484367" r:id="rId44"/>
    <p:sldLayoutId id="2147484368" r:id="rId45"/>
    <p:sldLayoutId id="2147484369" r:id="rId46"/>
    <p:sldLayoutId id="2147484370" r:id="rId47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667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91995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1pPr>
      <a:lvl2pPr marL="479988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2pPr>
      <a:lvl3pPr marL="767981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55974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43966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86">
          <p15:clr>
            <a:srgbClr val="F26B43"/>
          </p15:clr>
        </p15:guide>
        <p15:guide id="2" orient="horz" pos="3094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599">
          <p15:clr>
            <a:srgbClr val="FDE53C"/>
          </p15:clr>
        </p15:guide>
        <p15:guide id="6" pos="204">
          <p15:clr>
            <a:srgbClr val="FDE53C"/>
          </p15:clr>
        </p15:guide>
      </p15:sldGuideLst>
    </p:ext>
  </p:extLst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5B6E78CB-2B9F-4FBC-BB4B-93A5CD420154}"/>
              </a:ext>
            </a:extLst>
          </p:cNvPr>
          <p:cNvPicPr>
            <a:picLocks noChangeAspect="1"/>
          </p:cNvPicPr>
          <p:nvPr/>
        </p:nvPicPr>
        <p:blipFill rotWithShape="1">
          <a:blip r:embed="rId4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851B8E-58E7-4DE1-98BB-403C05A2A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20795"/>
            <a:ext cx="11425767" cy="369332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6BAF7-69E3-416D-9FD3-59882C9EA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3759" y="1267884"/>
            <a:ext cx="11503808" cy="50115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621D4-6AEA-4919-91FD-B4B187A45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52718" y="6566399"/>
            <a:ext cx="805777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B8247-66CC-4A11-A71A-E3734EE74F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3759" y="6566399"/>
            <a:ext cx="15025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904F9-E23D-4D62-9E63-0A70B2B6C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929049" y="6586917"/>
            <a:ext cx="1688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067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0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391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72" r:id="rId1"/>
    <p:sldLayoutId id="2147484373" r:id="rId2"/>
    <p:sldLayoutId id="2147484374" r:id="rId3"/>
    <p:sldLayoutId id="2147484375" r:id="rId4"/>
    <p:sldLayoutId id="2147484376" r:id="rId5"/>
    <p:sldLayoutId id="2147484377" r:id="rId6"/>
    <p:sldLayoutId id="2147484378" r:id="rId7"/>
    <p:sldLayoutId id="2147484379" r:id="rId8"/>
    <p:sldLayoutId id="2147484380" r:id="rId9"/>
    <p:sldLayoutId id="2147484381" r:id="rId10"/>
    <p:sldLayoutId id="2147484382" r:id="rId11"/>
    <p:sldLayoutId id="2147484383" r:id="rId12"/>
    <p:sldLayoutId id="2147484384" r:id="rId13"/>
    <p:sldLayoutId id="2147484385" r:id="rId14"/>
    <p:sldLayoutId id="2147484386" r:id="rId15"/>
    <p:sldLayoutId id="2147484387" r:id="rId16"/>
    <p:sldLayoutId id="2147484388" r:id="rId17"/>
    <p:sldLayoutId id="2147484389" r:id="rId18"/>
    <p:sldLayoutId id="2147484390" r:id="rId19"/>
    <p:sldLayoutId id="2147484391" r:id="rId20"/>
    <p:sldLayoutId id="2147484392" r:id="rId21"/>
    <p:sldLayoutId id="2147484393" r:id="rId22"/>
    <p:sldLayoutId id="2147484394" r:id="rId23"/>
    <p:sldLayoutId id="2147484395" r:id="rId24"/>
    <p:sldLayoutId id="2147484396" r:id="rId25"/>
    <p:sldLayoutId id="2147484397" r:id="rId26"/>
    <p:sldLayoutId id="2147484398" r:id="rId27"/>
    <p:sldLayoutId id="2147484399" r:id="rId28"/>
    <p:sldLayoutId id="2147484400" r:id="rId29"/>
    <p:sldLayoutId id="2147484401" r:id="rId30"/>
    <p:sldLayoutId id="2147484402" r:id="rId31"/>
    <p:sldLayoutId id="2147484403" r:id="rId32"/>
    <p:sldLayoutId id="2147484404" r:id="rId33"/>
    <p:sldLayoutId id="2147484405" r:id="rId34"/>
    <p:sldLayoutId id="2147484406" r:id="rId35"/>
    <p:sldLayoutId id="2147484407" r:id="rId36"/>
    <p:sldLayoutId id="2147484408" r:id="rId37"/>
    <p:sldLayoutId id="2147484409" r:id="rId38"/>
    <p:sldLayoutId id="2147484410" r:id="rId39"/>
    <p:sldLayoutId id="2147484411" r:id="rId40"/>
    <p:sldLayoutId id="2147484412" r:id="rId41"/>
    <p:sldLayoutId id="2147484413" r:id="rId42"/>
    <p:sldLayoutId id="2147484414" r:id="rId43"/>
    <p:sldLayoutId id="2147484415" r:id="rId44"/>
    <p:sldLayoutId id="2147484416" r:id="rId45"/>
    <p:sldLayoutId id="2147484417" r:id="rId46"/>
    <p:sldLayoutId id="2147484418" r:id="rId47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667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91995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1pPr>
      <a:lvl2pPr marL="479988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2pPr>
      <a:lvl3pPr marL="767981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55974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43966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86">
          <p15:clr>
            <a:srgbClr val="F26B43"/>
          </p15:clr>
        </p15:guide>
        <p15:guide id="2" orient="horz" pos="3094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599">
          <p15:clr>
            <a:srgbClr val="FDE53C"/>
          </p15:clr>
        </p15:guide>
        <p15:guide id="6" pos="204">
          <p15:clr>
            <a:srgbClr val="FDE53C"/>
          </p15:clr>
        </p15:guide>
      </p15:sldGuideLst>
    </p:ext>
  </p:extLst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5B6E78CB-2B9F-4FBC-BB4B-93A5CD420154}"/>
              </a:ext>
            </a:extLst>
          </p:cNvPr>
          <p:cNvPicPr>
            <a:picLocks noChangeAspect="1"/>
          </p:cNvPicPr>
          <p:nvPr/>
        </p:nvPicPr>
        <p:blipFill rotWithShape="1">
          <a:blip r:embed="rId4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851B8E-58E7-4DE1-98BB-403C05A2A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20795"/>
            <a:ext cx="11425767" cy="369332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6BAF7-69E3-416D-9FD3-59882C9EA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3759" y="1267884"/>
            <a:ext cx="11503808" cy="50115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621D4-6AEA-4919-91FD-B4B187A45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52718" y="6566399"/>
            <a:ext cx="805777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B8247-66CC-4A11-A71A-E3734EE74F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3759" y="6566399"/>
            <a:ext cx="15025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904F9-E23D-4D62-9E63-0A70B2B6C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929049" y="6586917"/>
            <a:ext cx="1688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067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618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20" r:id="rId1"/>
    <p:sldLayoutId id="2147484421" r:id="rId2"/>
    <p:sldLayoutId id="2147484422" r:id="rId3"/>
    <p:sldLayoutId id="2147484423" r:id="rId4"/>
    <p:sldLayoutId id="2147484424" r:id="rId5"/>
    <p:sldLayoutId id="2147484425" r:id="rId6"/>
    <p:sldLayoutId id="2147484426" r:id="rId7"/>
    <p:sldLayoutId id="2147484427" r:id="rId8"/>
    <p:sldLayoutId id="2147484428" r:id="rId9"/>
    <p:sldLayoutId id="2147484429" r:id="rId10"/>
    <p:sldLayoutId id="2147484430" r:id="rId11"/>
    <p:sldLayoutId id="2147484431" r:id="rId12"/>
    <p:sldLayoutId id="2147484432" r:id="rId13"/>
    <p:sldLayoutId id="2147484433" r:id="rId14"/>
    <p:sldLayoutId id="2147484434" r:id="rId15"/>
    <p:sldLayoutId id="2147484435" r:id="rId16"/>
    <p:sldLayoutId id="2147484436" r:id="rId17"/>
    <p:sldLayoutId id="2147484437" r:id="rId18"/>
    <p:sldLayoutId id="2147484438" r:id="rId19"/>
    <p:sldLayoutId id="2147484439" r:id="rId20"/>
    <p:sldLayoutId id="2147484440" r:id="rId21"/>
    <p:sldLayoutId id="2147484441" r:id="rId22"/>
    <p:sldLayoutId id="2147484442" r:id="rId23"/>
    <p:sldLayoutId id="2147484443" r:id="rId24"/>
    <p:sldLayoutId id="2147484445" r:id="rId25"/>
    <p:sldLayoutId id="2147484446" r:id="rId26"/>
    <p:sldLayoutId id="2147484447" r:id="rId27"/>
    <p:sldLayoutId id="2147484448" r:id="rId28"/>
    <p:sldLayoutId id="2147484449" r:id="rId29"/>
    <p:sldLayoutId id="2147484450" r:id="rId30"/>
    <p:sldLayoutId id="2147484451" r:id="rId31"/>
    <p:sldLayoutId id="2147484452" r:id="rId32"/>
    <p:sldLayoutId id="2147484453" r:id="rId33"/>
    <p:sldLayoutId id="2147484454" r:id="rId34"/>
    <p:sldLayoutId id="2147484455" r:id="rId35"/>
    <p:sldLayoutId id="2147484456" r:id="rId36"/>
    <p:sldLayoutId id="2147484457" r:id="rId37"/>
    <p:sldLayoutId id="2147484458" r:id="rId38"/>
    <p:sldLayoutId id="2147484459" r:id="rId39"/>
    <p:sldLayoutId id="2147484460" r:id="rId40"/>
    <p:sldLayoutId id="2147484461" r:id="rId41"/>
    <p:sldLayoutId id="2147484462" r:id="rId42"/>
    <p:sldLayoutId id="2147484463" r:id="rId43"/>
    <p:sldLayoutId id="2147484464" r:id="rId44"/>
    <p:sldLayoutId id="2147484465" r:id="rId45"/>
    <p:sldLayoutId id="2147484466" r:id="rId46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667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91995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1pPr>
      <a:lvl2pPr marL="479988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2pPr>
      <a:lvl3pPr marL="767981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55974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43966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86">
          <p15:clr>
            <a:srgbClr val="F26B43"/>
          </p15:clr>
        </p15:guide>
        <p15:guide id="2" orient="horz" pos="3094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599">
          <p15:clr>
            <a:srgbClr val="FDE53C"/>
          </p15:clr>
        </p15:guide>
        <p15:guide id="6" pos="204">
          <p15:clr>
            <a:srgbClr val="FDE53C"/>
          </p15:clr>
        </p15:guide>
      </p15:sldGuideLst>
    </p:ext>
  </p:extLst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5B6E78CB-2B9F-4FBC-BB4B-93A5CD420154}"/>
              </a:ext>
            </a:extLst>
          </p:cNvPr>
          <p:cNvPicPr>
            <a:picLocks noChangeAspect="1"/>
          </p:cNvPicPr>
          <p:nvPr/>
        </p:nvPicPr>
        <p:blipFill rotWithShape="1">
          <a:blip r:embed="rId4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851B8E-58E7-4DE1-98BB-403C05A2A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20795"/>
            <a:ext cx="11425767" cy="369332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6BAF7-69E3-416D-9FD3-59882C9EA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3759" y="1267884"/>
            <a:ext cx="11503808" cy="50115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621D4-6AEA-4919-91FD-B4B187A45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52718" y="6566399"/>
            <a:ext cx="805777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B8247-66CC-4A11-A71A-E3734EE74F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3759" y="6566399"/>
            <a:ext cx="15025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904F9-E23D-4D62-9E63-0A70B2B6C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929049" y="6586917"/>
            <a:ext cx="1688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067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0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111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68" r:id="rId1"/>
    <p:sldLayoutId id="2147484469" r:id="rId2"/>
    <p:sldLayoutId id="2147484470" r:id="rId3"/>
    <p:sldLayoutId id="2147484471" r:id="rId4"/>
    <p:sldLayoutId id="2147484472" r:id="rId5"/>
    <p:sldLayoutId id="2147484473" r:id="rId6"/>
    <p:sldLayoutId id="2147484474" r:id="rId7"/>
    <p:sldLayoutId id="2147484475" r:id="rId8"/>
    <p:sldLayoutId id="2147484476" r:id="rId9"/>
    <p:sldLayoutId id="2147484477" r:id="rId10"/>
    <p:sldLayoutId id="2147484478" r:id="rId11"/>
    <p:sldLayoutId id="2147484479" r:id="rId12"/>
    <p:sldLayoutId id="2147484480" r:id="rId13"/>
    <p:sldLayoutId id="2147484481" r:id="rId14"/>
    <p:sldLayoutId id="2147484482" r:id="rId15"/>
    <p:sldLayoutId id="2147484483" r:id="rId16"/>
    <p:sldLayoutId id="2147484484" r:id="rId17"/>
    <p:sldLayoutId id="2147484485" r:id="rId18"/>
    <p:sldLayoutId id="2147484486" r:id="rId19"/>
    <p:sldLayoutId id="2147484487" r:id="rId20"/>
    <p:sldLayoutId id="2147484488" r:id="rId21"/>
    <p:sldLayoutId id="2147484489" r:id="rId22"/>
    <p:sldLayoutId id="2147484490" r:id="rId23"/>
    <p:sldLayoutId id="2147484491" r:id="rId24"/>
    <p:sldLayoutId id="2147484492" r:id="rId25"/>
    <p:sldLayoutId id="2147484493" r:id="rId26"/>
    <p:sldLayoutId id="2147484494" r:id="rId27"/>
    <p:sldLayoutId id="2147484495" r:id="rId28"/>
    <p:sldLayoutId id="2147484496" r:id="rId29"/>
    <p:sldLayoutId id="2147484497" r:id="rId30"/>
    <p:sldLayoutId id="2147484498" r:id="rId31"/>
    <p:sldLayoutId id="2147484499" r:id="rId32"/>
    <p:sldLayoutId id="2147484500" r:id="rId33"/>
    <p:sldLayoutId id="2147484501" r:id="rId34"/>
    <p:sldLayoutId id="2147484502" r:id="rId35"/>
    <p:sldLayoutId id="2147484503" r:id="rId36"/>
    <p:sldLayoutId id="2147484504" r:id="rId37"/>
    <p:sldLayoutId id="2147484505" r:id="rId38"/>
    <p:sldLayoutId id="2147484506" r:id="rId39"/>
    <p:sldLayoutId id="2147484507" r:id="rId40"/>
    <p:sldLayoutId id="2147484508" r:id="rId41"/>
    <p:sldLayoutId id="2147484509" r:id="rId42"/>
    <p:sldLayoutId id="2147484510" r:id="rId43"/>
    <p:sldLayoutId id="2147484511" r:id="rId44"/>
    <p:sldLayoutId id="2147484512" r:id="rId45"/>
    <p:sldLayoutId id="2147484513" r:id="rId46"/>
    <p:sldLayoutId id="2147484514" r:id="rId47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667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91995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1pPr>
      <a:lvl2pPr marL="479988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2pPr>
      <a:lvl3pPr marL="767981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55974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43966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86">
          <p15:clr>
            <a:srgbClr val="F26B43"/>
          </p15:clr>
        </p15:guide>
        <p15:guide id="2" orient="horz" pos="3094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599">
          <p15:clr>
            <a:srgbClr val="FDE53C"/>
          </p15:clr>
        </p15:guide>
        <p15:guide id="6" pos="204">
          <p15:clr>
            <a:srgbClr val="FDE53C"/>
          </p15:clr>
        </p15:guide>
      </p15:sldGuideLst>
    </p:ext>
  </p:extLst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5B6E78CB-2B9F-4FBC-BB4B-93A5CD420154}"/>
              </a:ext>
            </a:extLst>
          </p:cNvPr>
          <p:cNvPicPr>
            <a:picLocks noChangeAspect="1"/>
          </p:cNvPicPr>
          <p:nvPr/>
        </p:nvPicPr>
        <p:blipFill rotWithShape="1">
          <a:blip r:embed="rId4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851B8E-58E7-4DE1-98BB-403C05A2A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20795"/>
            <a:ext cx="11425767" cy="369332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6BAF7-69E3-416D-9FD3-59882C9EA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3759" y="1267884"/>
            <a:ext cx="11503808" cy="50115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621D4-6AEA-4919-91FD-B4B187A45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52718" y="6566399"/>
            <a:ext cx="805777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B8247-66CC-4A11-A71A-E3734EE74F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3759" y="6566399"/>
            <a:ext cx="15025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904F9-E23D-4D62-9E63-0A70B2B6C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929049" y="6586917"/>
            <a:ext cx="1688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067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0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59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16" r:id="rId1"/>
    <p:sldLayoutId id="2147484517" r:id="rId2"/>
    <p:sldLayoutId id="2147484518" r:id="rId3"/>
    <p:sldLayoutId id="2147484519" r:id="rId4"/>
    <p:sldLayoutId id="2147484520" r:id="rId5"/>
    <p:sldLayoutId id="2147484521" r:id="rId6"/>
    <p:sldLayoutId id="2147484522" r:id="rId7"/>
    <p:sldLayoutId id="2147484523" r:id="rId8"/>
    <p:sldLayoutId id="2147484524" r:id="rId9"/>
    <p:sldLayoutId id="2147484525" r:id="rId10"/>
    <p:sldLayoutId id="2147484526" r:id="rId11"/>
    <p:sldLayoutId id="2147484527" r:id="rId12"/>
    <p:sldLayoutId id="2147484528" r:id="rId13"/>
    <p:sldLayoutId id="2147484529" r:id="rId14"/>
    <p:sldLayoutId id="2147484530" r:id="rId15"/>
    <p:sldLayoutId id="2147484531" r:id="rId16"/>
    <p:sldLayoutId id="2147484532" r:id="rId17"/>
    <p:sldLayoutId id="2147484533" r:id="rId18"/>
    <p:sldLayoutId id="2147484534" r:id="rId19"/>
    <p:sldLayoutId id="2147484535" r:id="rId20"/>
    <p:sldLayoutId id="2147484536" r:id="rId21"/>
    <p:sldLayoutId id="2147484537" r:id="rId22"/>
    <p:sldLayoutId id="2147484538" r:id="rId23"/>
    <p:sldLayoutId id="2147484539" r:id="rId24"/>
    <p:sldLayoutId id="2147484540" r:id="rId25"/>
    <p:sldLayoutId id="2147484541" r:id="rId26"/>
    <p:sldLayoutId id="2147484542" r:id="rId27"/>
    <p:sldLayoutId id="2147484543" r:id="rId28"/>
    <p:sldLayoutId id="2147484544" r:id="rId29"/>
    <p:sldLayoutId id="2147484545" r:id="rId30"/>
    <p:sldLayoutId id="2147484546" r:id="rId31"/>
    <p:sldLayoutId id="2147484547" r:id="rId32"/>
    <p:sldLayoutId id="2147484548" r:id="rId33"/>
    <p:sldLayoutId id="2147484549" r:id="rId34"/>
    <p:sldLayoutId id="2147484550" r:id="rId35"/>
    <p:sldLayoutId id="2147484551" r:id="rId36"/>
    <p:sldLayoutId id="2147484552" r:id="rId37"/>
    <p:sldLayoutId id="2147484553" r:id="rId38"/>
    <p:sldLayoutId id="2147484554" r:id="rId39"/>
    <p:sldLayoutId id="2147484555" r:id="rId40"/>
    <p:sldLayoutId id="2147484556" r:id="rId41"/>
    <p:sldLayoutId id="2147484557" r:id="rId42"/>
    <p:sldLayoutId id="2147484558" r:id="rId43"/>
    <p:sldLayoutId id="2147484559" r:id="rId44"/>
    <p:sldLayoutId id="2147484560" r:id="rId45"/>
    <p:sldLayoutId id="2147484561" r:id="rId46"/>
    <p:sldLayoutId id="2147484562" r:id="rId47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667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91995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1pPr>
      <a:lvl2pPr marL="479988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2pPr>
      <a:lvl3pPr marL="767981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55974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43966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86">
          <p15:clr>
            <a:srgbClr val="F26B43"/>
          </p15:clr>
        </p15:guide>
        <p15:guide id="2" orient="horz" pos="3094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599">
          <p15:clr>
            <a:srgbClr val="FDE53C"/>
          </p15:clr>
        </p15:guide>
        <p15:guide id="6" pos="204">
          <p15:clr>
            <a:srgbClr val="FDE53C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4617186-D4EC-D844-A7FD-5BB80C729118}"/>
              </a:ext>
            </a:extLst>
          </p:cNvPr>
          <p:cNvSpPr/>
          <p:nvPr userDrawn="1"/>
        </p:nvSpPr>
        <p:spPr>
          <a:xfrm>
            <a:off x="0" y="2"/>
            <a:ext cx="12192000" cy="1070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EE4C035D-9E40-894E-8653-C4537B1AD4A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249599" y="535459"/>
            <a:ext cx="805093" cy="393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AU" altLang="en-US" dirty="0"/>
              <a:t>[Title]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589C88CA-D9A4-B346-8FD0-DE9749E2930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260027" y="1337735"/>
            <a:ext cx="11682367" cy="5308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84505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  <p:sldLayoutId id="2147483728" r:id="rId15"/>
    <p:sldLayoutId id="2147483729" r:id="rId16"/>
    <p:sldLayoutId id="2147483730" r:id="rId17"/>
    <p:sldLayoutId id="2147483731" r:id="rId18"/>
    <p:sldLayoutId id="2147483732" r:id="rId19"/>
    <p:sldLayoutId id="2147483733" r:id="rId20"/>
    <p:sldLayoutId id="2147483734" r:id="rId21"/>
    <p:sldLayoutId id="2147483735" r:id="rId22"/>
    <p:sldLayoutId id="2147483736" r:id="rId23"/>
    <p:sldLayoutId id="2147483737" r:id="rId24"/>
    <p:sldLayoutId id="2147483738" r:id="rId25"/>
    <p:sldLayoutId id="2147483739" r:id="rId26"/>
    <p:sldLayoutId id="2147483740" r:id="rId27"/>
    <p:sldLayoutId id="2147483741" r:id="rId28"/>
  </p:sldLayoutIdLst>
  <p:transition spd="med">
    <p:fade/>
  </p:transition>
  <p:hf sldNum="0" hdr="0" ftr="0" dt="0"/>
  <p:txStyles>
    <p:titleStyle>
      <a:lvl1pPr algn="l" defTabSz="685779" rtl="0" eaLnBrk="0" fontAlgn="base" hangingPunct="0">
        <a:lnSpc>
          <a:spcPts val="3000"/>
        </a:lnSpc>
        <a:spcBef>
          <a:spcPct val="0"/>
        </a:spcBef>
        <a:spcAft>
          <a:spcPct val="0"/>
        </a:spcAft>
        <a:defRPr lang="en-AU" altLang="en-US" sz="2667" b="0" kern="1200" spc="-20" dirty="0">
          <a:solidFill>
            <a:schemeClr val="bg1">
              <a:alpha val="99000"/>
            </a:schemeClr>
          </a:solidFill>
          <a:latin typeface="Arial" panose="020B0504040504020204" pitchFamily="34" charset="77"/>
          <a:ea typeface="MS PGothic" panose="020B0600070205080204" pitchFamily="34" charset="-128"/>
          <a:cs typeface="+mn-cs"/>
        </a:defRPr>
      </a:lvl1pPr>
      <a:lvl2pPr algn="l" defTabSz="685779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 Bold" charset="0"/>
          <a:ea typeface="MS PGothic" panose="020B0600070205080204" pitchFamily="34" charset="-128"/>
          <a:cs typeface="Arial Bold" pitchFamily="6" charset="0"/>
        </a:defRPr>
      </a:lvl2pPr>
      <a:lvl3pPr algn="l" defTabSz="685779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 Bold" charset="0"/>
          <a:ea typeface="MS PGothic" panose="020B0600070205080204" pitchFamily="34" charset="-128"/>
          <a:cs typeface="Arial Bold" pitchFamily="6" charset="0"/>
        </a:defRPr>
      </a:lvl3pPr>
      <a:lvl4pPr algn="l" defTabSz="685779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 Bold" charset="0"/>
          <a:ea typeface="MS PGothic" panose="020B0600070205080204" pitchFamily="34" charset="-128"/>
          <a:cs typeface="Arial Bold" pitchFamily="6" charset="0"/>
        </a:defRPr>
      </a:lvl4pPr>
      <a:lvl5pPr algn="l" defTabSz="685779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 Bold" charset="0"/>
          <a:ea typeface="MS PGothic" panose="020B0600070205080204" pitchFamily="34" charset="-128"/>
          <a:cs typeface="Arial Bold" pitchFamily="6" charset="0"/>
        </a:defRPr>
      </a:lvl5pPr>
      <a:lvl6pPr marL="457186" algn="l" defTabSz="685779" rtl="0" fontAlgn="base">
        <a:lnSpc>
          <a:spcPct val="80000"/>
        </a:lnSpc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 Bold" charset="0"/>
          <a:ea typeface="ＭＳ Ｐゴシック" charset="0"/>
        </a:defRPr>
      </a:lvl6pPr>
      <a:lvl7pPr marL="914372" algn="l" defTabSz="685779" rtl="0" fontAlgn="base">
        <a:lnSpc>
          <a:spcPct val="80000"/>
        </a:lnSpc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 Bold" charset="0"/>
          <a:ea typeface="ＭＳ Ｐゴシック" charset="0"/>
        </a:defRPr>
      </a:lvl7pPr>
      <a:lvl8pPr marL="1371557" algn="l" defTabSz="685779" rtl="0" fontAlgn="base">
        <a:lnSpc>
          <a:spcPct val="80000"/>
        </a:lnSpc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 Bold" charset="0"/>
          <a:ea typeface="ＭＳ Ｐゴシック" charset="0"/>
        </a:defRPr>
      </a:lvl8pPr>
      <a:lvl9pPr marL="1828742" algn="l" defTabSz="685779" rtl="0" fontAlgn="base">
        <a:lnSpc>
          <a:spcPct val="80000"/>
        </a:lnSpc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 Bold" charset="0"/>
          <a:ea typeface="ＭＳ Ｐゴシック" charset="0"/>
        </a:defRPr>
      </a:lvl9pPr>
    </p:titleStyle>
    <p:bodyStyle>
      <a:lvl1pPr marL="191994" indent="-191994" algn="l" defTabSz="685779" rtl="0" eaLnBrk="0" fontAlgn="base" hangingPunct="0">
        <a:lnSpc>
          <a:spcPct val="110000"/>
        </a:lnSpc>
        <a:spcBef>
          <a:spcPct val="0"/>
        </a:spcBef>
        <a:spcAft>
          <a:spcPts val="400"/>
        </a:spcAft>
        <a:buClr>
          <a:schemeClr val="accent1"/>
        </a:buClr>
        <a:buSzPct val="70000"/>
        <a:buFont typeface=".Lucida Grande UI Regular"/>
        <a:buChar char="◆"/>
        <a:defRPr lang="en-US" altLang="en-US" sz="1733" b="0" i="0" kern="1200" spc="-20" dirty="0">
          <a:solidFill>
            <a:schemeClr val="tx1"/>
          </a:solidFill>
          <a:latin typeface="Arial" panose="020B0604020202020204" pitchFamily="34" charset="0"/>
          <a:ea typeface="MS PGothic" panose="020B0600070205080204" pitchFamily="34" charset="-128"/>
          <a:cs typeface="Arial" panose="020B0604020202020204" pitchFamily="34" charset="0"/>
        </a:defRPr>
      </a:lvl1pPr>
      <a:lvl2pPr marL="479985" indent="-191994" algn="l" defTabSz="685779" rtl="0" eaLnBrk="0" fontAlgn="base" hangingPunct="0">
        <a:lnSpc>
          <a:spcPct val="110000"/>
        </a:lnSpc>
        <a:spcBef>
          <a:spcPct val="0"/>
        </a:spcBef>
        <a:spcAft>
          <a:spcPts val="400"/>
        </a:spcAft>
        <a:buClr>
          <a:schemeClr val="accent1"/>
        </a:buClr>
        <a:buSzPct val="100000"/>
        <a:buFontTx/>
        <a:buBlip>
          <a:blip r:embed="rId30">
            <a:extLst>
              <a:ext uri="{96DAC541-7B7A-43D3-8B79-37D633B846F1}">
                <asvg:svgBlip xmlns="" xmlns:asvg="http://schemas.microsoft.com/office/drawing/2016/SVG/main" r:embed="rId31"/>
              </a:ext>
            </a:extLst>
          </a:blip>
        </a:buBlip>
        <a:defRPr lang="en-US" altLang="en-US" sz="1733" b="0" i="0" kern="1200" spc="-20" dirty="0">
          <a:solidFill>
            <a:schemeClr val="tx1"/>
          </a:solidFill>
          <a:latin typeface="Arial" panose="020B0604020202020204" pitchFamily="34" charset="0"/>
          <a:ea typeface="MS PGothic" panose="020B0600070205080204" pitchFamily="34" charset="-128"/>
          <a:cs typeface="Arial" panose="020B0604020202020204" pitchFamily="34" charset="0"/>
        </a:defRPr>
      </a:lvl2pPr>
      <a:lvl3pPr marL="959970" indent="-143995" algn="l" defTabSz="685779" rtl="0" eaLnBrk="0" fontAlgn="base" hangingPunct="0">
        <a:lnSpc>
          <a:spcPct val="110000"/>
        </a:lnSpc>
        <a:spcBef>
          <a:spcPct val="0"/>
        </a:spcBef>
        <a:spcAft>
          <a:spcPts val="400"/>
        </a:spcAft>
        <a:buClr>
          <a:schemeClr val="accent1"/>
        </a:buClr>
        <a:buSzPct val="100000"/>
        <a:buFontTx/>
        <a:buBlip>
          <a:blip r:embed="rId30">
            <a:extLst>
              <a:ext uri="{96DAC541-7B7A-43D3-8B79-37D633B846F1}">
                <asvg:svgBlip xmlns="" xmlns:asvg="http://schemas.microsoft.com/office/drawing/2016/SVG/main" r:embed="rId31"/>
              </a:ext>
            </a:extLst>
          </a:blip>
        </a:buBlip>
        <a:defRPr lang="en-US" altLang="en-US" sz="1733" b="0" i="0" kern="1200" spc="-20" dirty="0">
          <a:solidFill>
            <a:schemeClr val="tx1"/>
          </a:solidFill>
          <a:latin typeface="Arial" panose="020B0604020202020204" pitchFamily="34" charset="0"/>
          <a:ea typeface="MS PGothic" panose="020B0600070205080204" pitchFamily="34" charset="-128"/>
          <a:cs typeface="Arial" panose="020B0604020202020204" pitchFamily="34" charset="0"/>
        </a:defRPr>
      </a:lvl3pPr>
      <a:lvl4pPr marL="1439955" indent="-143995" algn="l" defTabSz="685779" rtl="0" eaLnBrk="0" fontAlgn="base" hangingPunct="0">
        <a:lnSpc>
          <a:spcPct val="110000"/>
        </a:lnSpc>
        <a:spcBef>
          <a:spcPct val="0"/>
        </a:spcBef>
        <a:spcAft>
          <a:spcPts val="400"/>
        </a:spcAft>
        <a:buClr>
          <a:schemeClr val="accent1"/>
        </a:buClr>
        <a:buSzPct val="100000"/>
        <a:buFontTx/>
        <a:buBlip>
          <a:blip r:embed="rId30">
            <a:extLst>
              <a:ext uri="{96DAC541-7B7A-43D3-8B79-37D633B846F1}">
                <asvg:svgBlip xmlns="" xmlns:asvg="http://schemas.microsoft.com/office/drawing/2016/SVG/main" r:embed="rId31"/>
              </a:ext>
            </a:extLst>
          </a:blip>
        </a:buBlip>
        <a:defRPr lang="en-US" altLang="en-US" sz="1733" b="0" i="0" kern="1200" spc="-20" dirty="0">
          <a:solidFill>
            <a:schemeClr val="tx1"/>
          </a:solidFill>
          <a:latin typeface="Arial" panose="020B0604020202020204" pitchFamily="34" charset="0"/>
          <a:ea typeface="MS PGothic" panose="020B0600070205080204" pitchFamily="34" charset="-128"/>
          <a:cs typeface="Arial" panose="020B0604020202020204" pitchFamily="34" charset="0"/>
        </a:defRPr>
      </a:lvl4pPr>
      <a:lvl5pPr marL="1919940" indent="-143995" algn="l" defTabSz="685779" rtl="0" eaLnBrk="0" fontAlgn="base" hangingPunct="0">
        <a:lnSpc>
          <a:spcPct val="110000"/>
        </a:lnSpc>
        <a:spcBef>
          <a:spcPts val="225"/>
        </a:spcBef>
        <a:spcAft>
          <a:spcPts val="400"/>
        </a:spcAft>
        <a:buClr>
          <a:schemeClr val="accent1"/>
        </a:buClr>
        <a:buSzPct val="100000"/>
        <a:buFontTx/>
        <a:buBlip>
          <a:blip r:embed="rId30">
            <a:extLst>
              <a:ext uri="{96DAC541-7B7A-43D3-8B79-37D633B846F1}">
                <asvg:svgBlip xmlns="" xmlns:asvg="http://schemas.microsoft.com/office/drawing/2016/SVG/main" r:embed="rId31"/>
              </a:ext>
            </a:extLst>
          </a:blip>
        </a:buBlip>
        <a:defRPr lang="en-US" altLang="en-US" sz="1733" b="0" i="0" kern="1200" spc="-20" dirty="0">
          <a:solidFill>
            <a:schemeClr val="tx1"/>
          </a:solidFill>
          <a:latin typeface="Arial" panose="020B0604020202020204" pitchFamily="34" charset="0"/>
          <a:ea typeface="MS PGothic" panose="020B0600070205080204" pitchFamily="34" charset="-128"/>
          <a:cs typeface="Arial" panose="020B0604020202020204" pitchFamily="34" charset="0"/>
        </a:defRPr>
      </a:lvl5pPr>
      <a:lvl6pPr marL="1885892" indent="-171445" algn="l" defTabSz="685779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81" indent="-171445" algn="l" defTabSz="685779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70" indent="-171445" algn="l" defTabSz="685779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60" indent="-171445" algn="l" defTabSz="685779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889" algn="l" defTabSz="68577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779" algn="l" defTabSz="68577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667" algn="l" defTabSz="68577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557" algn="l" defTabSz="68577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446" algn="l" defTabSz="68577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336" algn="l" defTabSz="68577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224" algn="l" defTabSz="68577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3114" algn="l" defTabSz="685779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00">
          <p15:clr>
            <a:srgbClr val="C35EA4"/>
          </p15:clr>
        </p15:guide>
        <p15:guide id="2" pos="1995">
          <p15:clr>
            <a:srgbClr val="FBAE40"/>
          </p15:clr>
        </p15:guide>
        <p15:guide id="3" pos="2222">
          <p15:clr>
            <a:srgbClr val="FBAE40"/>
          </p15:clr>
        </p15:guide>
        <p15:guide id="4" pos="2880">
          <p15:clr>
            <a:srgbClr val="FBAE40"/>
          </p15:clr>
        </p15:guide>
        <p15:guide id="5" pos="5647">
          <p15:clr>
            <a:srgbClr val="C35EA4"/>
          </p15:clr>
        </p15:guide>
        <p15:guide id="6" pos="113">
          <p15:clr>
            <a:srgbClr val="C35EA4"/>
          </p15:clr>
        </p15:guide>
        <p15:guide id="7" orient="horz" pos="622">
          <p15:clr>
            <a:srgbClr val="FBAE40"/>
          </p15:clr>
        </p15:guide>
        <p15:guide id="8" orient="horz" pos="3140">
          <p15:clr>
            <a:srgbClr val="C35EA4"/>
          </p15:clr>
        </p15:guide>
        <p15:guide id="9" orient="horz" pos="395">
          <p15:clr>
            <a:srgbClr val="C35EA4"/>
          </p15:clr>
        </p15:guide>
      </p15:sldGuideLst>
    </p:ext>
  </p:extLst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5B6E78CB-2B9F-4FBC-BB4B-93A5CD420154}"/>
              </a:ext>
            </a:extLst>
          </p:cNvPr>
          <p:cNvPicPr>
            <a:picLocks noChangeAspect="1"/>
          </p:cNvPicPr>
          <p:nvPr/>
        </p:nvPicPr>
        <p:blipFill rotWithShape="1">
          <a:blip r:embed="rId4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851B8E-58E7-4DE1-98BB-403C05A2A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20795"/>
            <a:ext cx="11425767" cy="369332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6BAF7-69E3-416D-9FD3-59882C9EA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3759" y="1267884"/>
            <a:ext cx="11503808" cy="50115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621D4-6AEA-4919-91FD-B4B187A45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52718" y="6566399"/>
            <a:ext cx="805777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B8247-66CC-4A11-A71A-E3734EE74F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3759" y="6566399"/>
            <a:ext cx="15025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904F9-E23D-4D62-9E63-0A70B2B6C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929049" y="6586917"/>
            <a:ext cx="1688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067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0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660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64" r:id="rId1"/>
    <p:sldLayoutId id="2147484565" r:id="rId2"/>
    <p:sldLayoutId id="2147484566" r:id="rId3"/>
    <p:sldLayoutId id="2147484567" r:id="rId4"/>
    <p:sldLayoutId id="2147484568" r:id="rId5"/>
    <p:sldLayoutId id="2147484569" r:id="rId6"/>
    <p:sldLayoutId id="2147484570" r:id="rId7"/>
    <p:sldLayoutId id="2147484571" r:id="rId8"/>
    <p:sldLayoutId id="2147484572" r:id="rId9"/>
    <p:sldLayoutId id="2147484573" r:id="rId10"/>
    <p:sldLayoutId id="2147484574" r:id="rId11"/>
    <p:sldLayoutId id="2147484575" r:id="rId12"/>
    <p:sldLayoutId id="2147484576" r:id="rId13"/>
    <p:sldLayoutId id="2147484577" r:id="rId14"/>
    <p:sldLayoutId id="2147484578" r:id="rId15"/>
    <p:sldLayoutId id="2147484579" r:id="rId16"/>
    <p:sldLayoutId id="2147484580" r:id="rId17"/>
    <p:sldLayoutId id="2147484581" r:id="rId18"/>
    <p:sldLayoutId id="2147484582" r:id="rId19"/>
    <p:sldLayoutId id="2147484583" r:id="rId20"/>
    <p:sldLayoutId id="2147484584" r:id="rId21"/>
    <p:sldLayoutId id="2147484585" r:id="rId22"/>
    <p:sldLayoutId id="2147484586" r:id="rId23"/>
    <p:sldLayoutId id="2147484587" r:id="rId24"/>
    <p:sldLayoutId id="2147484588" r:id="rId25"/>
    <p:sldLayoutId id="2147484589" r:id="rId26"/>
    <p:sldLayoutId id="2147484590" r:id="rId27"/>
    <p:sldLayoutId id="2147484591" r:id="rId28"/>
    <p:sldLayoutId id="2147484592" r:id="rId29"/>
    <p:sldLayoutId id="2147484593" r:id="rId30"/>
    <p:sldLayoutId id="2147484594" r:id="rId31"/>
    <p:sldLayoutId id="2147484595" r:id="rId32"/>
    <p:sldLayoutId id="2147484596" r:id="rId33"/>
    <p:sldLayoutId id="2147484597" r:id="rId34"/>
    <p:sldLayoutId id="2147484598" r:id="rId35"/>
    <p:sldLayoutId id="2147484599" r:id="rId36"/>
    <p:sldLayoutId id="2147484600" r:id="rId37"/>
    <p:sldLayoutId id="2147484601" r:id="rId38"/>
    <p:sldLayoutId id="2147484602" r:id="rId39"/>
    <p:sldLayoutId id="2147484603" r:id="rId40"/>
    <p:sldLayoutId id="2147484604" r:id="rId41"/>
    <p:sldLayoutId id="2147484605" r:id="rId42"/>
    <p:sldLayoutId id="2147484606" r:id="rId43"/>
    <p:sldLayoutId id="2147484607" r:id="rId44"/>
    <p:sldLayoutId id="2147484608" r:id="rId45"/>
    <p:sldLayoutId id="2147484609" r:id="rId46"/>
    <p:sldLayoutId id="2147484610" r:id="rId47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667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91995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1pPr>
      <a:lvl2pPr marL="479988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2pPr>
      <a:lvl3pPr marL="767981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55974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43966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86">
          <p15:clr>
            <a:srgbClr val="F26B43"/>
          </p15:clr>
        </p15:guide>
        <p15:guide id="2" orient="horz" pos="3094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599">
          <p15:clr>
            <a:srgbClr val="FDE53C"/>
          </p15:clr>
        </p15:guide>
        <p15:guide id="6" pos="204">
          <p15:clr>
            <a:srgbClr val="FDE53C"/>
          </p15:clr>
        </p15:guide>
      </p15:sldGuideLst>
    </p:ext>
  </p:extLst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5B6E78CB-2B9F-4FBC-BB4B-93A5CD420154}"/>
              </a:ext>
            </a:extLst>
          </p:cNvPr>
          <p:cNvPicPr>
            <a:picLocks noChangeAspect="1"/>
          </p:cNvPicPr>
          <p:nvPr/>
        </p:nvPicPr>
        <p:blipFill rotWithShape="1">
          <a:blip r:embed="rId4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851B8E-58E7-4DE1-98BB-403C05A2A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20795"/>
            <a:ext cx="11425767" cy="369332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6BAF7-69E3-416D-9FD3-59882C9EA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3759" y="1267884"/>
            <a:ext cx="11503808" cy="50115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621D4-6AEA-4919-91FD-B4B187A45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52718" y="6566399"/>
            <a:ext cx="805777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B8247-66CC-4A11-A71A-E3734EE74F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3759" y="6566399"/>
            <a:ext cx="15025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904F9-E23D-4D62-9E63-0A70B2B6C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929049" y="6586917"/>
            <a:ext cx="1688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067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0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45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12" r:id="rId1"/>
    <p:sldLayoutId id="2147484613" r:id="rId2"/>
    <p:sldLayoutId id="2147484614" r:id="rId3"/>
    <p:sldLayoutId id="2147484615" r:id="rId4"/>
    <p:sldLayoutId id="2147484616" r:id="rId5"/>
    <p:sldLayoutId id="2147484617" r:id="rId6"/>
    <p:sldLayoutId id="2147484618" r:id="rId7"/>
    <p:sldLayoutId id="2147484619" r:id="rId8"/>
    <p:sldLayoutId id="2147484620" r:id="rId9"/>
    <p:sldLayoutId id="2147484621" r:id="rId10"/>
    <p:sldLayoutId id="2147484622" r:id="rId11"/>
    <p:sldLayoutId id="2147484623" r:id="rId12"/>
    <p:sldLayoutId id="2147484624" r:id="rId13"/>
    <p:sldLayoutId id="2147484625" r:id="rId14"/>
    <p:sldLayoutId id="2147484626" r:id="rId15"/>
    <p:sldLayoutId id="2147484627" r:id="rId16"/>
    <p:sldLayoutId id="2147484628" r:id="rId17"/>
    <p:sldLayoutId id="2147484629" r:id="rId18"/>
    <p:sldLayoutId id="2147484630" r:id="rId19"/>
    <p:sldLayoutId id="2147484631" r:id="rId20"/>
    <p:sldLayoutId id="2147484632" r:id="rId21"/>
    <p:sldLayoutId id="2147484633" r:id="rId22"/>
    <p:sldLayoutId id="2147484634" r:id="rId23"/>
    <p:sldLayoutId id="2147484635" r:id="rId24"/>
    <p:sldLayoutId id="2147484636" r:id="rId25"/>
    <p:sldLayoutId id="2147484637" r:id="rId26"/>
    <p:sldLayoutId id="2147484638" r:id="rId27"/>
    <p:sldLayoutId id="2147484639" r:id="rId28"/>
    <p:sldLayoutId id="2147484640" r:id="rId29"/>
    <p:sldLayoutId id="2147484641" r:id="rId30"/>
    <p:sldLayoutId id="2147484642" r:id="rId31"/>
    <p:sldLayoutId id="2147484643" r:id="rId32"/>
    <p:sldLayoutId id="2147484644" r:id="rId33"/>
    <p:sldLayoutId id="2147484645" r:id="rId34"/>
    <p:sldLayoutId id="2147484646" r:id="rId35"/>
    <p:sldLayoutId id="2147484647" r:id="rId36"/>
    <p:sldLayoutId id="2147484648" r:id="rId37"/>
    <p:sldLayoutId id="2147484649" r:id="rId38"/>
    <p:sldLayoutId id="2147484650" r:id="rId39"/>
    <p:sldLayoutId id="2147484651" r:id="rId40"/>
    <p:sldLayoutId id="2147484652" r:id="rId41"/>
    <p:sldLayoutId id="2147484653" r:id="rId42"/>
    <p:sldLayoutId id="2147484654" r:id="rId43"/>
    <p:sldLayoutId id="2147484655" r:id="rId44"/>
    <p:sldLayoutId id="2147484656" r:id="rId45"/>
    <p:sldLayoutId id="2147484657" r:id="rId46"/>
    <p:sldLayoutId id="2147484658" r:id="rId47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667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91995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1pPr>
      <a:lvl2pPr marL="479988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2pPr>
      <a:lvl3pPr marL="767981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55974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43966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86">
          <p15:clr>
            <a:srgbClr val="F26B43"/>
          </p15:clr>
        </p15:guide>
        <p15:guide id="2" orient="horz" pos="3094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599">
          <p15:clr>
            <a:srgbClr val="FDE53C"/>
          </p15:clr>
        </p15:guide>
        <p15:guide id="6" pos="204">
          <p15:clr>
            <a:srgbClr val="FDE53C"/>
          </p15:clr>
        </p15:guide>
      </p15:sldGuideLst>
    </p:ext>
  </p:extLst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5B6E78CB-2B9F-4FBC-BB4B-93A5CD420154}"/>
              </a:ext>
            </a:extLst>
          </p:cNvPr>
          <p:cNvPicPr>
            <a:picLocks noChangeAspect="1"/>
          </p:cNvPicPr>
          <p:nvPr/>
        </p:nvPicPr>
        <p:blipFill rotWithShape="1">
          <a:blip r:embed="rId4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851B8E-58E7-4DE1-98BB-403C05A2A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20795"/>
            <a:ext cx="11425767" cy="369332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6BAF7-69E3-416D-9FD3-59882C9EA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3759" y="1267884"/>
            <a:ext cx="11503808" cy="50115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621D4-6AEA-4919-91FD-B4B187A45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52718" y="6566399"/>
            <a:ext cx="805777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B8247-66CC-4A11-A71A-E3734EE74F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3759" y="6566399"/>
            <a:ext cx="15025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904F9-E23D-4D62-9E63-0A70B2B6C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929049" y="6586917"/>
            <a:ext cx="1688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067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0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161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60" r:id="rId1"/>
    <p:sldLayoutId id="2147484661" r:id="rId2"/>
    <p:sldLayoutId id="2147484662" r:id="rId3"/>
    <p:sldLayoutId id="2147484663" r:id="rId4"/>
    <p:sldLayoutId id="2147484664" r:id="rId5"/>
    <p:sldLayoutId id="2147484665" r:id="rId6"/>
    <p:sldLayoutId id="2147484666" r:id="rId7"/>
    <p:sldLayoutId id="2147484667" r:id="rId8"/>
    <p:sldLayoutId id="2147484668" r:id="rId9"/>
    <p:sldLayoutId id="2147484669" r:id="rId10"/>
    <p:sldLayoutId id="2147484670" r:id="rId11"/>
    <p:sldLayoutId id="2147484671" r:id="rId12"/>
    <p:sldLayoutId id="2147484672" r:id="rId13"/>
    <p:sldLayoutId id="2147484673" r:id="rId14"/>
    <p:sldLayoutId id="2147484674" r:id="rId15"/>
    <p:sldLayoutId id="2147484675" r:id="rId16"/>
    <p:sldLayoutId id="2147484676" r:id="rId17"/>
    <p:sldLayoutId id="2147484677" r:id="rId18"/>
    <p:sldLayoutId id="2147484678" r:id="rId19"/>
    <p:sldLayoutId id="2147484679" r:id="rId20"/>
    <p:sldLayoutId id="2147484680" r:id="rId21"/>
    <p:sldLayoutId id="2147484681" r:id="rId22"/>
    <p:sldLayoutId id="2147484682" r:id="rId23"/>
    <p:sldLayoutId id="2147484683" r:id="rId24"/>
    <p:sldLayoutId id="2147484684" r:id="rId25"/>
    <p:sldLayoutId id="2147484685" r:id="rId26"/>
    <p:sldLayoutId id="2147484686" r:id="rId27"/>
    <p:sldLayoutId id="2147484687" r:id="rId28"/>
    <p:sldLayoutId id="2147484688" r:id="rId29"/>
    <p:sldLayoutId id="2147484689" r:id="rId30"/>
    <p:sldLayoutId id="2147484690" r:id="rId31"/>
    <p:sldLayoutId id="2147484691" r:id="rId32"/>
    <p:sldLayoutId id="2147484692" r:id="rId33"/>
    <p:sldLayoutId id="2147484693" r:id="rId34"/>
    <p:sldLayoutId id="2147484694" r:id="rId35"/>
    <p:sldLayoutId id="2147484695" r:id="rId36"/>
    <p:sldLayoutId id="2147484696" r:id="rId37"/>
    <p:sldLayoutId id="2147484697" r:id="rId38"/>
    <p:sldLayoutId id="2147484698" r:id="rId39"/>
    <p:sldLayoutId id="2147484699" r:id="rId40"/>
    <p:sldLayoutId id="2147484700" r:id="rId41"/>
    <p:sldLayoutId id="2147484701" r:id="rId42"/>
    <p:sldLayoutId id="2147484702" r:id="rId43"/>
    <p:sldLayoutId id="2147484703" r:id="rId44"/>
    <p:sldLayoutId id="2147484704" r:id="rId45"/>
    <p:sldLayoutId id="2147484705" r:id="rId46"/>
    <p:sldLayoutId id="2147484706" r:id="rId47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667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91995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1pPr>
      <a:lvl2pPr marL="479988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2pPr>
      <a:lvl3pPr marL="767981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55974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43966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86">
          <p15:clr>
            <a:srgbClr val="F26B43"/>
          </p15:clr>
        </p15:guide>
        <p15:guide id="2" orient="horz" pos="3094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599">
          <p15:clr>
            <a:srgbClr val="FDE53C"/>
          </p15:clr>
        </p15:guide>
        <p15:guide id="6" pos="204">
          <p15:clr>
            <a:srgbClr val="FDE53C"/>
          </p15:clr>
        </p15:guide>
      </p15:sldGuideLst>
    </p:ext>
  </p:extLst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5B6E78CB-2B9F-4FBC-BB4B-93A5CD420154}"/>
              </a:ext>
            </a:extLst>
          </p:cNvPr>
          <p:cNvPicPr>
            <a:picLocks noChangeAspect="1"/>
          </p:cNvPicPr>
          <p:nvPr/>
        </p:nvPicPr>
        <p:blipFill rotWithShape="1">
          <a:blip r:embed="rId4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851B8E-58E7-4DE1-98BB-403C05A2A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20795"/>
            <a:ext cx="11425767" cy="369332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6BAF7-69E3-416D-9FD3-59882C9EA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3759" y="1267884"/>
            <a:ext cx="11503808" cy="50115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621D4-6AEA-4919-91FD-B4B187A45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52718" y="6566399"/>
            <a:ext cx="805777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B8247-66CC-4A11-A71A-E3734EE74F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3759" y="6566399"/>
            <a:ext cx="15025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904F9-E23D-4D62-9E63-0A70B2B6C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929049" y="6586917"/>
            <a:ext cx="1688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067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9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088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08" r:id="rId1"/>
    <p:sldLayoutId id="2147484709" r:id="rId2"/>
    <p:sldLayoutId id="2147484710" r:id="rId3"/>
    <p:sldLayoutId id="2147484711" r:id="rId4"/>
    <p:sldLayoutId id="2147484712" r:id="rId5"/>
    <p:sldLayoutId id="2147484713" r:id="rId6"/>
    <p:sldLayoutId id="2147484714" r:id="rId7"/>
    <p:sldLayoutId id="2147484715" r:id="rId8"/>
    <p:sldLayoutId id="2147484716" r:id="rId9"/>
    <p:sldLayoutId id="2147484717" r:id="rId10"/>
    <p:sldLayoutId id="2147484718" r:id="rId11"/>
    <p:sldLayoutId id="2147484719" r:id="rId12"/>
    <p:sldLayoutId id="2147484720" r:id="rId13"/>
    <p:sldLayoutId id="2147484721" r:id="rId14"/>
    <p:sldLayoutId id="2147484722" r:id="rId15"/>
    <p:sldLayoutId id="2147484723" r:id="rId16"/>
    <p:sldLayoutId id="2147484724" r:id="rId17"/>
    <p:sldLayoutId id="2147484725" r:id="rId18"/>
    <p:sldLayoutId id="2147484726" r:id="rId19"/>
    <p:sldLayoutId id="2147484727" r:id="rId20"/>
    <p:sldLayoutId id="2147484728" r:id="rId21"/>
    <p:sldLayoutId id="2147484729" r:id="rId22"/>
    <p:sldLayoutId id="2147484730" r:id="rId23"/>
    <p:sldLayoutId id="2147484731" r:id="rId24"/>
    <p:sldLayoutId id="2147484733" r:id="rId25"/>
    <p:sldLayoutId id="2147484734" r:id="rId26"/>
    <p:sldLayoutId id="2147484735" r:id="rId27"/>
    <p:sldLayoutId id="2147484736" r:id="rId28"/>
    <p:sldLayoutId id="2147484737" r:id="rId29"/>
    <p:sldLayoutId id="2147484738" r:id="rId30"/>
    <p:sldLayoutId id="2147484739" r:id="rId31"/>
    <p:sldLayoutId id="2147484740" r:id="rId32"/>
    <p:sldLayoutId id="2147484741" r:id="rId33"/>
    <p:sldLayoutId id="2147484742" r:id="rId34"/>
    <p:sldLayoutId id="2147484743" r:id="rId35"/>
    <p:sldLayoutId id="2147484744" r:id="rId36"/>
    <p:sldLayoutId id="2147484745" r:id="rId37"/>
    <p:sldLayoutId id="2147484746" r:id="rId38"/>
    <p:sldLayoutId id="2147484747" r:id="rId39"/>
    <p:sldLayoutId id="2147484748" r:id="rId40"/>
    <p:sldLayoutId id="2147484749" r:id="rId41"/>
    <p:sldLayoutId id="2147484750" r:id="rId42"/>
    <p:sldLayoutId id="2147484751" r:id="rId43"/>
    <p:sldLayoutId id="2147484752" r:id="rId44"/>
    <p:sldLayoutId id="2147484753" r:id="rId45"/>
    <p:sldLayoutId id="2147484754" r:id="rId46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667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91995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1pPr>
      <a:lvl2pPr marL="479988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2pPr>
      <a:lvl3pPr marL="767981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55974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43966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86">
          <p15:clr>
            <a:srgbClr val="F26B43"/>
          </p15:clr>
        </p15:guide>
        <p15:guide id="2" orient="horz" pos="3094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599">
          <p15:clr>
            <a:srgbClr val="FDE53C"/>
          </p15:clr>
        </p15:guide>
        <p15:guide id="6" pos="204">
          <p15:clr>
            <a:srgbClr val="FDE53C"/>
          </p15:clr>
        </p15:guide>
      </p15:sldGuideLst>
    </p:ext>
  </p:extLst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5B6E78CB-2B9F-4FBC-BB4B-93A5CD420154}"/>
              </a:ext>
            </a:extLst>
          </p:cNvPr>
          <p:cNvPicPr>
            <a:picLocks noChangeAspect="1"/>
          </p:cNvPicPr>
          <p:nvPr/>
        </p:nvPicPr>
        <p:blipFill rotWithShape="1">
          <a:blip r:embed="rId4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851B8E-58E7-4DE1-98BB-403C05A2A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20795"/>
            <a:ext cx="11425767" cy="369332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6BAF7-69E3-416D-9FD3-59882C9EA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3759" y="1267884"/>
            <a:ext cx="11503808" cy="50115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621D4-6AEA-4919-91FD-B4B187A45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52718" y="6566399"/>
            <a:ext cx="805777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B8247-66CC-4A11-A71A-E3734EE74F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3759" y="6566399"/>
            <a:ext cx="15025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904F9-E23D-4D62-9E63-0A70B2B6C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929049" y="6586917"/>
            <a:ext cx="1688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067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0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625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56" r:id="rId1"/>
    <p:sldLayoutId id="2147484757" r:id="rId2"/>
    <p:sldLayoutId id="2147484758" r:id="rId3"/>
    <p:sldLayoutId id="2147484759" r:id="rId4"/>
    <p:sldLayoutId id="2147484760" r:id="rId5"/>
    <p:sldLayoutId id="2147484761" r:id="rId6"/>
    <p:sldLayoutId id="2147484762" r:id="rId7"/>
    <p:sldLayoutId id="2147484763" r:id="rId8"/>
    <p:sldLayoutId id="2147484764" r:id="rId9"/>
    <p:sldLayoutId id="2147484765" r:id="rId10"/>
    <p:sldLayoutId id="2147484766" r:id="rId11"/>
    <p:sldLayoutId id="2147484767" r:id="rId12"/>
    <p:sldLayoutId id="2147484768" r:id="rId13"/>
    <p:sldLayoutId id="2147484769" r:id="rId14"/>
    <p:sldLayoutId id="2147484770" r:id="rId15"/>
    <p:sldLayoutId id="2147484771" r:id="rId16"/>
    <p:sldLayoutId id="2147484772" r:id="rId17"/>
    <p:sldLayoutId id="2147484773" r:id="rId18"/>
    <p:sldLayoutId id="2147484774" r:id="rId19"/>
    <p:sldLayoutId id="2147484775" r:id="rId20"/>
    <p:sldLayoutId id="2147484776" r:id="rId21"/>
    <p:sldLayoutId id="2147484777" r:id="rId22"/>
    <p:sldLayoutId id="2147484778" r:id="rId23"/>
    <p:sldLayoutId id="2147484779" r:id="rId24"/>
    <p:sldLayoutId id="2147484780" r:id="rId25"/>
    <p:sldLayoutId id="2147484781" r:id="rId26"/>
    <p:sldLayoutId id="2147484782" r:id="rId27"/>
    <p:sldLayoutId id="2147484783" r:id="rId28"/>
    <p:sldLayoutId id="2147484784" r:id="rId29"/>
    <p:sldLayoutId id="2147484785" r:id="rId30"/>
    <p:sldLayoutId id="2147484786" r:id="rId31"/>
    <p:sldLayoutId id="2147484787" r:id="rId32"/>
    <p:sldLayoutId id="2147484788" r:id="rId33"/>
    <p:sldLayoutId id="2147484789" r:id="rId34"/>
    <p:sldLayoutId id="2147484790" r:id="rId35"/>
    <p:sldLayoutId id="2147484791" r:id="rId36"/>
    <p:sldLayoutId id="2147484792" r:id="rId37"/>
    <p:sldLayoutId id="2147484793" r:id="rId38"/>
    <p:sldLayoutId id="2147484794" r:id="rId39"/>
    <p:sldLayoutId id="2147484795" r:id="rId40"/>
    <p:sldLayoutId id="2147484796" r:id="rId41"/>
    <p:sldLayoutId id="2147484797" r:id="rId42"/>
    <p:sldLayoutId id="2147484798" r:id="rId43"/>
    <p:sldLayoutId id="2147484799" r:id="rId44"/>
    <p:sldLayoutId id="2147484800" r:id="rId45"/>
    <p:sldLayoutId id="2147484801" r:id="rId46"/>
    <p:sldLayoutId id="2147484802" r:id="rId47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667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91995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1pPr>
      <a:lvl2pPr marL="479988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2pPr>
      <a:lvl3pPr marL="767981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55974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43966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86">
          <p15:clr>
            <a:srgbClr val="F26B43"/>
          </p15:clr>
        </p15:guide>
        <p15:guide id="2" orient="horz" pos="3094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599">
          <p15:clr>
            <a:srgbClr val="FDE53C"/>
          </p15:clr>
        </p15:guide>
        <p15:guide id="6" pos="204">
          <p15:clr>
            <a:srgbClr val="FDE53C"/>
          </p15:clr>
        </p15:guide>
      </p15:sldGuideLst>
    </p:ext>
  </p:extLst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5B6E78CB-2B9F-4FBC-BB4B-93A5CD420154}"/>
              </a:ext>
            </a:extLst>
          </p:cNvPr>
          <p:cNvPicPr>
            <a:picLocks noChangeAspect="1"/>
          </p:cNvPicPr>
          <p:nvPr/>
        </p:nvPicPr>
        <p:blipFill rotWithShape="1">
          <a:blip r:embed="rId4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851B8E-58E7-4DE1-98BB-403C05A2A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20795"/>
            <a:ext cx="11425767" cy="369332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6BAF7-69E3-416D-9FD3-59882C9EA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3759" y="1267884"/>
            <a:ext cx="11503808" cy="50115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621D4-6AEA-4919-91FD-B4B187A45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52718" y="6566399"/>
            <a:ext cx="805777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B8247-66CC-4A11-A71A-E3734EE74F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3759" y="6566399"/>
            <a:ext cx="15025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904F9-E23D-4D62-9E63-0A70B2B6C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929049" y="6586917"/>
            <a:ext cx="1688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067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0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272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04" r:id="rId1"/>
    <p:sldLayoutId id="2147484805" r:id="rId2"/>
    <p:sldLayoutId id="2147484806" r:id="rId3"/>
    <p:sldLayoutId id="2147484807" r:id="rId4"/>
    <p:sldLayoutId id="2147484808" r:id="rId5"/>
    <p:sldLayoutId id="2147484809" r:id="rId6"/>
    <p:sldLayoutId id="2147484810" r:id="rId7"/>
    <p:sldLayoutId id="2147484811" r:id="rId8"/>
    <p:sldLayoutId id="2147484812" r:id="rId9"/>
    <p:sldLayoutId id="2147484813" r:id="rId10"/>
    <p:sldLayoutId id="2147484814" r:id="rId11"/>
    <p:sldLayoutId id="2147484815" r:id="rId12"/>
    <p:sldLayoutId id="2147484816" r:id="rId13"/>
    <p:sldLayoutId id="2147484817" r:id="rId14"/>
    <p:sldLayoutId id="2147484818" r:id="rId15"/>
    <p:sldLayoutId id="2147484819" r:id="rId16"/>
    <p:sldLayoutId id="2147484820" r:id="rId17"/>
    <p:sldLayoutId id="2147484821" r:id="rId18"/>
    <p:sldLayoutId id="2147484822" r:id="rId19"/>
    <p:sldLayoutId id="2147484823" r:id="rId20"/>
    <p:sldLayoutId id="2147484824" r:id="rId21"/>
    <p:sldLayoutId id="2147484825" r:id="rId22"/>
    <p:sldLayoutId id="2147484826" r:id="rId23"/>
    <p:sldLayoutId id="2147484827" r:id="rId24"/>
    <p:sldLayoutId id="2147484828" r:id="rId25"/>
    <p:sldLayoutId id="2147484829" r:id="rId26"/>
    <p:sldLayoutId id="2147484830" r:id="rId27"/>
    <p:sldLayoutId id="2147484831" r:id="rId28"/>
    <p:sldLayoutId id="2147484832" r:id="rId29"/>
    <p:sldLayoutId id="2147484833" r:id="rId30"/>
    <p:sldLayoutId id="2147484834" r:id="rId31"/>
    <p:sldLayoutId id="2147484835" r:id="rId32"/>
    <p:sldLayoutId id="2147484836" r:id="rId33"/>
    <p:sldLayoutId id="2147484837" r:id="rId34"/>
    <p:sldLayoutId id="2147484838" r:id="rId35"/>
    <p:sldLayoutId id="2147484839" r:id="rId36"/>
    <p:sldLayoutId id="2147484840" r:id="rId37"/>
    <p:sldLayoutId id="2147484841" r:id="rId38"/>
    <p:sldLayoutId id="2147484842" r:id="rId39"/>
    <p:sldLayoutId id="2147484843" r:id="rId40"/>
    <p:sldLayoutId id="2147484844" r:id="rId41"/>
    <p:sldLayoutId id="2147484845" r:id="rId42"/>
    <p:sldLayoutId id="2147484846" r:id="rId43"/>
    <p:sldLayoutId id="2147484847" r:id="rId44"/>
    <p:sldLayoutId id="2147484848" r:id="rId45"/>
    <p:sldLayoutId id="2147484849" r:id="rId46"/>
    <p:sldLayoutId id="2147484850" r:id="rId47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667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91995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1pPr>
      <a:lvl2pPr marL="479988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2pPr>
      <a:lvl3pPr marL="767981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55974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43966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86">
          <p15:clr>
            <a:srgbClr val="F26B43"/>
          </p15:clr>
        </p15:guide>
        <p15:guide id="2" orient="horz" pos="3094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599">
          <p15:clr>
            <a:srgbClr val="FDE53C"/>
          </p15:clr>
        </p15:guide>
        <p15:guide id="6" pos="204">
          <p15:clr>
            <a:srgbClr val="FDE53C"/>
          </p15:clr>
        </p15:guide>
      </p15:sldGuideLst>
    </p:ext>
  </p:extLst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5B6E78CB-2B9F-4FBC-BB4B-93A5CD420154}"/>
              </a:ext>
            </a:extLst>
          </p:cNvPr>
          <p:cNvPicPr>
            <a:picLocks noChangeAspect="1"/>
          </p:cNvPicPr>
          <p:nvPr/>
        </p:nvPicPr>
        <p:blipFill rotWithShape="1">
          <a:blip r:embed="rId4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851B8E-58E7-4DE1-98BB-403C05A2A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20795"/>
            <a:ext cx="11425767" cy="369332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6BAF7-69E3-416D-9FD3-59882C9EA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3759" y="1267884"/>
            <a:ext cx="11503808" cy="50115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621D4-6AEA-4919-91FD-B4B187A45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52718" y="6566399"/>
            <a:ext cx="805777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B8247-66CC-4A11-A71A-E3734EE74F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3759" y="6566399"/>
            <a:ext cx="15025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904F9-E23D-4D62-9E63-0A70B2B6C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929049" y="6586917"/>
            <a:ext cx="1688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067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0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306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52" r:id="rId1"/>
    <p:sldLayoutId id="2147484853" r:id="rId2"/>
    <p:sldLayoutId id="2147484854" r:id="rId3"/>
    <p:sldLayoutId id="2147484855" r:id="rId4"/>
    <p:sldLayoutId id="2147484856" r:id="rId5"/>
    <p:sldLayoutId id="2147484857" r:id="rId6"/>
    <p:sldLayoutId id="2147484858" r:id="rId7"/>
    <p:sldLayoutId id="2147484859" r:id="rId8"/>
    <p:sldLayoutId id="2147484860" r:id="rId9"/>
    <p:sldLayoutId id="2147484861" r:id="rId10"/>
    <p:sldLayoutId id="2147484862" r:id="rId11"/>
    <p:sldLayoutId id="2147484863" r:id="rId12"/>
    <p:sldLayoutId id="2147484864" r:id="rId13"/>
    <p:sldLayoutId id="2147484865" r:id="rId14"/>
    <p:sldLayoutId id="2147484866" r:id="rId15"/>
    <p:sldLayoutId id="2147484867" r:id="rId16"/>
    <p:sldLayoutId id="2147484868" r:id="rId17"/>
    <p:sldLayoutId id="2147484869" r:id="rId18"/>
    <p:sldLayoutId id="2147484870" r:id="rId19"/>
    <p:sldLayoutId id="2147484871" r:id="rId20"/>
    <p:sldLayoutId id="2147484872" r:id="rId21"/>
    <p:sldLayoutId id="2147484873" r:id="rId22"/>
    <p:sldLayoutId id="2147484874" r:id="rId23"/>
    <p:sldLayoutId id="2147484875" r:id="rId24"/>
    <p:sldLayoutId id="2147484876" r:id="rId25"/>
    <p:sldLayoutId id="2147484877" r:id="rId26"/>
    <p:sldLayoutId id="2147484878" r:id="rId27"/>
    <p:sldLayoutId id="2147484879" r:id="rId28"/>
    <p:sldLayoutId id="2147484880" r:id="rId29"/>
    <p:sldLayoutId id="2147484881" r:id="rId30"/>
    <p:sldLayoutId id="2147484882" r:id="rId31"/>
    <p:sldLayoutId id="2147484883" r:id="rId32"/>
    <p:sldLayoutId id="2147484884" r:id="rId33"/>
    <p:sldLayoutId id="2147484885" r:id="rId34"/>
    <p:sldLayoutId id="2147484886" r:id="rId35"/>
    <p:sldLayoutId id="2147484887" r:id="rId36"/>
    <p:sldLayoutId id="2147484888" r:id="rId37"/>
    <p:sldLayoutId id="2147484889" r:id="rId38"/>
    <p:sldLayoutId id="2147484890" r:id="rId39"/>
    <p:sldLayoutId id="2147484891" r:id="rId40"/>
    <p:sldLayoutId id="2147484892" r:id="rId41"/>
    <p:sldLayoutId id="2147484893" r:id="rId42"/>
    <p:sldLayoutId id="2147484894" r:id="rId43"/>
    <p:sldLayoutId id="2147484895" r:id="rId44"/>
    <p:sldLayoutId id="2147484896" r:id="rId45"/>
    <p:sldLayoutId id="2147484897" r:id="rId46"/>
    <p:sldLayoutId id="2147484898" r:id="rId47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667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91995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1pPr>
      <a:lvl2pPr marL="479988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2pPr>
      <a:lvl3pPr marL="767981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55974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43966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86">
          <p15:clr>
            <a:srgbClr val="F26B43"/>
          </p15:clr>
        </p15:guide>
        <p15:guide id="2" orient="horz" pos="3094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599">
          <p15:clr>
            <a:srgbClr val="FDE53C"/>
          </p15:clr>
        </p15:guide>
        <p15:guide id="6" pos="204">
          <p15:clr>
            <a:srgbClr val="FDE53C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591672" y="221690"/>
            <a:ext cx="10919011" cy="8002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SG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1" y="6321146"/>
            <a:ext cx="569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pPr defTabSz="914394">
              <a:defRPr/>
            </a:pPr>
            <a:fld id="{4F0C4AD8-881A-412A-98B1-AF56CD146A38}" type="slidenum">
              <a:rPr lang="en-SG" smtClean="0">
                <a:solidFill>
                  <a:prstClr val="black"/>
                </a:solidFill>
              </a:rPr>
              <a:pPr defTabSz="914394">
                <a:defRPr/>
              </a:pPr>
              <a:t>‹#›</a:t>
            </a:fld>
            <a:endParaRPr lang="en-SG" dirty="0">
              <a:solidFill>
                <a:prstClr val="black"/>
              </a:solidFill>
            </a:endParaRPr>
          </a:p>
        </p:txBody>
      </p:sp>
      <p:pic>
        <p:nvPicPr>
          <p:cNvPr id="10" name="Picture 2" descr="Y:\Logo\ODE w tagline\ODElogo®ColWtl_Clear background.png"/>
          <p:cNvPicPr>
            <a:picLocks noChangeAspect="1" noChangeArrowheads="1"/>
          </p:cNvPicPr>
          <p:nvPr userDrawn="1"/>
        </p:nvPicPr>
        <p:blipFill>
          <a:blip r:embed="rId7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315" y="6311901"/>
            <a:ext cx="931770" cy="414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 userDrawn="1"/>
        </p:nvSpPr>
        <p:spPr>
          <a:xfrm>
            <a:off x="1398495" y="6403848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 2021 ODE Consulting® Pte. Ltd. ALL RIGHTS RESERVED. Organization Development Excellence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1"/>
          </p:nvPr>
        </p:nvSpPr>
        <p:spPr>
          <a:xfrm>
            <a:off x="591671" y="1210235"/>
            <a:ext cx="10762129" cy="4966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Calibri, 22</a:t>
            </a:r>
          </a:p>
          <a:p>
            <a:pPr lvl="1"/>
            <a:r>
              <a:rPr lang="en-US" dirty="0"/>
              <a:t>Calibri, 20</a:t>
            </a:r>
          </a:p>
          <a:p>
            <a:pPr lvl="2"/>
            <a:r>
              <a:rPr lang="en-US" dirty="0"/>
              <a:t>Calibri, 18</a:t>
            </a:r>
          </a:p>
        </p:txBody>
      </p:sp>
    </p:spTree>
    <p:extLst>
      <p:ext uri="{BB962C8B-B14F-4D97-AF65-F5344CB8AC3E}">
        <p14:creationId xmlns:p14="http://schemas.microsoft.com/office/powerpoint/2010/main" val="1725020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  <p:sldLayoutId id="2147483767" r:id="rId18"/>
    <p:sldLayoutId id="2147483768" r:id="rId19"/>
    <p:sldLayoutId id="2147483769" r:id="rId20"/>
    <p:sldLayoutId id="2147483770" r:id="rId21"/>
    <p:sldLayoutId id="2147483771" r:id="rId22"/>
    <p:sldLayoutId id="2147483772" r:id="rId23"/>
    <p:sldLayoutId id="2147483773" r:id="rId24"/>
    <p:sldLayoutId id="2147483774" r:id="rId25"/>
    <p:sldLayoutId id="2147483775" r:id="rId26"/>
    <p:sldLayoutId id="2147483776" r:id="rId27"/>
    <p:sldLayoutId id="2147483777" r:id="rId28"/>
    <p:sldLayoutId id="2147483778" r:id="rId29"/>
    <p:sldLayoutId id="2147483779" r:id="rId30"/>
    <p:sldLayoutId id="2147483780" r:id="rId31"/>
    <p:sldLayoutId id="2147483781" r:id="rId32"/>
    <p:sldLayoutId id="2147483782" r:id="rId33"/>
    <p:sldLayoutId id="2147483783" r:id="rId34"/>
    <p:sldLayoutId id="2147483784" r:id="rId35"/>
    <p:sldLayoutId id="2147483785" r:id="rId36"/>
    <p:sldLayoutId id="2147483786" r:id="rId37"/>
    <p:sldLayoutId id="2147483787" r:id="rId38"/>
    <p:sldLayoutId id="2147483788" r:id="rId39"/>
    <p:sldLayoutId id="2147483789" r:id="rId40"/>
    <p:sldLayoutId id="2147483790" r:id="rId41"/>
    <p:sldLayoutId id="2147483791" r:id="rId42"/>
    <p:sldLayoutId id="2147483792" r:id="rId43"/>
    <p:sldLayoutId id="2147483793" r:id="rId44"/>
    <p:sldLayoutId id="2147483794" r:id="rId45"/>
    <p:sldLayoutId id="2147483795" r:id="rId46"/>
    <p:sldLayoutId id="2147483796" r:id="rId47"/>
    <p:sldLayoutId id="2147483797" r:id="rId48"/>
    <p:sldLayoutId id="2147483798" r:id="rId49"/>
    <p:sldLayoutId id="2147483799" r:id="rId50"/>
    <p:sldLayoutId id="2147483800" r:id="rId51"/>
    <p:sldLayoutId id="2147483801" r:id="rId52"/>
    <p:sldLayoutId id="2147483802" r:id="rId53"/>
    <p:sldLayoutId id="2147483803" r:id="rId54"/>
    <p:sldLayoutId id="2147483804" r:id="rId55"/>
    <p:sldLayoutId id="2147483805" r:id="rId56"/>
    <p:sldLayoutId id="2147483806" r:id="rId57"/>
    <p:sldLayoutId id="2147483807" r:id="rId58"/>
    <p:sldLayoutId id="2147483808" r:id="rId59"/>
    <p:sldLayoutId id="2147483809" r:id="rId60"/>
    <p:sldLayoutId id="2147483810" r:id="rId61"/>
    <p:sldLayoutId id="2147483811" r:id="rId62"/>
    <p:sldLayoutId id="2147483812" r:id="rId63"/>
    <p:sldLayoutId id="2147483813" r:id="rId64"/>
    <p:sldLayoutId id="2147483814" r:id="rId65"/>
    <p:sldLayoutId id="2147483815" r:id="rId66"/>
    <p:sldLayoutId id="2147483816" r:id="rId67"/>
    <p:sldLayoutId id="2147483817" r:id="rId68"/>
  </p:sldLayoutIdLst>
  <p:hf sldNum="0" hdr="0" ftr="0" dt="0"/>
  <p:txStyles>
    <p:titleStyle>
      <a:lvl1pPr algn="l" defTabSz="914394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rgbClr val="002060"/>
          </a:solidFill>
          <a:latin typeface="+mj-lt"/>
          <a:ea typeface="+mj-ea"/>
          <a:cs typeface="+mj-cs"/>
        </a:defRPr>
      </a:lvl1pPr>
    </p:titleStyle>
    <p:bodyStyle>
      <a:lvl1pPr marL="228598" marR="0" indent="-228598" algn="l" defTabSz="914394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95" marR="0" indent="-228598" algn="l" defTabSz="914394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92" marR="0" indent="-228598" algn="l" defTabSz="914394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90" marR="0" indent="-228598" algn="l" defTabSz="914394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87" marR="0" indent="-228598" algn="l" defTabSz="914394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84" indent="-228598" algn="l" defTabSz="91439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81" indent="-228598" algn="l" defTabSz="91439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78" indent="-228598" algn="l" defTabSz="91439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75" indent="-228598" algn="l" defTabSz="91439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7" algn="l" defTabSz="9143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4" algn="l" defTabSz="9143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91" algn="l" defTabSz="9143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89" algn="l" defTabSz="9143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86" algn="l" defTabSz="9143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83" algn="l" defTabSz="9143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80" algn="l" defTabSz="9143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77" algn="l" defTabSz="9143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5B6E78CB-2B9F-4FBC-BB4B-93A5CD420154}"/>
              </a:ext>
            </a:extLst>
          </p:cNvPr>
          <p:cNvPicPr>
            <a:picLocks noChangeAspect="1"/>
          </p:cNvPicPr>
          <p:nvPr/>
        </p:nvPicPr>
        <p:blipFill rotWithShape="1">
          <a:blip r:embed="rId4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851B8E-58E7-4DE1-98BB-403C05A2A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20795"/>
            <a:ext cx="11425767" cy="369332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6BAF7-69E3-416D-9FD3-59882C9EA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3759" y="1267884"/>
            <a:ext cx="11503808" cy="50115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621D4-6AEA-4919-91FD-B4B187A45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52718" y="6566399"/>
            <a:ext cx="805777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B8247-66CC-4A11-A71A-E3734EE74F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3759" y="6566399"/>
            <a:ext cx="15025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904F9-E23D-4D62-9E63-0A70B2B6C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929049" y="6586917"/>
            <a:ext cx="1688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067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/>
              <a:pPr>
                <a:defRPr/>
              </a:pPr>
              <a:t>‹#›</a:t>
            </a:fld>
            <a:endParaRPr lang="en-SG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/>
              <a:t>© 2021 ODE Consulting® Pte. Ltd. ALL RIGHTS RESERVED. Organization Development Excellence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3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716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  <p:sldLayoutId id="2147483826" r:id="rId8"/>
    <p:sldLayoutId id="2147483827" r:id="rId9"/>
    <p:sldLayoutId id="2147483828" r:id="rId10"/>
    <p:sldLayoutId id="2147483829" r:id="rId11"/>
    <p:sldLayoutId id="2147483830" r:id="rId12"/>
    <p:sldLayoutId id="2147483831" r:id="rId13"/>
    <p:sldLayoutId id="2147483832" r:id="rId14"/>
    <p:sldLayoutId id="2147483833" r:id="rId15"/>
    <p:sldLayoutId id="2147483834" r:id="rId16"/>
    <p:sldLayoutId id="2147483835" r:id="rId17"/>
    <p:sldLayoutId id="2147483836" r:id="rId18"/>
    <p:sldLayoutId id="2147483837" r:id="rId19"/>
    <p:sldLayoutId id="2147483838" r:id="rId20"/>
    <p:sldLayoutId id="2147483839" r:id="rId21"/>
    <p:sldLayoutId id="2147483840" r:id="rId22"/>
    <p:sldLayoutId id="2147483841" r:id="rId23"/>
    <p:sldLayoutId id="2147483650" r:id="rId24"/>
    <p:sldLayoutId id="2147483668" r:id="rId25"/>
    <p:sldLayoutId id="2147483651" r:id="rId26"/>
    <p:sldLayoutId id="2147483672" r:id="rId27"/>
    <p:sldLayoutId id="2147483666" r:id="rId28"/>
    <p:sldLayoutId id="2147483653" r:id="rId29"/>
    <p:sldLayoutId id="2147483670" r:id="rId30"/>
    <p:sldLayoutId id="2147483658" r:id="rId31"/>
    <p:sldLayoutId id="2147483659" r:id="rId32"/>
    <p:sldLayoutId id="2147483660" r:id="rId33"/>
    <p:sldLayoutId id="2147483661" r:id="rId34"/>
    <p:sldLayoutId id="2147483662" r:id="rId35"/>
    <p:sldLayoutId id="2147483663" r:id="rId36"/>
    <p:sldLayoutId id="2147483664" r:id="rId37"/>
    <p:sldLayoutId id="2147483742" r:id="rId38"/>
    <p:sldLayoutId id="2147483743" r:id="rId39"/>
    <p:sldLayoutId id="2147483745" r:id="rId40"/>
  </p:sldLayoutIdLst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667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91995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1pPr>
      <a:lvl2pPr marL="479988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2pPr>
      <a:lvl3pPr marL="767981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55974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43966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86">
          <p15:clr>
            <a:srgbClr val="F26B43"/>
          </p15:clr>
        </p15:guide>
        <p15:guide id="2" orient="horz" pos="3094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599">
          <p15:clr>
            <a:srgbClr val="FDE53C"/>
          </p15:clr>
        </p15:guide>
        <p15:guide id="6" pos="204">
          <p15:clr>
            <a:srgbClr val="FDE53C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5B6E78CB-2B9F-4FBC-BB4B-93A5CD420154}"/>
              </a:ext>
            </a:extLst>
          </p:cNvPr>
          <p:cNvPicPr>
            <a:picLocks noChangeAspect="1"/>
          </p:cNvPicPr>
          <p:nvPr/>
        </p:nvPicPr>
        <p:blipFill rotWithShape="1">
          <a:blip r:embed="rId4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851B8E-58E7-4DE1-98BB-403C05A2A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20795"/>
            <a:ext cx="11425767" cy="369332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6BAF7-69E3-416D-9FD3-59882C9EA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3759" y="1267884"/>
            <a:ext cx="11503808" cy="50115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621D4-6AEA-4919-91FD-B4B187A45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52718" y="6566399"/>
            <a:ext cx="805777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B8247-66CC-4A11-A71A-E3734EE74F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3759" y="6566399"/>
            <a:ext cx="15025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904F9-E23D-4D62-9E63-0A70B2B6C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929049" y="6586917"/>
            <a:ext cx="1688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067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4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934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0" r:id="rId1"/>
    <p:sldLayoutId id="2147483851" r:id="rId2"/>
    <p:sldLayoutId id="2147483852" r:id="rId3"/>
    <p:sldLayoutId id="2147483853" r:id="rId4"/>
    <p:sldLayoutId id="2147483854" r:id="rId5"/>
    <p:sldLayoutId id="2147483855" r:id="rId6"/>
    <p:sldLayoutId id="2147483856" r:id="rId7"/>
    <p:sldLayoutId id="2147483857" r:id="rId8"/>
    <p:sldLayoutId id="2147483858" r:id="rId9"/>
    <p:sldLayoutId id="2147483859" r:id="rId10"/>
    <p:sldLayoutId id="2147483860" r:id="rId11"/>
    <p:sldLayoutId id="2147483861" r:id="rId12"/>
    <p:sldLayoutId id="2147483862" r:id="rId13"/>
    <p:sldLayoutId id="2147483863" r:id="rId14"/>
    <p:sldLayoutId id="2147483864" r:id="rId15"/>
    <p:sldLayoutId id="2147483865" r:id="rId16"/>
    <p:sldLayoutId id="2147483866" r:id="rId17"/>
    <p:sldLayoutId id="2147483867" r:id="rId18"/>
    <p:sldLayoutId id="2147483868" r:id="rId19"/>
    <p:sldLayoutId id="2147483869" r:id="rId20"/>
    <p:sldLayoutId id="2147483870" r:id="rId21"/>
    <p:sldLayoutId id="2147483871" r:id="rId22"/>
    <p:sldLayoutId id="2147483872" r:id="rId23"/>
    <p:sldLayoutId id="2147483873" r:id="rId24"/>
    <p:sldLayoutId id="2147483874" r:id="rId25"/>
    <p:sldLayoutId id="2147483875" r:id="rId26"/>
    <p:sldLayoutId id="2147483876" r:id="rId27"/>
    <p:sldLayoutId id="2147483877" r:id="rId28"/>
    <p:sldLayoutId id="2147483878" r:id="rId29"/>
    <p:sldLayoutId id="2147483879" r:id="rId30"/>
    <p:sldLayoutId id="2147483880" r:id="rId31"/>
    <p:sldLayoutId id="2147483881" r:id="rId32"/>
    <p:sldLayoutId id="2147483882" r:id="rId33"/>
    <p:sldLayoutId id="2147483883" r:id="rId34"/>
    <p:sldLayoutId id="2147483884" r:id="rId35"/>
    <p:sldLayoutId id="2147483885" r:id="rId36"/>
    <p:sldLayoutId id="2147483886" r:id="rId37"/>
    <p:sldLayoutId id="2147483887" r:id="rId38"/>
    <p:sldLayoutId id="2147483888" r:id="rId39"/>
    <p:sldLayoutId id="2147483889" r:id="rId40"/>
    <p:sldLayoutId id="2147483890" r:id="rId4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667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91995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1pPr>
      <a:lvl2pPr marL="479988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2pPr>
      <a:lvl3pPr marL="767981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55974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43966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86">
          <p15:clr>
            <a:srgbClr val="F26B43"/>
          </p15:clr>
        </p15:guide>
        <p15:guide id="2" orient="horz" pos="3094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599">
          <p15:clr>
            <a:srgbClr val="FDE53C"/>
          </p15:clr>
        </p15:guide>
        <p15:guide id="6" pos="204">
          <p15:clr>
            <a:srgbClr val="FDE53C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5B6E78CB-2B9F-4FBC-BB4B-93A5CD420154}"/>
              </a:ext>
            </a:extLst>
          </p:cNvPr>
          <p:cNvPicPr>
            <a:picLocks noChangeAspect="1"/>
          </p:cNvPicPr>
          <p:nvPr/>
        </p:nvPicPr>
        <p:blipFill rotWithShape="1">
          <a:blip r:embed="rId4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851B8E-58E7-4DE1-98BB-403C05A2A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20795"/>
            <a:ext cx="11425767" cy="369332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6BAF7-69E3-416D-9FD3-59882C9EA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3759" y="1267884"/>
            <a:ext cx="11503808" cy="50115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621D4-6AEA-4919-91FD-B4B187A45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52718" y="6566399"/>
            <a:ext cx="805777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B8247-66CC-4A11-A71A-E3734EE74F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3759" y="6566399"/>
            <a:ext cx="15025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904F9-E23D-4D62-9E63-0A70B2B6C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929049" y="6586917"/>
            <a:ext cx="1688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067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0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96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2" r:id="rId1"/>
    <p:sldLayoutId id="2147483893" r:id="rId2"/>
    <p:sldLayoutId id="2147483894" r:id="rId3"/>
    <p:sldLayoutId id="2147483895" r:id="rId4"/>
    <p:sldLayoutId id="2147483896" r:id="rId5"/>
    <p:sldLayoutId id="2147483897" r:id="rId6"/>
    <p:sldLayoutId id="2147483898" r:id="rId7"/>
    <p:sldLayoutId id="2147483899" r:id="rId8"/>
    <p:sldLayoutId id="2147483900" r:id="rId9"/>
    <p:sldLayoutId id="2147483901" r:id="rId10"/>
    <p:sldLayoutId id="2147483902" r:id="rId11"/>
    <p:sldLayoutId id="2147483903" r:id="rId12"/>
    <p:sldLayoutId id="2147483904" r:id="rId13"/>
    <p:sldLayoutId id="2147483905" r:id="rId14"/>
    <p:sldLayoutId id="2147483906" r:id="rId15"/>
    <p:sldLayoutId id="2147483907" r:id="rId16"/>
    <p:sldLayoutId id="2147483908" r:id="rId17"/>
    <p:sldLayoutId id="2147483909" r:id="rId18"/>
    <p:sldLayoutId id="2147483910" r:id="rId19"/>
    <p:sldLayoutId id="2147483911" r:id="rId20"/>
    <p:sldLayoutId id="2147483912" r:id="rId21"/>
    <p:sldLayoutId id="2147483913" r:id="rId22"/>
    <p:sldLayoutId id="2147483914" r:id="rId23"/>
    <p:sldLayoutId id="2147483915" r:id="rId24"/>
    <p:sldLayoutId id="2147483916" r:id="rId25"/>
    <p:sldLayoutId id="2147483917" r:id="rId26"/>
    <p:sldLayoutId id="2147483918" r:id="rId27"/>
    <p:sldLayoutId id="2147483919" r:id="rId28"/>
    <p:sldLayoutId id="2147483920" r:id="rId29"/>
    <p:sldLayoutId id="2147483921" r:id="rId30"/>
    <p:sldLayoutId id="2147483922" r:id="rId31"/>
    <p:sldLayoutId id="2147483923" r:id="rId32"/>
    <p:sldLayoutId id="2147483924" r:id="rId33"/>
    <p:sldLayoutId id="2147483925" r:id="rId34"/>
    <p:sldLayoutId id="2147483926" r:id="rId35"/>
    <p:sldLayoutId id="2147483927" r:id="rId36"/>
    <p:sldLayoutId id="2147483928" r:id="rId37"/>
    <p:sldLayoutId id="2147483929" r:id="rId38"/>
    <p:sldLayoutId id="2147483930" r:id="rId39"/>
    <p:sldLayoutId id="2147483931" r:id="rId40"/>
    <p:sldLayoutId id="2147483932" r:id="rId41"/>
    <p:sldLayoutId id="2147483933" r:id="rId42"/>
    <p:sldLayoutId id="2147483934" r:id="rId43"/>
    <p:sldLayoutId id="2147483935" r:id="rId44"/>
    <p:sldLayoutId id="2147483936" r:id="rId45"/>
    <p:sldLayoutId id="2147483937" r:id="rId46"/>
    <p:sldLayoutId id="2147483938" r:id="rId47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667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91995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1pPr>
      <a:lvl2pPr marL="479988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2pPr>
      <a:lvl3pPr marL="767981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55974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43966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86">
          <p15:clr>
            <a:srgbClr val="F26B43"/>
          </p15:clr>
        </p15:guide>
        <p15:guide id="2" orient="horz" pos="3094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599">
          <p15:clr>
            <a:srgbClr val="FDE53C"/>
          </p15:clr>
        </p15:guide>
        <p15:guide id="6" pos="204">
          <p15:clr>
            <a:srgbClr val="FDE53C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5B6E78CB-2B9F-4FBC-BB4B-93A5CD420154}"/>
              </a:ext>
            </a:extLst>
          </p:cNvPr>
          <p:cNvPicPr>
            <a:picLocks noChangeAspect="1"/>
          </p:cNvPicPr>
          <p:nvPr/>
        </p:nvPicPr>
        <p:blipFill rotWithShape="1">
          <a:blip r:embed="rId4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851B8E-58E7-4DE1-98BB-403C05A2A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20795"/>
            <a:ext cx="11425767" cy="369332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6BAF7-69E3-416D-9FD3-59882C9EA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3759" y="1267884"/>
            <a:ext cx="11503808" cy="50115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621D4-6AEA-4919-91FD-B4B187A45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52718" y="6566399"/>
            <a:ext cx="805777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B8247-66CC-4A11-A71A-E3734EE74F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3759" y="6566399"/>
            <a:ext cx="15025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904F9-E23D-4D62-9E63-0A70B2B6C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929049" y="6586917"/>
            <a:ext cx="1688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067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0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365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0" r:id="rId1"/>
    <p:sldLayoutId id="2147483941" r:id="rId2"/>
    <p:sldLayoutId id="2147483942" r:id="rId3"/>
    <p:sldLayoutId id="2147483943" r:id="rId4"/>
    <p:sldLayoutId id="2147483944" r:id="rId5"/>
    <p:sldLayoutId id="2147483945" r:id="rId6"/>
    <p:sldLayoutId id="2147483946" r:id="rId7"/>
    <p:sldLayoutId id="2147483947" r:id="rId8"/>
    <p:sldLayoutId id="2147483948" r:id="rId9"/>
    <p:sldLayoutId id="2147483949" r:id="rId10"/>
    <p:sldLayoutId id="2147483950" r:id="rId11"/>
    <p:sldLayoutId id="2147483951" r:id="rId12"/>
    <p:sldLayoutId id="2147483952" r:id="rId13"/>
    <p:sldLayoutId id="2147483953" r:id="rId14"/>
    <p:sldLayoutId id="2147483954" r:id="rId15"/>
    <p:sldLayoutId id="2147483955" r:id="rId16"/>
    <p:sldLayoutId id="2147483956" r:id="rId17"/>
    <p:sldLayoutId id="2147483957" r:id="rId18"/>
    <p:sldLayoutId id="2147483958" r:id="rId19"/>
    <p:sldLayoutId id="2147483959" r:id="rId20"/>
    <p:sldLayoutId id="2147483960" r:id="rId21"/>
    <p:sldLayoutId id="2147483961" r:id="rId22"/>
    <p:sldLayoutId id="2147483962" r:id="rId23"/>
    <p:sldLayoutId id="2147483963" r:id="rId24"/>
    <p:sldLayoutId id="2147483964" r:id="rId25"/>
    <p:sldLayoutId id="2147483965" r:id="rId26"/>
    <p:sldLayoutId id="2147483966" r:id="rId27"/>
    <p:sldLayoutId id="2147483967" r:id="rId28"/>
    <p:sldLayoutId id="2147483968" r:id="rId29"/>
    <p:sldLayoutId id="2147483969" r:id="rId30"/>
    <p:sldLayoutId id="2147483970" r:id="rId31"/>
    <p:sldLayoutId id="2147483971" r:id="rId32"/>
    <p:sldLayoutId id="2147483972" r:id="rId33"/>
    <p:sldLayoutId id="2147483973" r:id="rId34"/>
    <p:sldLayoutId id="2147483974" r:id="rId35"/>
    <p:sldLayoutId id="2147483975" r:id="rId36"/>
    <p:sldLayoutId id="2147483976" r:id="rId37"/>
    <p:sldLayoutId id="2147483977" r:id="rId38"/>
    <p:sldLayoutId id="2147483978" r:id="rId39"/>
    <p:sldLayoutId id="2147483979" r:id="rId40"/>
    <p:sldLayoutId id="2147483980" r:id="rId41"/>
    <p:sldLayoutId id="2147483981" r:id="rId42"/>
    <p:sldLayoutId id="2147483982" r:id="rId43"/>
    <p:sldLayoutId id="2147483983" r:id="rId44"/>
    <p:sldLayoutId id="2147483984" r:id="rId45"/>
    <p:sldLayoutId id="2147483985" r:id="rId46"/>
    <p:sldLayoutId id="2147483986" r:id="rId47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667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91995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1pPr>
      <a:lvl2pPr marL="479988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2pPr>
      <a:lvl3pPr marL="767981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55974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43966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86">
          <p15:clr>
            <a:srgbClr val="F26B43"/>
          </p15:clr>
        </p15:guide>
        <p15:guide id="2" orient="horz" pos="3094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599">
          <p15:clr>
            <a:srgbClr val="FDE53C"/>
          </p15:clr>
        </p15:guide>
        <p15:guide id="6" pos="204">
          <p15:clr>
            <a:srgbClr val="FDE53C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5B6E78CB-2B9F-4FBC-BB4B-93A5CD420154}"/>
              </a:ext>
            </a:extLst>
          </p:cNvPr>
          <p:cNvPicPr>
            <a:picLocks noChangeAspect="1"/>
          </p:cNvPicPr>
          <p:nvPr/>
        </p:nvPicPr>
        <p:blipFill rotWithShape="1">
          <a:blip r:embed="rId4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851B8E-58E7-4DE1-98BB-403C05A2A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20795"/>
            <a:ext cx="11425767" cy="369332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6BAF7-69E3-416D-9FD3-59882C9EA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3759" y="1267884"/>
            <a:ext cx="11503808" cy="50115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621D4-6AEA-4919-91FD-B4B187A45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52718" y="6566399"/>
            <a:ext cx="805777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B8247-66CC-4A11-A71A-E3734EE74F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3759" y="6566399"/>
            <a:ext cx="15025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904F9-E23D-4D62-9E63-0A70B2B6C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929049" y="6586917"/>
            <a:ext cx="1688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067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0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866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8" r:id="rId1"/>
    <p:sldLayoutId id="2147483989" r:id="rId2"/>
    <p:sldLayoutId id="2147483990" r:id="rId3"/>
    <p:sldLayoutId id="2147483991" r:id="rId4"/>
    <p:sldLayoutId id="2147483992" r:id="rId5"/>
    <p:sldLayoutId id="2147483993" r:id="rId6"/>
    <p:sldLayoutId id="2147483994" r:id="rId7"/>
    <p:sldLayoutId id="2147483995" r:id="rId8"/>
    <p:sldLayoutId id="2147483996" r:id="rId9"/>
    <p:sldLayoutId id="2147483997" r:id="rId10"/>
    <p:sldLayoutId id="2147483998" r:id="rId11"/>
    <p:sldLayoutId id="2147483999" r:id="rId12"/>
    <p:sldLayoutId id="2147484000" r:id="rId13"/>
    <p:sldLayoutId id="2147484001" r:id="rId14"/>
    <p:sldLayoutId id="2147484002" r:id="rId15"/>
    <p:sldLayoutId id="2147484003" r:id="rId16"/>
    <p:sldLayoutId id="2147484004" r:id="rId17"/>
    <p:sldLayoutId id="2147484005" r:id="rId18"/>
    <p:sldLayoutId id="2147484006" r:id="rId19"/>
    <p:sldLayoutId id="2147484007" r:id="rId20"/>
    <p:sldLayoutId id="2147484008" r:id="rId21"/>
    <p:sldLayoutId id="2147484009" r:id="rId22"/>
    <p:sldLayoutId id="2147484010" r:id="rId23"/>
    <p:sldLayoutId id="2147484011" r:id="rId24"/>
    <p:sldLayoutId id="2147484012" r:id="rId25"/>
    <p:sldLayoutId id="2147484013" r:id="rId26"/>
    <p:sldLayoutId id="2147484014" r:id="rId27"/>
    <p:sldLayoutId id="2147484015" r:id="rId28"/>
    <p:sldLayoutId id="2147484016" r:id="rId29"/>
    <p:sldLayoutId id="2147484017" r:id="rId30"/>
    <p:sldLayoutId id="2147484018" r:id="rId31"/>
    <p:sldLayoutId id="2147484019" r:id="rId32"/>
    <p:sldLayoutId id="2147484020" r:id="rId33"/>
    <p:sldLayoutId id="2147484021" r:id="rId34"/>
    <p:sldLayoutId id="2147484022" r:id="rId35"/>
    <p:sldLayoutId id="2147484023" r:id="rId36"/>
    <p:sldLayoutId id="2147484024" r:id="rId37"/>
    <p:sldLayoutId id="2147484025" r:id="rId38"/>
    <p:sldLayoutId id="2147484026" r:id="rId39"/>
    <p:sldLayoutId id="2147484027" r:id="rId40"/>
    <p:sldLayoutId id="2147484028" r:id="rId41"/>
    <p:sldLayoutId id="2147484029" r:id="rId42"/>
    <p:sldLayoutId id="2147484030" r:id="rId43"/>
    <p:sldLayoutId id="2147484031" r:id="rId44"/>
    <p:sldLayoutId id="2147484032" r:id="rId45"/>
    <p:sldLayoutId id="2147484033" r:id="rId46"/>
    <p:sldLayoutId id="2147484034" r:id="rId47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667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91995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1pPr>
      <a:lvl2pPr marL="479988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2pPr>
      <a:lvl3pPr marL="767981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55974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43966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86">
          <p15:clr>
            <a:srgbClr val="F26B43"/>
          </p15:clr>
        </p15:guide>
        <p15:guide id="2" orient="horz" pos="3094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599">
          <p15:clr>
            <a:srgbClr val="FDE53C"/>
          </p15:clr>
        </p15:guide>
        <p15:guide id="6" pos="204">
          <p15:clr>
            <a:srgbClr val="FDE53C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pergraphic Corner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5B6E78CB-2B9F-4FBC-BB4B-93A5CD420154}"/>
              </a:ext>
            </a:extLst>
          </p:cNvPr>
          <p:cNvPicPr>
            <a:picLocks noChangeAspect="1"/>
          </p:cNvPicPr>
          <p:nvPr/>
        </p:nvPicPr>
        <p:blipFill rotWithShape="1">
          <a:blip r:embed="rId4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7554" y="5426073"/>
            <a:ext cx="3344447" cy="143192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851B8E-58E7-4DE1-98BB-403C05A2A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520795"/>
            <a:ext cx="11425767" cy="369332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6BAF7-69E3-416D-9FD3-59882C9EA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3759" y="1267884"/>
            <a:ext cx="11503808" cy="50115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621D4-6AEA-4919-91FD-B4B187A45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52718" y="6566399"/>
            <a:ext cx="805777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AU" dirty="0">
              <a:solidFill>
                <a:srgbClr val="796D6D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B8247-66CC-4A11-A71A-E3734EE74F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3759" y="6566399"/>
            <a:ext cx="15025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067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US" dirty="0">
              <a:solidFill>
                <a:srgbClr val="796D6D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904F9-E23D-4D62-9E63-0A70B2B6C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929049" y="6586917"/>
            <a:ext cx="168849" cy="16414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067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4F0C4AD8-881A-412A-98B1-AF56CD146A38}" type="slidenum">
              <a:rPr lang="en-SG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SG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424253" y="6532636"/>
            <a:ext cx="6741459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© 2021 ODE Consulting® Pte. Ltd. ALL RIGHTS RESERVED. Organization Development Excellence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0"/>
          <a:stretch>
            <a:fillRect/>
          </a:stretch>
        </p:blipFill>
        <p:spPr>
          <a:xfrm>
            <a:off x="327356" y="6229346"/>
            <a:ext cx="1119682" cy="5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907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6" r:id="rId1"/>
    <p:sldLayoutId id="2147484037" r:id="rId2"/>
    <p:sldLayoutId id="2147484038" r:id="rId3"/>
    <p:sldLayoutId id="2147484039" r:id="rId4"/>
    <p:sldLayoutId id="2147484040" r:id="rId5"/>
    <p:sldLayoutId id="2147484041" r:id="rId6"/>
    <p:sldLayoutId id="2147484042" r:id="rId7"/>
    <p:sldLayoutId id="2147484043" r:id="rId8"/>
    <p:sldLayoutId id="2147484044" r:id="rId9"/>
    <p:sldLayoutId id="2147484045" r:id="rId10"/>
    <p:sldLayoutId id="2147484046" r:id="rId11"/>
    <p:sldLayoutId id="2147484047" r:id="rId12"/>
    <p:sldLayoutId id="2147484048" r:id="rId13"/>
    <p:sldLayoutId id="2147484049" r:id="rId14"/>
    <p:sldLayoutId id="2147484050" r:id="rId15"/>
    <p:sldLayoutId id="2147484051" r:id="rId16"/>
    <p:sldLayoutId id="2147484052" r:id="rId17"/>
    <p:sldLayoutId id="2147484053" r:id="rId18"/>
    <p:sldLayoutId id="2147484054" r:id="rId19"/>
    <p:sldLayoutId id="2147484055" r:id="rId20"/>
    <p:sldLayoutId id="2147484056" r:id="rId21"/>
    <p:sldLayoutId id="2147484057" r:id="rId22"/>
    <p:sldLayoutId id="2147484058" r:id="rId23"/>
    <p:sldLayoutId id="2147484059" r:id="rId24"/>
    <p:sldLayoutId id="2147484060" r:id="rId25"/>
    <p:sldLayoutId id="2147484061" r:id="rId26"/>
    <p:sldLayoutId id="2147484062" r:id="rId27"/>
    <p:sldLayoutId id="2147484063" r:id="rId28"/>
    <p:sldLayoutId id="2147484064" r:id="rId29"/>
    <p:sldLayoutId id="2147484065" r:id="rId30"/>
    <p:sldLayoutId id="2147484066" r:id="rId31"/>
    <p:sldLayoutId id="2147484067" r:id="rId32"/>
    <p:sldLayoutId id="2147484068" r:id="rId33"/>
    <p:sldLayoutId id="2147484069" r:id="rId34"/>
    <p:sldLayoutId id="2147484070" r:id="rId35"/>
    <p:sldLayoutId id="2147484071" r:id="rId36"/>
    <p:sldLayoutId id="2147484072" r:id="rId37"/>
    <p:sldLayoutId id="2147484073" r:id="rId38"/>
    <p:sldLayoutId id="2147484074" r:id="rId39"/>
    <p:sldLayoutId id="2147484075" r:id="rId40"/>
    <p:sldLayoutId id="2147484076" r:id="rId41"/>
    <p:sldLayoutId id="2147484077" r:id="rId42"/>
    <p:sldLayoutId id="2147484078" r:id="rId43"/>
    <p:sldLayoutId id="2147484079" r:id="rId44"/>
    <p:sldLayoutId id="2147484080" r:id="rId45"/>
    <p:sldLayoutId id="2147484081" r:id="rId46"/>
    <p:sldLayoutId id="2147484082" r:id="rId47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667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91995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1pPr>
      <a:lvl2pPr marL="479988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2pPr>
      <a:lvl3pPr marL="767981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55974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43966" indent="-191995" algn="l" defTabSz="121917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86">
          <p15:clr>
            <a:srgbClr val="F26B43"/>
          </p15:clr>
        </p15:guide>
        <p15:guide id="2" orient="horz" pos="3094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599">
          <p15:clr>
            <a:srgbClr val="FDE53C"/>
          </p15:clr>
        </p15:guide>
        <p15:guide id="6" pos="204">
          <p15:clr>
            <a:srgbClr val="FDE53C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18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0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09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0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5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4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8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3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8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8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7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2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7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dirty="0" smtClean="0"/>
              <a:t>[ Tenant  Name ]</a:t>
            </a:r>
            <a:br>
              <a:rPr lang="en-US" altLang="en-US" dirty="0" smtClean="0"/>
            </a:br>
            <a:r>
              <a:rPr lang="en-US" altLang="en-US" dirty="0" smtClean="0"/>
              <a:t>Tenant Plan</a:t>
            </a:r>
            <a:br>
              <a:rPr lang="en-US" altLang="en-US" dirty="0" smtClean="0"/>
            </a:br>
            <a:r>
              <a:rPr lang="en-US" altLang="en-US" dirty="0" smtClean="0"/>
              <a:t>Template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514542" y="1822591"/>
            <a:ext cx="6581391" cy="1007695"/>
          </a:xfrm>
          <a:solidFill>
            <a:srgbClr val="FFFFFF"/>
          </a:solidFill>
        </p:spPr>
        <p:txBody>
          <a:bodyPr/>
          <a:lstStyle/>
          <a:p>
            <a:pPr marL="0" indent="0">
              <a:buNone/>
            </a:pPr>
            <a:r>
              <a:rPr lang="en-US" altLang="en-US" sz="1400" dirty="0"/>
              <a:t>[ last date updated ]</a:t>
            </a:r>
          </a:p>
          <a:p>
            <a:pPr marL="0" indent="0" algn="ctr">
              <a:buNone/>
            </a:pPr>
            <a:endParaRPr lang="en-US" altLang="en-US" sz="1400" dirty="0"/>
          </a:p>
        </p:txBody>
      </p:sp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514542" y="533400"/>
            <a:ext cx="642403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anchor="ctr"/>
          <a:lstStyle>
            <a:lvl1pPr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3200" i="1" dirty="0">
                <a:solidFill>
                  <a:srgbClr val="FF3300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SAMPLE</a:t>
            </a:r>
          </a:p>
          <a:p>
            <a:pPr algn="ctr">
              <a:lnSpc>
                <a:spcPct val="30000"/>
              </a:lnSpc>
              <a:spcAft>
                <a:spcPct val="0"/>
              </a:spcAft>
              <a:buClrTx/>
              <a:buSzTx/>
              <a:buFontTx/>
              <a:buNone/>
            </a:pPr>
            <a:endParaRPr lang="en-US" altLang="en-US" sz="1600" i="1" dirty="0">
              <a:solidFill>
                <a:prstClr val="black"/>
              </a:solidFill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 i="1" dirty="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Note that the first section in this document summarizes insights from the </a:t>
            </a:r>
            <a:r>
              <a:rPr lang="en-US" altLang="en-US" sz="1400" i="1" u="sng" dirty="0" smtClean="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tenant  </a:t>
            </a:r>
            <a:r>
              <a:rPr lang="en-US" altLang="en-US" sz="1400" i="1" u="sng" dirty="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Profile</a:t>
            </a:r>
            <a:r>
              <a:rPr lang="en-US" altLang="en-US" sz="1400" i="1" dirty="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 (prep document for the </a:t>
            </a:r>
            <a:r>
              <a:rPr lang="en-US" altLang="en-US" sz="1400" i="1" dirty="0" smtClean="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Tenant </a:t>
            </a:r>
            <a:r>
              <a:rPr lang="en-US" altLang="en-US" sz="1400" i="1" dirty="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Planning session) to provide background on the </a:t>
            </a:r>
            <a:r>
              <a:rPr lang="en-US" altLang="en-US" sz="1400" i="1" dirty="0" smtClean="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tenant  </a:t>
            </a:r>
            <a:r>
              <a:rPr lang="en-US" altLang="en-US" sz="1400" i="1" dirty="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and history of the </a:t>
            </a:r>
            <a:r>
              <a:rPr lang="en-US" altLang="en-US" sz="1400" i="1" dirty="0" smtClean="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tenant .</a:t>
            </a:r>
            <a:r>
              <a:rPr lang="en-US" altLang="en-US" sz="1400" dirty="0" smtClean="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 </a:t>
            </a:r>
            <a:endParaRPr lang="en-US" altLang="en-US" sz="1400" dirty="0">
              <a:solidFill>
                <a:prstClr val="black"/>
              </a:solidFill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1269" name="Rectangle 7"/>
          <p:cNvSpPr>
            <a:spLocks noChangeArrowheads="1"/>
          </p:cNvSpPr>
          <p:nvPr/>
        </p:nvSpPr>
        <p:spPr bwMode="auto">
          <a:xfrm>
            <a:off x="7253288" y="1"/>
            <a:ext cx="3414712" cy="203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>
            <a:lvl1pPr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Aft>
                <a:spcPct val="0"/>
              </a:spcAft>
              <a:buClrTx/>
              <a:buSzTx/>
              <a:buFontTx/>
              <a:buNone/>
            </a:pPr>
            <a:endParaRPr lang="en-SG" altLang="en-US" sz="2400">
              <a:solidFill>
                <a:prstClr val="black"/>
              </a:solidFill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1270" name="Rectangle 8"/>
          <p:cNvSpPr>
            <a:spLocks noChangeArrowheads="1"/>
          </p:cNvSpPr>
          <p:nvPr/>
        </p:nvSpPr>
        <p:spPr bwMode="auto">
          <a:xfrm>
            <a:off x="630238" y="5306420"/>
            <a:ext cx="2836862" cy="4667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None/>
            </a:pPr>
            <a:r>
              <a:rPr lang="en-US" altLang="en-US" sz="1400" dirty="0">
                <a:solidFill>
                  <a:srgbClr val="000000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[ Prepared by ]</a:t>
            </a:r>
          </a:p>
          <a:p>
            <a:pPr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None/>
            </a:pPr>
            <a:endParaRPr lang="en-US" altLang="en-US" sz="1400" dirty="0">
              <a:solidFill>
                <a:srgbClr val="000000"/>
              </a:solidFill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None/>
            </a:pPr>
            <a:endParaRPr lang="en-US" altLang="en-US" sz="1400" dirty="0">
              <a:solidFill>
                <a:srgbClr val="000000"/>
              </a:solidFill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299010" name="Picture 2" descr="Strategic Account Planning – Secrets of How to Win Togeth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1925" y="2442369"/>
            <a:ext cx="4318589" cy="2595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8982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>
            <a:spLocks noChangeArrowheads="1"/>
          </p:cNvSpPr>
          <p:nvPr/>
        </p:nvSpPr>
        <p:spPr bwMode="auto">
          <a:xfrm>
            <a:off x="1820864" y="1031875"/>
            <a:ext cx="8593137" cy="6794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None/>
            </a:pPr>
            <a:r>
              <a:rPr lang="en-US" altLang="en-US" sz="1400" dirty="0">
                <a:solidFill>
                  <a:srgbClr val="000000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Describe your track record (successes &amp; failures). Your past projects and contribution to the </a:t>
            </a:r>
            <a:r>
              <a:rPr lang="en-US" altLang="en-US" sz="1400" dirty="0" smtClean="0">
                <a:solidFill>
                  <a:srgbClr val="000000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tenant’s </a:t>
            </a:r>
            <a:r>
              <a:rPr lang="en-US" altLang="en-US" sz="1400" dirty="0">
                <a:solidFill>
                  <a:srgbClr val="000000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business. Your </a:t>
            </a:r>
            <a:r>
              <a:rPr lang="en-US" altLang="en-US" sz="1400" dirty="0" smtClean="0">
                <a:solidFill>
                  <a:srgbClr val="000000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successes and </a:t>
            </a:r>
            <a:r>
              <a:rPr lang="en-US" altLang="en-US" sz="1400" dirty="0">
                <a:solidFill>
                  <a:srgbClr val="000000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failures. Agreements currently in place. Business value you have delivered. Current </a:t>
            </a:r>
            <a:r>
              <a:rPr lang="en-US" altLang="en-US" sz="1400" dirty="0" smtClean="0">
                <a:solidFill>
                  <a:srgbClr val="000000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malls </a:t>
            </a:r>
            <a:r>
              <a:rPr lang="en-US" altLang="en-US" sz="1400" dirty="0">
                <a:solidFill>
                  <a:srgbClr val="000000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in the pipeline. </a:t>
            </a:r>
            <a:r>
              <a:rPr lang="en-US" altLang="en-US" sz="1400" dirty="0" smtClean="0">
                <a:solidFill>
                  <a:srgbClr val="000000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Why </a:t>
            </a:r>
            <a:r>
              <a:rPr lang="en-US" altLang="en-US" sz="1400" dirty="0">
                <a:solidFill>
                  <a:srgbClr val="000000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you won and why loss?</a:t>
            </a:r>
          </a:p>
        </p:txBody>
      </p:sp>
      <p:sp>
        <p:nvSpPr>
          <p:cNvPr id="19476" name="Rectangle 2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History with Tenant</a:t>
            </a:r>
          </a:p>
        </p:txBody>
      </p:sp>
      <p:graphicFrame>
        <p:nvGraphicFramePr>
          <p:cNvPr id="299034" name="Group 26"/>
          <p:cNvGraphicFramePr>
            <a:graphicFrameLocks noGrp="1"/>
          </p:cNvGraphicFramePr>
          <p:nvPr>
            <p:ph idx="1"/>
            <p:extLst/>
          </p:nvPr>
        </p:nvGraphicFramePr>
        <p:xfrm>
          <a:off x="1039906" y="1751479"/>
          <a:ext cx="10515600" cy="4373562"/>
        </p:xfrm>
        <a:graphic>
          <a:graphicData uri="http://schemas.openxmlformats.org/drawingml/2006/table">
            <a:tbl>
              <a:tblPr/>
              <a:tblGrid>
                <a:gridCol w="26614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167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206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167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875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Key Business Areas </a:t>
                      </a:r>
                    </a:p>
                  </a:txBody>
                  <a:tcPr marL="112063" marR="11206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Current Track record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(Successes)</a:t>
                      </a:r>
                    </a:p>
                  </a:txBody>
                  <a:tcPr marL="112063" marR="11206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Current Track Record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(Failures)</a:t>
                      </a:r>
                    </a:p>
                  </a:txBody>
                  <a:tcPr marL="112063" marR="11206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Value delivered to the business (e.g. saved customer money)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12063" marR="11206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860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Current malls in the pipeline</a:t>
                      </a:r>
                    </a:p>
                  </a:txBody>
                  <a:tcPr marL="112063" marR="11206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Why we won?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12063" marR="11206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Why the loss?</a:t>
                      </a:r>
                    </a:p>
                  </a:txBody>
                  <a:tcPr marL="112063" marR="11206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12063" marR="11206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224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1" name="Rectangle 7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Current Tenant Activity - Summary</a:t>
            </a:r>
          </a:p>
        </p:txBody>
      </p:sp>
      <p:graphicFrame>
        <p:nvGraphicFramePr>
          <p:cNvPr id="215120" name="Group 80"/>
          <p:cNvGraphicFramePr>
            <a:graphicFrameLocks noGrp="1"/>
          </p:cNvGraphicFramePr>
          <p:nvPr>
            <p:ph idx="4294967295"/>
            <p:extLst/>
          </p:nvPr>
        </p:nvGraphicFramePr>
        <p:xfrm>
          <a:off x="818029" y="1084263"/>
          <a:ext cx="10555941" cy="5130801"/>
        </p:xfrm>
        <a:graphic>
          <a:graphicData uri="http://schemas.openxmlformats.org/drawingml/2006/table">
            <a:tbl>
              <a:tblPr/>
              <a:tblGrid>
                <a:gridCol w="25198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44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90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267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58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3287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>
                          <a:tab pos="0" algn="l"/>
                          <a:tab pos="2286000" algn="l"/>
                          <a:tab pos="5772150" algn="l"/>
                        </a:tabLst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On-going Major Projects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>
                          <a:tab pos="0" algn="l"/>
                          <a:tab pos="2286000" algn="l"/>
                          <a:tab pos="5772150" algn="l"/>
                        </a:tabLst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(Name/Description)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>
                          <a:tab pos="0" algn="l"/>
                          <a:tab pos="2286000" algn="l"/>
                          <a:tab pos="5772150" algn="l"/>
                        </a:tabLst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Scope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>
                          <a:tab pos="0" algn="l"/>
                          <a:tab pos="2286000" algn="l"/>
                          <a:tab pos="5772150" algn="l"/>
                        </a:tabLst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Revenue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>
                          <a:tab pos="0" algn="l"/>
                          <a:tab pos="2286000" algn="l"/>
                          <a:tab pos="5772150" algn="l"/>
                        </a:tabLst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Goals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>
                          <a:tab pos="0" algn="l"/>
                          <a:tab pos="2286000" algn="l"/>
                          <a:tab pos="5772150" algn="l"/>
                        </a:tabLst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Timeline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0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0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0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2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Long Term Contracts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Scope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Revenue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Performance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Renewals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0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8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0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20550" name="WordArt 74"/>
          <p:cNvSpPr>
            <a:spLocks noChangeArrowheads="1" noChangeShapeType="1" noTextEdit="1"/>
          </p:cNvSpPr>
          <p:nvPr/>
        </p:nvSpPr>
        <p:spPr bwMode="auto">
          <a:xfrm>
            <a:off x="4660901" y="2301876"/>
            <a:ext cx="2162175" cy="145732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en-SG" sz="3600" kern="10">
                <a:ln w="9525">
                  <a:solidFill>
                    <a:prstClr val="black"/>
                  </a:solidFill>
                  <a:round/>
                  <a:headEnd/>
                  <a:tailEnd/>
                </a:ln>
                <a:solidFill>
                  <a:srgbClr val="00FF00"/>
                </a:solidFill>
                <a:latin typeface="Arial Black" panose="020B0A04020102020204" pitchFamily="34" charset="0"/>
              </a:rPr>
              <a:t>Example</a:t>
            </a:r>
          </a:p>
        </p:txBody>
      </p:sp>
    </p:spTree>
    <p:extLst>
      <p:ext uri="{BB962C8B-B14F-4D97-AF65-F5344CB8AC3E}">
        <p14:creationId xmlns:p14="http://schemas.microsoft.com/office/powerpoint/2010/main" val="4247073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56"/>
          <p:cNvSpPr>
            <a:spLocks noGrp="1" noChangeArrowheads="1"/>
          </p:cNvSpPr>
          <p:nvPr>
            <p:ph type="title"/>
          </p:nvPr>
        </p:nvSpPr>
        <p:spPr>
          <a:xfrm>
            <a:off x="1792288" y="485776"/>
            <a:ext cx="8229600" cy="563563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Tenant Financial History</a:t>
            </a:r>
          </a:p>
        </p:txBody>
      </p:sp>
      <p:graphicFrame>
        <p:nvGraphicFramePr>
          <p:cNvPr id="191547" name="Group 59"/>
          <p:cNvGraphicFramePr>
            <a:graphicFrameLocks noGrp="1"/>
          </p:cNvGraphicFramePr>
          <p:nvPr>
            <p:ph sz="half" idx="4294967295"/>
            <p:extLst/>
          </p:nvPr>
        </p:nvGraphicFramePr>
        <p:xfrm>
          <a:off x="1126778" y="3249613"/>
          <a:ext cx="5750273" cy="2876867"/>
        </p:xfrm>
        <a:graphic>
          <a:graphicData uri="http://schemas.openxmlformats.org/drawingml/2006/table">
            <a:tbl>
              <a:tblPr/>
              <a:tblGrid>
                <a:gridCol w="10455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34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56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81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58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8173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5993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0429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9</a:t>
                      </a:r>
                    </a:p>
                  </a:txBody>
                  <a:tcPr marL="99634" marR="99634" marT="49814" marB="498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FY17</a:t>
                      </a:r>
                    </a:p>
                  </a:txBody>
                  <a:tcPr marL="99634" marR="99634" marT="49814" marB="498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FY18</a:t>
                      </a:r>
                    </a:p>
                  </a:txBody>
                  <a:tcPr marL="99634" marR="99634" marT="49814" marB="498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FY19</a:t>
                      </a:r>
                    </a:p>
                  </a:txBody>
                  <a:tcPr marL="99634" marR="99634" marT="49814" marB="498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FY20</a:t>
                      </a:r>
                    </a:p>
                  </a:txBody>
                  <a:tcPr marL="99634" marR="99634" marT="49814" marB="498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FY21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(Plan)</a:t>
                      </a:r>
                    </a:p>
                  </a:txBody>
                  <a:tcPr marL="99634" marR="99634" marT="49814" marB="498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FY21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(Goal)</a:t>
                      </a:r>
                    </a:p>
                  </a:txBody>
                  <a:tcPr marL="99634" marR="99634" marT="49814" marB="498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9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Sales (000’s)</a:t>
                      </a:r>
                    </a:p>
                  </a:txBody>
                  <a:tcPr marL="99634" marR="99634" marT="49814" marB="498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634" marR="99634" marT="49814" marB="498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634" marR="99634" marT="49814" marB="498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634" marR="99634" marT="49814" marB="498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634" marR="99634" marT="49814" marB="498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634" marR="99634" marT="49814" marB="498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634" marR="99634" marT="49814" marB="498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74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Revenue (000’s)</a:t>
                      </a:r>
                    </a:p>
                  </a:txBody>
                  <a:tcPr marL="99634" marR="99634" marT="49814" marB="498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634" marR="99634" marT="49814" marB="498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634" marR="99634" marT="49814" marB="498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634" marR="99634" marT="49814" marB="498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634" marR="99634" marT="49814" marB="498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634" marR="99634" marT="49814" marB="498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634" marR="99634" marT="49814" marB="498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69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Margin (%)</a:t>
                      </a:r>
                    </a:p>
                  </a:txBody>
                  <a:tcPr marL="99634" marR="99634" marT="49814" marB="498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634" marR="99634" marT="49814" marB="498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634" marR="99634" marT="49814" marB="498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634" marR="99634" marT="49814" marB="498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634" marR="99634" marT="49814" marB="498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634" marR="99634" marT="49814" marB="498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9634" marR="99634" marT="49814" marB="498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1549" name="Object 45"/>
          <p:cNvGraphicFramePr>
            <a:graphicFrameLocks noGrp="1" noChangeAspect="1"/>
          </p:cNvGraphicFramePr>
          <p:nvPr>
            <p:ph sz="half" idx="4294967295"/>
            <p:extLst/>
          </p:nvPr>
        </p:nvGraphicFramePr>
        <p:xfrm>
          <a:off x="7670800" y="3249613"/>
          <a:ext cx="4521200" cy="3457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6" name="Chart" r:id="rId3" imgW="6096146" imgH="4076886" progId="MSGraph.Chart.8">
                  <p:embed followColorScheme="full"/>
                </p:oleObj>
              </mc:Choice>
              <mc:Fallback>
                <p:oleObj name="Chart" r:id="rId3" imgW="6096146" imgH="4076886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70800" y="3249613"/>
                        <a:ext cx="4521200" cy="3457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50" name="Text Box 46"/>
          <p:cNvSpPr txBox="1">
            <a:spLocks noChangeArrowheads="1"/>
          </p:cNvSpPr>
          <p:nvPr/>
        </p:nvSpPr>
        <p:spPr bwMode="auto">
          <a:xfrm>
            <a:off x="1814514" y="1174751"/>
            <a:ext cx="8605837" cy="83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90000"/>
              </a:lnSpc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 u="sng" dirty="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Instructions:</a:t>
            </a:r>
            <a:r>
              <a:rPr lang="en-US" altLang="en-US" sz="1800" dirty="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  Complete data table below; double-click on the graph, copy Revenue and Margin numbers into the data table that appears, and close the data table dialog box to update the chart.</a:t>
            </a:r>
            <a:endParaRPr lang="en-US" altLang="en-US" sz="1800" u="sng" dirty="0">
              <a:solidFill>
                <a:prstClr val="black"/>
              </a:solidFill>
              <a:latin typeface="Arial" panose="020B0604020202020204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1551" name="WordArt 48"/>
          <p:cNvSpPr>
            <a:spLocks noChangeArrowheads="1" noChangeShapeType="1" noTextEdit="1"/>
          </p:cNvSpPr>
          <p:nvPr/>
        </p:nvSpPr>
        <p:spPr bwMode="auto">
          <a:xfrm>
            <a:off x="4714876" y="1792289"/>
            <a:ext cx="2162175" cy="145732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en-SG" sz="3600" kern="10">
                <a:ln w="9525">
                  <a:solidFill>
                    <a:prstClr val="black"/>
                  </a:solidFill>
                  <a:round/>
                  <a:headEnd/>
                  <a:tailEnd/>
                </a:ln>
                <a:solidFill>
                  <a:srgbClr val="00FF00"/>
                </a:solidFill>
                <a:latin typeface="Arial Black" panose="020B0A04020102020204" pitchFamily="34" charset="0"/>
              </a:rPr>
              <a:t>Example</a:t>
            </a:r>
          </a:p>
        </p:txBody>
      </p:sp>
    </p:spTree>
    <p:extLst>
      <p:ext uri="{BB962C8B-B14F-4D97-AF65-F5344CB8AC3E}">
        <p14:creationId xmlns:p14="http://schemas.microsoft.com/office/powerpoint/2010/main" val="294337307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Line 3"/>
          <p:cNvSpPr>
            <a:spLocks noChangeShapeType="1"/>
          </p:cNvSpPr>
          <p:nvPr/>
        </p:nvSpPr>
        <p:spPr bwMode="auto">
          <a:xfrm flipH="1">
            <a:off x="2586039" y="3886200"/>
            <a:ext cx="7381875" cy="0"/>
          </a:xfrm>
          <a:prstGeom prst="line">
            <a:avLst/>
          </a:prstGeom>
          <a:noFill/>
          <a:ln w="38100" cmpd="dbl">
            <a:solidFill>
              <a:srgbClr val="0066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SG">
              <a:solidFill>
                <a:prstClr val="black"/>
              </a:solidFill>
            </a:endParaRPr>
          </a:p>
        </p:txBody>
      </p:sp>
      <p:sp>
        <p:nvSpPr>
          <p:cNvPr id="22531" name="Rectangle 4"/>
          <p:cNvSpPr>
            <a:spLocks noChangeArrowheads="1"/>
          </p:cNvSpPr>
          <p:nvPr/>
        </p:nvSpPr>
        <p:spPr bwMode="auto">
          <a:xfrm>
            <a:off x="2390776" y="1835151"/>
            <a:ext cx="7967663" cy="462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400">
                <a:solidFill>
                  <a:srgbClr val="0066FF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 Strengths      </a:t>
            </a:r>
            <a:r>
              <a:rPr lang="en-US" altLang="en-US" sz="240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	                                  </a:t>
            </a:r>
            <a:r>
              <a:rPr lang="en-US" altLang="en-US" sz="2400">
                <a:solidFill>
                  <a:srgbClr val="009900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Weaknesses</a:t>
            </a:r>
          </a:p>
        </p:txBody>
      </p:sp>
      <p:sp>
        <p:nvSpPr>
          <p:cNvPr id="22532" name="Rectangle 5"/>
          <p:cNvSpPr>
            <a:spLocks noChangeArrowheads="1"/>
          </p:cNvSpPr>
          <p:nvPr/>
        </p:nvSpPr>
        <p:spPr bwMode="auto">
          <a:xfrm>
            <a:off x="2405064" y="5280026"/>
            <a:ext cx="7604125" cy="462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400">
                <a:solidFill>
                  <a:srgbClr val="660066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Opportunities    </a:t>
            </a:r>
            <a:r>
              <a:rPr lang="en-US" altLang="en-US" sz="240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                                               </a:t>
            </a:r>
            <a:r>
              <a:rPr lang="en-US" altLang="en-US" sz="2400">
                <a:solidFill>
                  <a:srgbClr val="FF3300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Threats</a:t>
            </a:r>
          </a:p>
        </p:txBody>
      </p:sp>
      <p:sp>
        <p:nvSpPr>
          <p:cNvPr id="22533" name="Line 6"/>
          <p:cNvSpPr>
            <a:spLocks noChangeShapeType="1"/>
          </p:cNvSpPr>
          <p:nvPr/>
        </p:nvSpPr>
        <p:spPr bwMode="auto">
          <a:xfrm>
            <a:off x="6248400" y="1600201"/>
            <a:ext cx="0" cy="4437063"/>
          </a:xfrm>
          <a:prstGeom prst="line">
            <a:avLst/>
          </a:prstGeom>
          <a:noFill/>
          <a:ln w="38100" cmpd="dbl">
            <a:solidFill>
              <a:schemeClr val="accent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SG">
              <a:solidFill>
                <a:prstClr val="black"/>
              </a:solidFill>
            </a:endParaRPr>
          </a:p>
        </p:txBody>
      </p:sp>
      <p:sp>
        <p:nvSpPr>
          <p:cNvPr id="321543" name="Text Box 7"/>
          <p:cNvSpPr txBox="1">
            <a:spLocks noChangeArrowheads="1"/>
          </p:cNvSpPr>
          <p:nvPr/>
        </p:nvSpPr>
        <p:spPr bwMode="auto">
          <a:xfrm>
            <a:off x="5535614" y="1890713"/>
            <a:ext cx="970330" cy="36933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Internal </a:t>
            </a:r>
          </a:p>
        </p:txBody>
      </p:sp>
      <p:sp>
        <p:nvSpPr>
          <p:cNvPr id="321544" name="Text Box 8"/>
          <p:cNvSpPr txBox="1">
            <a:spLocks noChangeArrowheads="1"/>
          </p:cNvSpPr>
          <p:nvPr/>
        </p:nvSpPr>
        <p:spPr bwMode="auto">
          <a:xfrm>
            <a:off x="5578475" y="5359400"/>
            <a:ext cx="1005212" cy="36933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External </a:t>
            </a:r>
          </a:p>
        </p:txBody>
      </p:sp>
      <p:sp>
        <p:nvSpPr>
          <p:cNvPr id="321545" name="Text Box 9"/>
          <p:cNvSpPr txBox="1">
            <a:spLocks noChangeArrowheads="1"/>
          </p:cNvSpPr>
          <p:nvPr/>
        </p:nvSpPr>
        <p:spPr bwMode="auto">
          <a:xfrm rot="16229494">
            <a:off x="1393967" y="3442462"/>
            <a:ext cx="1763431" cy="5847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Leverage </a:t>
            </a:r>
          </a:p>
        </p:txBody>
      </p:sp>
      <p:sp>
        <p:nvSpPr>
          <p:cNvPr id="321546" name="Text Box 10"/>
          <p:cNvSpPr txBox="1">
            <a:spLocks noChangeArrowheads="1"/>
          </p:cNvSpPr>
          <p:nvPr/>
        </p:nvSpPr>
        <p:spPr bwMode="auto">
          <a:xfrm rot="16177571">
            <a:off x="9284106" y="3414044"/>
            <a:ext cx="1813702" cy="5847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Minimize </a:t>
            </a:r>
          </a:p>
        </p:txBody>
      </p:sp>
      <p:grpSp>
        <p:nvGrpSpPr>
          <p:cNvPr id="22538" name="Group 11"/>
          <p:cNvGrpSpPr>
            <a:grpSpLocks/>
          </p:cNvGrpSpPr>
          <p:nvPr/>
        </p:nvGrpSpPr>
        <p:grpSpPr bwMode="auto">
          <a:xfrm>
            <a:off x="2487613" y="1066800"/>
            <a:ext cx="7461250" cy="787400"/>
            <a:chOff x="3600" y="1290"/>
            <a:chExt cx="7350" cy="855"/>
          </a:xfrm>
        </p:grpSpPr>
        <p:sp>
          <p:nvSpPr>
            <p:cNvPr id="22543" name="Rectangle 12"/>
            <p:cNvSpPr>
              <a:spLocks noChangeArrowheads="1"/>
            </p:cNvSpPr>
            <p:nvPr/>
          </p:nvSpPr>
          <p:spPr bwMode="auto">
            <a:xfrm>
              <a:off x="3600" y="1290"/>
              <a:ext cx="7350" cy="85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71842" dir="2700000" algn="ctr" rotWithShape="0">
                <a:srgbClr val="808080"/>
              </a:outerShdw>
            </a:effectLst>
          </p:spPr>
          <p:txBody>
            <a:bodyPr/>
            <a:lstStyle>
              <a:lvl1pPr>
                <a:spcAft>
                  <a:spcPts val="600"/>
                </a:spcAft>
                <a:buClr>
                  <a:srgbClr val="005EAF"/>
                </a:buClr>
                <a:buSzPct val="7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Aft>
                  <a:spcPts val="600"/>
                </a:spcAft>
                <a:buClr>
                  <a:srgbClr val="0097E2"/>
                </a:buClr>
                <a:buSzPct val="75000"/>
                <a:buFont typeface="Wingdings" panose="05000000000000000000" pitchFamily="2" charset="2"/>
                <a:buChar char="¨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Aft>
                  <a:spcPts val="600"/>
                </a:spcAft>
                <a:buClr>
                  <a:srgbClr val="005EAF"/>
                </a:buClr>
                <a:buFont typeface="Arial" panose="020B0604020202020204" pitchFamily="34" charset="0"/>
                <a:buChar char="■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Aft>
                  <a:spcPts val="600"/>
                </a:spcAft>
                <a:buClr>
                  <a:srgbClr val="0097E2"/>
                </a:buClr>
                <a:buSzPct val="80000"/>
                <a:buFont typeface="Wingdings" panose="05000000000000000000" pitchFamily="2" charset="2"/>
                <a:buChar char="¨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ct val="0"/>
                </a:spcAft>
                <a:buClrTx/>
                <a:buSzTx/>
                <a:buFontTx/>
                <a:buNone/>
              </a:pPr>
              <a:endParaRPr lang="en-SG" altLang="en-US" sz="240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22544" name="Rectangle 13"/>
            <p:cNvSpPr>
              <a:spLocks noChangeArrowheads="1"/>
            </p:cNvSpPr>
            <p:nvPr/>
          </p:nvSpPr>
          <p:spPr bwMode="auto">
            <a:xfrm>
              <a:off x="3648" y="1377"/>
              <a:ext cx="7215" cy="62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Aft>
                  <a:spcPts val="600"/>
                </a:spcAft>
                <a:buClr>
                  <a:srgbClr val="005EAF"/>
                </a:buClr>
                <a:buSzPct val="7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Aft>
                  <a:spcPts val="600"/>
                </a:spcAft>
                <a:buClr>
                  <a:srgbClr val="0097E2"/>
                </a:buClr>
                <a:buSzPct val="75000"/>
                <a:buFont typeface="Wingdings" panose="05000000000000000000" pitchFamily="2" charset="2"/>
                <a:buChar char="¨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Aft>
                  <a:spcPts val="600"/>
                </a:spcAft>
                <a:buClr>
                  <a:srgbClr val="005EAF"/>
                </a:buClr>
                <a:buFont typeface="Arial" panose="020B0604020202020204" pitchFamily="34" charset="0"/>
                <a:buChar char="■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Aft>
                  <a:spcPts val="600"/>
                </a:spcAft>
                <a:buClr>
                  <a:srgbClr val="0097E2"/>
                </a:buClr>
                <a:buSzPct val="80000"/>
                <a:buFont typeface="Wingdings" panose="05000000000000000000" pitchFamily="2" charset="2"/>
                <a:buChar char="¨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just">
                <a:spcBef>
                  <a:spcPts val="60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</a:pPr>
              <a:r>
                <a:rPr lang="en-US" altLang="en-US" sz="1400" dirty="0">
                  <a:solidFill>
                    <a:prstClr val="black"/>
                  </a:solidFill>
                  <a:latin typeface="Arial" panose="020B0604020202020204"/>
                  <a:ea typeface="宋体" panose="02010600030101010101" pitchFamily="2" charset="-122"/>
                  <a:cs typeface="Arial" panose="020B0604020202020204" pitchFamily="34" charset="0"/>
                </a:rPr>
                <a:t>Identify all of your strengths and weaknesses. Focus on your current relationship with the </a:t>
              </a:r>
              <a:r>
                <a:rPr lang="en-US" altLang="en-US" sz="1400" dirty="0" smtClean="0">
                  <a:solidFill>
                    <a:prstClr val="black"/>
                  </a:solidFill>
                  <a:latin typeface="Arial" panose="020B0604020202020204"/>
                  <a:ea typeface="宋体" panose="02010600030101010101" pitchFamily="2" charset="-122"/>
                  <a:cs typeface="Arial" panose="020B0604020202020204" pitchFamily="34" charset="0"/>
                </a:rPr>
                <a:t>tenant  </a:t>
              </a:r>
              <a:r>
                <a:rPr lang="en-US" altLang="en-US" sz="1400" dirty="0">
                  <a:solidFill>
                    <a:prstClr val="black"/>
                  </a:solidFill>
                  <a:latin typeface="Arial" panose="020B0604020202020204"/>
                  <a:ea typeface="宋体" panose="02010600030101010101" pitchFamily="2" charset="-122"/>
                  <a:cs typeface="Arial" panose="020B0604020202020204" pitchFamily="34" charset="0"/>
                </a:rPr>
                <a:t>organization, who you know, what you have done, perception and attitudes, track record, meeting business and personal value</a:t>
              </a:r>
            </a:p>
          </p:txBody>
        </p:sp>
      </p:grpSp>
      <p:grpSp>
        <p:nvGrpSpPr>
          <p:cNvPr id="22539" name="Group 14"/>
          <p:cNvGrpSpPr>
            <a:grpSpLocks/>
          </p:cNvGrpSpPr>
          <p:nvPr/>
        </p:nvGrpSpPr>
        <p:grpSpPr bwMode="auto">
          <a:xfrm>
            <a:off x="2441576" y="5734050"/>
            <a:ext cx="7553325" cy="533400"/>
            <a:chOff x="3600" y="1290"/>
            <a:chExt cx="7350" cy="855"/>
          </a:xfrm>
        </p:grpSpPr>
        <p:sp>
          <p:nvSpPr>
            <p:cNvPr id="22541" name="Rectangle 15"/>
            <p:cNvSpPr>
              <a:spLocks noChangeArrowheads="1"/>
            </p:cNvSpPr>
            <p:nvPr/>
          </p:nvSpPr>
          <p:spPr bwMode="auto">
            <a:xfrm>
              <a:off x="3600" y="1290"/>
              <a:ext cx="7350" cy="85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71842" dir="2700000" algn="ctr" rotWithShape="0">
                <a:srgbClr val="808080"/>
              </a:outerShdw>
            </a:effectLst>
          </p:spPr>
          <p:txBody>
            <a:bodyPr/>
            <a:lstStyle>
              <a:lvl1pPr>
                <a:spcAft>
                  <a:spcPts val="600"/>
                </a:spcAft>
                <a:buClr>
                  <a:srgbClr val="005EAF"/>
                </a:buClr>
                <a:buSzPct val="7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Aft>
                  <a:spcPts val="600"/>
                </a:spcAft>
                <a:buClr>
                  <a:srgbClr val="0097E2"/>
                </a:buClr>
                <a:buSzPct val="75000"/>
                <a:buFont typeface="Wingdings" panose="05000000000000000000" pitchFamily="2" charset="2"/>
                <a:buChar char="¨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Aft>
                  <a:spcPts val="600"/>
                </a:spcAft>
                <a:buClr>
                  <a:srgbClr val="005EAF"/>
                </a:buClr>
                <a:buFont typeface="Arial" panose="020B0604020202020204" pitchFamily="34" charset="0"/>
                <a:buChar char="■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Aft>
                  <a:spcPts val="600"/>
                </a:spcAft>
                <a:buClr>
                  <a:srgbClr val="0097E2"/>
                </a:buClr>
                <a:buSzPct val="80000"/>
                <a:buFont typeface="Wingdings" panose="05000000000000000000" pitchFamily="2" charset="2"/>
                <a:buChar char="¨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ct val="0"/>
                </a:spcAft>
                <a:buClrTx/>
                <a:buSzTx/>
                <a:buFontTx/>
                <a:buNone/>
              </a:pPr>
              <a:endParaRPr lang="en-SG" altLang="en-US" sz="240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22542" name="Rectangle 16"/>
            <p:cNvSpPr>
              <a:spLocks noChangeArrowheads="1"/>
            </p:cNvSpPr>
            <p:nvPr/>
          </p:nvSpPr>
          <p:spPr bwMode="auto">
            <a:xfrm>
              <a:off x="3648" y="1377"/>
              <a:ext cx="7215" cy="62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Aft>
                  <a:spcPts val="600"/>
                </a:spcAft>
                <a:buClr>
                  <a:srgbClr val="005EAF"/>
                </a:buClr>
                <a:buSzPct val="7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Aft>
                  <a:spcPts val="600"/>
                </a:spcAft>
                <a:buClr>
                  <a:srgbClr val="0097E2"/>
                </a:buClr>
                <a:buSzPct val="75000"/>
                <a:buFont typeface="Wingdings" panose="05000000000000000000" pitchFamily="2" charset="2"/>
                <a:buChar char="¨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Aft>
                  <a:spcPts val="600"/>
                </a:spcAft>
                <a:buClr>
                  <a:srgbClr val="005EAF"/>
                </a:buClr>
                <a:buFont typeface="Arial" panose="020B0604020202020204" pitchFamily="34" charset="0"/>
                <a:buChar char="■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Aft>
                  <a:spcPts val="600"/>
                </a:spcAft>
                <a:buClr>
                  <a:srgbClr val="0097E2"/>
                </a:buClr>
                <a:buSzPct val="80000"/>
                <a:buFont typeface="Wingdings" panose="05000000000000000000" pitchFamily="2" charset="2"/>
                <a:buChar char="¨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just">
                <a:spcBef>
                  <a:spcPts val="60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</a:pPr>
              <a:r>
                <a:rPr lang="en-US" altLang="en-US" sz="1400">
                  <a:solidFill>
                    <a:prstClr val="black"/>
                  </a:solidFill>
                  <a:latin typeface="Arial" panose="020B0604020202020204"/>
                  <a:ea typeface="宋体" panose="02010600030101010101" pitchFamily="2" charset="-122"/>
                  <a:cs typeface="Arial" panose="020B0604020202020204" pitchFamily="34" charset="0"/>
                </a:rPr>
                <a:t>Identify all of your opportunities and threats. Focus on trends in the business, industry, organization, technology, competitive trends and political issues.</a:t>
              </a:r>
            </a:p>
            <a:p>
              <a:pPr algn="just">
                <a:spcBef>
                  <a:spcPts val="20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</a:pPr>
              <a:endParaRPr lang="en-US" altLang="en-US" sz="140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endParaRPr>
            </a:p>
            <a:p>
              <a:pPr>
                <a:spcAft>
                  <a:spcPct val="0"/>
                </a:spcAft>
                <a:buClrTx/>
                <a:buSzTx/>
                <a:buFontTx/>
                <a:buNone/>
              </a:pPr>
              <a:endParaRPr lang="en-US" altLang="en-US" sz="140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</p:grpSp>
      <p:sp>
        <p:nvSpPr>
          <p:cNvPr id="22540" name="Rectangle 17"/>
          <p:cNvSpPr>
            <a:spLocks noGrp="1" noChangeArrowheads="1"/>
          </p:cNvSpPr>
          <p:nvPr>
            <p:ph type="title"/>
          </p:nvPr>
        </p:nvSpPr>
        <p:spPr>
          <a:xfrm>
            <a:off x="1851025" y="471488"/>
            <a:ext cx="8229600" cy="563562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S.W.O.T.  Analysis</a:t>
            </a:r>
          </a:p>
        </p:txBody>
      </p:sp>
    </p:spTree>
    <p:extLst>
      <p:ext uri="{BB962C8B-B14F-4D97-AF65-F5344CB8AC3E}">
        <p14:creationId xmlns:p14="http://schemas.microsoft.com/office/powerpoint/2010/main" val="203494444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1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1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15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15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1545" grpId="0" autoUpdateAnimBg="0"/>
      <p:bldP spid="321546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618185" y="525799"/>
            <a:ext cx="8703341" cy="63936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 Structure for Tenant Plan</a:t>
            </a:r>
            <a:endParaRPr lang="en-US" altLang="en-US" b="0" i="1" dirty="0" smtClean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357438" y="1365250"/>
            <a:ext cx="9834562" cy="377031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91995" indent="-191995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9988" indent="-191995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67981" indent="-191995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55974" indent="-191995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3966" indent="-191995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ED1C24"/>
              </a:buClr>
              <a:buFont typeface="Wingdings" panose="05000000000000000000" pitchFamily="2" charset="2"/>
              <a:buNone/>
            </a:pPr>
            <a:r>
              <a:rPr lang="en-US" altLang="en-US" sz="2400" b="1" smtClean="0">
                <a:solidFill>
                  <a:prstClr val="black"/>
                </a:solidFill>
              </a:rPr>
              <a:t>Section A: Tenant Profile </a:t>
            </a:r>
          </a:p>
          <a:p>
            <a:pPr>
              <a:buClr>
                <a:srgbClr val="ED1C24"/>
              </a:buClr>
              <a:buFont typeface="Wingdings" panose="05000000000000000000" pitchFamily="2" charset="2"/>
              <a:buNone/>
            </a:pPr>
            <a:endParaRPr lang="en-US" altLang="en-US" sz="2400" b="1" smtClean="0">
              <a:solidFill>
                <a:srgbClr val="0076A8"/>
              </a:solidFill>
            </a:endParaRPr>
          </a:p>
          <a:p>
            <a:pPr>
              <a:buClr>
                <a:srgbClr val="ED1C24"/>
              </a:buClr>
              <a:buFont typeface="Wingdings" panose="05000000000000000000" pitchFamily="2" charset="2"/>
              <a:buNone/>
            </a:pPr>
            <a:r>
              <a:rPr lang="en-US" altLang="en-US" sz="2400" b="1" smtClean="0">
                <a:solidFill>
                  <a:prstClr val="black"/>
                </a:solidFill>
              </a:rPr>
              <a:t>Section B: History with Tenant </a:t>
            </a:r>
            <a:r>
              <a:rPr lang="en-US" altLang="en-US" sz="2400" smtClean="0">
                <a:solidFill>
                  <a:prstClr val="black"/>
                </a:solidFill>
              </a:rPr>
              <a:t> </a:t>
            </a:r>
          </a:p>
          <a:p>
            <a:pPr>
              <a:buClr>
                <a:srgbClr val="ED1C24"/>
              </a:buClr>
              <a:buFont typeface="Wingdings" panose="05000000000000000000" pitchFamily="2" charset="2"/>
              <a:buNone/>
            </a:pPr>
            <a:endParaRPr lang="en-US" altLang="en-US" sz="2000" b="1" smtClean="0">
              <a:solidFill>
                <a:prstClr val="black"/>
              </a:solidFill>
            </a:endParaRPr>
          </a:p>
          <a:p>
            <a:pPr>
              <a:buClr>
                <a:srgbClr val="ED1C24"/>
              </a:buClr>
              <a:buFont typeface="Wingdings" panose="05000000000000000000" pitchFamily="2" charset="2"/>
              <a:buNone/>
            </a:pPr>
            <a:r>
              <a:rPr lang="en-US" altLang="en-US" sz="2400" b="1" smtClean="0">
                <a:solidFill>
                  <a:srgbClr val="C00000"/>
                </a:solidFill>
              </a:rPr>
              <a:t>Section C: Tenant Potential </a:t>
            </a:r>
            <a:r>
              <a:rPr lang="en-US" altLang="en-US" sz="2400" smtClean="0">
                <a:solidFill>
                  <a:srgbClr val="C00000"/>
                </a:solidFill>
              </a:rPr>
              <a:t> </a:t>
            </a:r>
            <a:endParaRPr lang="en-US" altLang="en-US" sz="2400" b="1" smtClean="0">
              <a:solidFill>
                <a:srgbClr val="C00000"/>
              </a:solidFill>
            </a:endParaRPr>
          </a:p>
          <a:p>
            <a:pPr>
              <a:buClr>
                <a:srgbClr val="ED1C24"/>
              </a:buClr>
            </a:pPr>
            <a:r>
              <a:rPr lang="en-US" altLang="en-US" sz="2000" smtClean="0">
                <a:solidFill>
                  <a:srgbClr val="C00000"/>
                </a:solidFill>
              </a:rPr>
              <a:t>Aligned Tenant Goals</a:t>
            </a:r>
          </a:p>
          <a:p>
            <a:pPr>
              <a:buClr>
                <a:srgbClr val="ED1C24"/>
              </a:buClr>
            </a:pPr>
            <a:r>
              <a:rPr lang="en-US" altLang="en-US" sz="2000" smtClean="0">
                <a:solidFill>
                  <a:srgbClr val="C00000"/>
                </a:solidFill>
              </a:rPr>
              <a:t>FPR Tenant Goals: Long Term and Short Term Goals  and Targeted Key Opportunities </a:t>
            </a:r>
          </a:p>
          <a:p>
            <a:pPr>
              <a:buClr>
                <a:srgbClr val="ED1C24"/>
              </a:buClr>
              <a:buFont typeface="Wingdings" panose="05000000000000000000" pitchFamily="2" charset="2"/>
              <a:buNone/>
            </a:pPr>
            <a:endParaRPr lang="en-US" altLang="en-US" sz="2400" b="1" smtClean="0">
              <a:solidFill>
                <a:prstClr val="black"/>
              </a:solidFill>
            </a:endParaRPr>
          </a:p>
          <a:p>
            <a:pPr>
              <a:buClr>
                <a:srgbClr val="ED1C24"/>
              </a:buClr>
              <a:buFont typeface="Wingdings" panose="05000000000000000000" pitchFamily="2" charset="2"/>
              <a:buNone/>
            </a:pPr>
            <a:r>
              <a:rPr lang="en-US" altLang="en-US" sz="2400" b="1" smtClean="0">
                <a:solidFill>
                  <a:prstClr val="black"/>
                </a:solidFill>
              </a:rPr>
              <a:t>Section D: Tenant Strategies &amp; Action Plan</a:t>
            </a:r>
          </a:p>
          <a:p>
            <a:pPr>
              <a:buClr>
                <a:srgbClr val="ED1C24"/>
              </a:buClr>
            </a:pPr>
            <a:endParaRPr lang="en-US" altLang="en-US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5598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42"/>
          <p:cNvSpPr>
            <a:spLocks noGrp="1" noChangeArrowheads="1"/>
          </p:cNvSpPr>
          <p:nvPr>
            <p:ph type="title"/>
          </p:nvPr>
        </p:nvSpPr>
        <p:spPr>
          <a:xfrm>
            <a:off x="2220913" y="510380"/>
            <a:ext cx="8229600" cy="563563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Aligned Tenant Goals 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20913" y="1143000"/>
            <a:ext cx="7602538" cy="6096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indent="0">
              <a:buNone/>
            </a:pPr>
            <a:r>
              <a:rPr lang="en-US" altLang="en-US" sz="1100" dirty="0" smtClean="0">
                <a:latin typeface="+mj-lt"/>
              </a:rPr>
              <a:t> Describe </a:t>
            </a:r>
            <a:r>
              <a:rPr lang="en-US" altLang="en-US" sz="1100" dirty="0">
                <a:latin typeface="+mj-lt"/>
              </a:rPr>
              <a:t>your desired, </a:t>
            </a:r>
            <a:r>
              <a:rPr lang="en-US" altLang="en-US" sz="1100" b="1" dirty="0">
                <a:latin typeface="+mj-lt"/>
              </a:rPr>
              <a:t>long-term  position</a:t>
            </a:r>
            <a:r>
              <a:rPr lang="en-US" altLang="en-US" sz="1100" dirty="0">
                <a:latin typeface="+mj-lt"/>
              </a:rPr>
              <a:t> with the </a:t>
            </a:r>
            <a:r>
              <a:rPr lang="en-US" altLang="en-US" sz="1100" dirty="0" smtClean="0">
                <a:latin typeface="+mj-lt"/>
              </a:rPr>
              <a:t>tenant . </a:t>
            </a:r>
            <a:r>
              <a:rPr lang="en-US" altLang="en-US" sz="1100" dirty="0">
                <a:latin typeface="+mj-lt"/>
              </a:rPr>
              <a:t>Identify how a closer relationship with you will advance the </a:t>
            </a:r>
            <a:r>
              <a:rPr lang="en-US" altLang="en-US" sz="1100" dirty="0" smtClean="0">
                <a:latin typeface="+mj-lt"/>
              </a:rPr>
              <a:t>attainment </a:t>
            </a:r>
            <a:r>
              <a:rPr lang="en-US" altLang="en-US" sz="1100" dirty="0">
                <a:latin typeface="+mj-lt"/>
              </a:rPr>
              <a:t>of their business goals. Also, include the long-term gain for your business, i.e., future revenue or strategic value</a:t>
            </a:r>
            <a:r>
              <a:rPr lang="en-US" altLang="en-US" sz="1100" dirty="0" smtClean="0">
                <a:latin typeface="+mj-lt"/>
              </a:rPr>
              <a:t>.</a:t>
            </a:r>
            <a:r>
              <a:rPr lang="en-US" altLang="en-US" sz="1100" dirty="0"/>
              <a:t> </a:t>
            </a:r>
            <a:r>
              <a:rPr lang="en-US" altLang="en-US" sz="1100" dirty="0" smtClean="0"/>
              <a:t>Make </a:t>
            </a:r>
            <a:r>
              <a:rPr lang="en-US" altLang="en-US" sz="1100" dirty="0"/>
              <a:t>your goals </a:t>
            </a:r>
            <a:r>
              <a:rPr lang="en-US" altLang="en-US" sz="1100" dirty="0">
                <a:solidFill>
                  <a:schemeClr val="tx2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SMARTS (Specific, Measurable, Achievable, Relevant, Time-bound, Stretch)</a:t>
            </a:r>
          </a:p>
          <a:p>
            <a:pPr marL="0" indent="0">
              <a:buNone/>
            </a:pPr>
            <a:endParaRPr lang="en-US" altLang="en-US" sz="1100" dirty="0">
              <a:latin typeface="+mj-lt"/>
            </a:endParaRPr>
          </a:p>
        </p:txBody>
      </p:sp>
      <p:graphicFrame>
        <p:nvGraphicFramePr>
          <p:cNvPr id="265279" name="Group 63"/>
          <p:cNvGraphicFramePr>
            <a:graphicFrameLocks noGrp="1"/>
          </p:cNvGraphicFramePr>
          <p:nvPr>
            <p:ph type="tbl" idx="4294967295"/>
            <p:extLst>
              <p:ext uri="{D42A27DB-BD31-4B8C-83A1-F6EECF244321}">
                <p14:modId xmlns:p14="http://schemas.microsoft.com/office/powerpoint/2010/main" val="2994379276"/>
              </p:ext>
            </p:extLst>
          </p:nvPr>
        </p:nvGraphicFramePr>
        <p:xfrm>
          <a:off x="2220913" y="1768475"/>
          <a:ext cx="7581900" cy="4406902"/>
        </p:xfrm>
        <a:graphic>
          <a:graphicData uri="http://schemas.openxmlformats.org/drawingml/2006/table">
            <a:tbl>
              <a:tblPr/>
              <a:tblGrid>
                <a:gridCol w="37830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988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8569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Tenant Goals (2 to 3 years)  </a:t>
                      </a:r>
                    </a:p>
                  </a:txBody>
                  <a:tcPr marT="45706" marB="4570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FPR Goals/Performance Targets (KPIs)</a:t>
                      </a:r>
                    </a:p>
                  </a:txBody>
                  <a:tcPr marT="45706" marB="457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61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Revenue </a:t>
                      </a:r>
                    </a:p>
                  </a:txBody>
                  <a:tcPr marT="45706" marB="4570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585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Shopper Satisfaction </a:t>
                      </a:r>
                    </a:p>
                  </a:txBody>
                  <a:tcPr marT="45706" marB="4570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12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2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79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9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81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5633" name="WordArt 39"/>
          <p:cNvSpPr>
            <a:spLocks noChangeArrowheads="1" noChangeShapeType="1" noTextEdit="1"/>
          </p:cNvSpPr>
          <p:nvPr/>
        </p:nvSpPr>
        <p:spPr bwMode="auto">
          <a:xfrm>
            <a:off x="4987926" y="3157539"/>
            <a:ext cx="2162175" cy="145732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en-SG" sz="3600" kern="10">
                <a:ln w="9525">
                  <a:solidFill>
                    <a:prstClr val="black"/>
                  </a:solidFill>
                  <a:round/>
                  <a:headEnd/>
                  <a:tailEnd/>
                </a:ln>
                <a:solidFill>
                  <a:srgbClr val="00FF00"/>
                </a:solidFill>
              </a:rPr>
              <a:t>Example</a:t>
            </a:r>
          </a:p>
        </p:txBody>
      </p:sp>
    </p:spTree>
    <p:extLst>
      <p:ext uri="{BB962C8B-B14F-4D97-AF65-F5344CB8AC3E}">
        <p14:creationId xmlns:p14="http://schemas.microsoft.com/office/powerpoint/2010/main" val="277698334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481"/>
          <p:cNvSpPr>
            <a:spLocks noGrp="1" noChangeArrowheads="1"/>
          </p:cNvSpPr>
          <p:nvPr>
            <p:ph type="title"/>
          </p:nvPr>
        </p:nvSpPr>
        <p:spPr>
          <a:xfrm>
            <a:off x="1865313" y="500063"/>
            <a:ext cx="8229600" cy="563562"/>
          </a:xfrm>
        </p:spPr>
        <p:txBody>
          <a:bodyPr/>
          <a:lstStyle/>
          <a:p>
            <a:pPr eaLnBrk="1" hangingPunct="1"/>
            <a:r>
              <a:rPr lang="en-AU" altLang="en-US" dirty="0" smtClean="0"/>
              <a:t>Tenant </a:t>
            </a:r>
            <a:r>
              <a:rPr lang="en-US" altLang="en-US" dirty="0" smtClean="0"/>
              <a:t>Goals: Long Term and Short Term</a:t>
            </a:r>
          </a:p>
        </p:txBody>
      </p:sp>
      <p:graphicFrame>
        <p:nvGraphicFramePr>
          <p:cNvPr id="286132" name="Group 2484"/>
          <p:cNvGraphicFramePr>
            <a:graphicFrameLocks noGrp="1"/>
          </p:cNvGraphicFramePr>
          <p:nvPr>
            <p:ph sz="half" idx="4294967295"/>
            <p:extLst/>
          </p:nvPr>
        </p:nvGraphicFramePr>
        <p:xfrm>
          <a:off x="2009776" y="1679575"/>
          <a:ext cx="8013700" cy="1536700"/>
        </p:xfrm>
        <a:graphic>
          <a:graphicData uri="http://schemas.openxmlformats.org/drawingml/2006/table">
            <a:tbl>
              <a:tblPr/>
              <a:tblGrid>
                <a:gridCol w="40814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322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43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 Tenant Goals </a:t>
                      </a: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Identified FPR Opportunities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03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19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86130" name="Group 2482"/>
          <p:cNvGraphicFramePr>
            <a:graphicFrameLocks noGrp="1"/>
          </p:cNvGraphicFramePr>
          <p:nvPr>
            <p:ph sz="half" idx="4294967295"/>
            <p:extLst/>
          </p:nvPr>
        </p:nvGraphicFramePr>
        <p:xfrm>
          <a:off x="2009776" y="3505200"/>
          <a:ext cx="8115300" cy="2522537"/>
        </p:xfrm>
        <a:graphic>
          <a:graphicData uri="http://schemas.openxmlformats.org/drawingml/2006/table">
            <a:tbl>
              <a:tblPr/>
              <a:tblGrid>
                <a:gridCol w="2165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15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15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778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42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7468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842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842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017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77839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Q1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Q2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Q3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Q4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3136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Opportunities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Rev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NPI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Rev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NPI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Rev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NPI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Rev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NPI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7839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 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$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%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$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%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$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%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$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%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7839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$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%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$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%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$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%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$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%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7839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$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%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$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%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$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%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$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%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9532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Total 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$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%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$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%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$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%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$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%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8513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Probability 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(%)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%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%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%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%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6641" name="Text Box 51"/>
          <p:cNvSpPr txBox="1">
            <a:spLocks noChangeArrowheads="1"/>
          </p:cNvSpPr>
          <p:nvPr/>
        </p:nvSpPr>
        <p:spPr bwMode="auto">
          <a:xfrm>
            <a:off x="1989138" y="3175000"/>
            <a:ext cx="82994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 dirty="0">
                <a:latin typeface="+mn-lt"/>
                <a:ea typeface="宋体" panose="02010600030101010101" pitchFamily="2" charset="-122"/>
                <a:cs typeface="Arial" panose="020B0604020202020204" pitchFamily="34" charset="0"/>
              </a:rPr>
              <a:t>Short Term Goals - Financial Results &amp; Targets (in $M)</a:t>
            </a:r>
          </a:p>
        </p:txBody>
      </p:sp>
      <p:sp>
        <p:nvSpPr>
          <p:cNvPr id="26642" name="Rectangle 495"/>
          <p:cNvSpPr>
            <a:spLocks noChangeArrowheads="1"/>
          </p:cNvSpPr>
          <p:nvPr/>
        </p:nvSpPr>
        <p:spPr bwMode="auto">
          <a:xfrm>
            <a:off x="1995489" y="1184275"/>
            <a:ext cx="8042275" cy="469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tx2"/>
                </a:solidFill>
                <a:latin typeface="+mj-lt"/>
                <a:ea typeface="宋体" panose="02010600030101010101" pitchFamily="2" charset="-122"/>
                <a:cs typeface="Arial" panose="020B0604020202020204" pitchFamily="34" charset="0"/>
              </a:rPr>
              <a:t>Describe </a:t>
            </a:r>
            <a:r>
              <a:rPr lang="en-US" altLang="en-US" sz="1200" dirty="0" smtClean="0">
                <a:solidFill>
                  <a:schemeClr val="tx2"/>
                </a:solidFill>
                <a:latin typeface="+mj-lt"/>
                <a:ea typeface="宋体" panose="02010600030101010101" pitchFamily="2" charset="-122"/>
                <a:cs typeface="Arial" panose="020B0604020202020204" pitchFamily="34" charset="0"/>
              </a:rPr>
              <a:t>the malls and activities. </a:t>
            </a:r>
            <a:r>
              <a:rPr lang="en-US" altLang="en-US" sz="1200" dirty="0">
                <a:solidFill>
                  <a:schemeClr val="tx2"/>
                </a:solidFill>
                <a:latin typeface="+mj-lt"/>
                <a:ea typeface="宋体" panose="02010600030101010101" pitchFamily="2" charset="-122"/>
                <a:cs typeface="Arial" panose="020B0604020202020204" pitchFamily="34" charset="0"/>
              </a:rPr>
              <a:t>Identify the projected </a:t>
            </a:r>
            <a:r>
              <a:rPr lang="en-US" altLang="en-US" sz="1200" dirty="0" smtClean="0">
                <a:solidFill>
                  <a:schemeClr val="tx2"/>
                </a:solidFill>
                <a:latin typeface="+mj-lt"/>
                <a:ea typeface="宋体" panose="02010600030101010101" pitchFamily="2" charset="-122"/>
                <a:cs typeface="Arial" panose="020B0604020202020204" pitchFamily="34" charset="0"/>
              </a:rPr>
              <a:t>revenues. </a:t>
            </a:r>
            <a:endParaRPr lang="en-US" altLang="en-US" sz="1200" dirty="0">
              <a:solidFill>
                <a:schemeClr val="tx2"/>
              </a:solidFill>
              <a:latin typeface="+mj-lt"/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algn="ctr" eaLnBrk="1" hangingPunct="1"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200" dirty="0" smtClean="0">
                <a:solidFill>
                  <a:schemeClr val="tx2"/>
                </a:solidFill>
                <a:latin typeface="+mj-lt"/>
                <a:ea typeface="宋体" panose="02010600030101010101" pitchFamily="2" charset="-122"/>
                <a:cs typeface="Arial" panose="020B0604020202020204" pitchFamily="34" charset="0"/>
              </a:rPr>
              <a:t>SMARTS </a:t>
            </a:r>
            <a:r>
              <a:rPr lang="en-US" altLang="en-US" sz="1200" dirty="0">
                <a:solidFill>
                  <a:schemeClr val="tx2"/>
                </a:solidFill>
                <a:latin typeface="+mj-lt"/>
                <a:ea typeface="宋体" panose="02010600030101010101" pitchFamily="2" charset="-122"/>
                <a:cs typeface="Arial" panose="020B0604020202020204" pitchFamily="34" charset="0"/>
              </a:rPr>
              <a:t>goals (Specific, Measurable, Achievable, Relevant, </a:t>
            </a:r>
            <a:r>
              <a:rPr lang="en-US" altLang="en-US" sz="1200" dirty="0" smtClean="0">
                <a:solidFill>
                  <a:schemeClr val="tx2"/>
                </a:solidFill>
                <a:latin typeface="+mj-lt"/>
                <a:ea typeface="宋体" panose="02010600030101010101" pitchFamily="2" charset="-122"/>
                <a:cs typeface="Arial" panose="020B0604020202020204" pitchFamily="34" charset="0"/>
              </a:rPr>
              <a:t>Time-bound, Stretch)</a:t>
            </a:r>
            <a:endParaRPr lang="en-US" altLang="en-US" sz="1200" dirty="0">
              <a:solidFill>
                <a:schemeClr val="tx2"/>
              </a:solidFill>
              <a:latin typeface="+mj-lt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424665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798490" y="365737"/>
            <a:ext cx="8616407" cy="63936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 Structure for Tenant Plan</a:t>
            </a:r>
            <a:endParaRPr lang="en-US" altLang="en-US" b="0" i="1" dirty="0" smtClean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406650" y="1004888"/>
            <a:ext cx="9785350" cy="546449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91995" indent="-191995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9988" indent="-191995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67981" indent="-191995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55974" indent="-191995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3966" indent="-191995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ED1C24"/>
              </a:buClr>
              <a:buFont typeface="Wingdings" panose="05000000000000000000" pitchFamily="2" charset="2"/>
              <a:buNone/>
            </a:pPr>
            <a:r>
              <a:rPr lang="en-US" altLang="en-US" sz="2400" b="1" smtClean="0">
                <a:solidFill>
                  <a:prstClr val="black"/>
                </a:solidFill>
              </a:rPr>
              <a:t>Section A: Tenant Profile </a:t>
            </a:r>
          </a:p>
          <a:p>
            <a:pPr>
              <a:buClr>
                <a:srgbClr val="ED1C24"/>
              </a:buClr>
              <a:buFont typeface="Wingdings" panose="05000000000000000000" pitchFamily="2" charset="2"/>
              <a:buNone/>
            </a:pPr>
            <a:endParaRPr lang="en-US" altLang="en-US" sz="2400" b="1" smtClean="0">
              <a:solidFill>
                <a:srgbClr val="0076A8"/>
              </a:solidFill>
            </a:endParaRPr>
          </a:p>
          <a:p>
            <a:pPr>
              <a:buClr>
                <a:srgbClr val="ED1C24"/>
              </a:buClr>
              <a:buFont typeface="Wingdings" panose="05000000000000000000" pitchFamily="2" charset="2"/>
              <a:buNone/>
            </a:pPr>
            <a:r>
              <a:rPr lang="en-US" altLang="en-US" sz="2400" b="1" smtClean="0">
                <a:solidFill>
                  <a:prstClr val="black"/>
                </a:solidFill>
              </a:rPr>
              <a:t>Section B: History in Tenant </a:t>
            </a:r>
            <a:r>
              <a:rPr lang="en-US" altLang="en-US" sz="2400" smtClean="0">
                <a:solidFill>
                  <a:prstClr val="black"/>
                </a:solidFill>
              </a:rPr>
              <a:t> </a:t>
            </a:r>
          </a:p>
          <a:p>
            <a:pPr>
              <a:buClr>
                <a:srgbClr val="ED1C24"/>
              </a:buClr>
              <a:buFont typeface="Wingdings" panose="05000000000000000000" pitchFamily="2" charset="2"/>
              <a:buNone/>
            </a:pPr>
            <a:endParaRPr lang="en-US" altLang="en-US" sz="2400" b="1" smtClean="0">
              <a:solidFill>
                <a:prstClr val="black"/>
              </a:solidFill>
            </a:endParaRPr>
          </a:p>
          <a:p>
            <a:pPr>
              <a:buClr>
                <a:srgbClr val="ED1C24"/>
              </a:buClr>
              <a:buFont typeface="Wingdings" panose="05000000000000000000" pitchFamily="2" charset="2"/>
              <a:buNone/>
            </a:pPr>
            <a:r>
              <a:rPr lang="en-US" altLang="en-US" sz="2400" b="1" smtClean="0">
                <a:solidFill>
                  <a:prstClr val="black"/>
                </a:solidFill>
              </a:rPr>
              <a:t>Section C: Tenant Potential </a:t>
            </a:r>
            <a:r>
              <a:rPr lang="en-US" altLang="en-US" sz="2400" smtClean="0">
                <a:solidFill>
                  <a:prstClr val="black"/>
                </a:solidFill>
              </a:rPr>
              <a:t> </a:t>
            </a:r>
            <a:endParaRPr lang="en-US" altLang="en-US" sz="2400" b="1" smtClean="0">
              <a:solidFill>
                <a:prstClr val="black"/>
              </a:solidFill>
            </a:endParaRPr>
          </a:p>
          <a:p>
            <a:pPr>
              <a:buClr>
                <a:srgbClr val="ED1C24"/>
              </a:buClr>
              <a:buFont typeface="Wingdings" panose="05000000000000000000" pitchFamily="2" charset="2"/>
              <a:buNone/>
            </a:pPr>
            <a:endParaRPr lang="en-US" altLang="en-US" sz="2400" b="1" smtClean="0">
              <a:solidFill>
                <a:prstClr val="black"/>
              </a:solidFill>
            </a:endParaRPr>
          </a:p>
          <a:p>
            <a:pPr>
              <a:buClr>
                <a:srgbClr val="ED1C24"/>
              </a:buClr>
              <a:buFont typeface="Wingdings" panose="05000000000000000000" pitchFamily="2" charset="2"/>
              <a:buNone/>
            </a:pPr>
            <a:r>
              <a:rPr lang="en-US" altLang="en-US" sz="2400" b="1" smtClean="0">
                <a:solidFill>
                  <a:srgbClr val="C00000"/>
                </a:solidFill>
              </a:rPr>
              <a:t>Section D: Tenant Strategies &amp; Action Plan</a:t>
            </a:r>
          </a:p>
          <a:p>
            <a:pPr>
              <a:buClr>
                <a:srgbClr val="ED1C24"/>
              </a:buClr>
            </a:pPr>
            <a:r>
              <a:rPr lang="en-US" altLang="en-US" sz="2000" smtClean="0">
                <a:solidFill>
                  <a:srgbClr val="C00000"/>
                </a:solidFill>
              </a:rPr>
              <a:t>Competitor Analysis </a:t>
            </a:r>
          </a:p>
          <a:p>
            <a:pPr>
              <a:buClr>
                <a:srgbClr val="ED1C24"/>
              </a:buClr>
            </a:pPr>
            <a:r>
              <a:rPr lang="en-US" altLang="en-US" sz="2000" smtClean="0">
                <a:solidFill>
                  <a:srgbClr val="C00000"/>
                </a:solidFill>
              </a:rPr>
              <a:t>Competitive Strategies  </a:t>
            </a:r>
          </a:p>
          <a:p>
            <a:pPr>
              <a:buClr>
                <a:srgbClr val="ED1C24"/>
              </a:buClr>
            </a:pPr>
            <a:r>
              <a:rPr lang="en-US" altLang="en-US" sz="2000" smtClean="0">
                <a:solidFill>
                  <a:srgbClr val="C00000"/>
                </a:solidFill>
              </a:rPr>
              <a:t>Relationship Strategies </a:t>
            </a:r>
          </a:p>
          <a:p>
            <a:pPr>
              <a:buClr>
                <a:srgbClr val="ED1C24"/>
              </a:buClr>
            </a:pPr>
            <a:r>
              <a:rPr lang="en-US" altLang="en-US" sz="2000" smtClean="0">
                <a:solidFill>
                  <a:srgbClr val="C00000"/>
                </a:solidFill>
              </a:rPr>
              <a:t>Coverage Strategies  </a:t>
            </a:r>
          </a:p>
          <a:p>
            <a:pPr>
              <a:buClr>
                <a:srgbClr val="ED1C24"/>
              </a:buClr>
            </a:pPr>
            <a:r>
              <a:rPr lang="en-US" altLang="en-US" sz="2000" smtClean="0">
                <a:solidFill>
                  <a:srgbClr val="C00000"/>
                </a:solidFill>
              </a:rPr>
              <a:t>Tenant Strategies and Action Plan</a:t>
            </a:r>
          </a:p>
          <a:p>
            <a:pPr>
              <a:buClr>
                <a:srgbClr val="ED1C24"/>
              </a:buClr>
            </a:pPr>
            <a:r>
              <a:rPr lang="en-US" altLang="en-US" sz="2000" smtClean="0">
                <a:solidFill>
                  <a:srgbClr val="C00000"/>
                </a:solidFill>
              </a:rPr>
              <a:t>Information Plan </a:t>
            </a:r>
          </a:p>
          <a:p>
            <a:pPr>
              <a:buClr>
                <a:srgbClr val="ED1C24"/>
              </a:buClr>
            </a:pPr>
            <a:r>
              <a:rPr lang="en-US" altLang="en-US" sz="2000" smtClean="0">
                <a:solidFill>
                  <a:srgbClr val="C00000"/>
                </a:solidFill>
              </a:rPr>
              <a:t>Appendices</a:t>
            </a:r>
          </a:p>
          <a:p>
            <a:pPr>
              <a:lnSpc>
                <a:spcPct val="80000"/>
              </a:lnSpc>
              <a:buClr>
                <a:srgbClr val="ED1C24"/>
              </a:buClr>
            </a:pPr>
            <a:endParaRPr lang="en-US" altLang="en-US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8879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82"/>
          <p:cNvSpPr>
            <a:spLocks noGrp="1" noChangeArrowheads="1"/>
          </p:cNvSpPr>
          <p:nvPr>
            <p:ph type="title"/>
          </p:nvPr>
        </p:nvSpPr>
        <p:spPr>
          <a:xfrm>
            <a:off x="1157394" y="551524"/>
            <a:ext cx="8229600" cy="563563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Competitor Analysis </a:t>
            </a:r>
          </a:p>
        </p:txBody>
      </p:sp>
      <p:graphicFrame>
        <p:nvGraphicFramePr>
          <p:cNvPr id="241750" name="Group 86"/>
          <p:cNvGraphicFramePr>
            <a:graphicFrameLocks noGrp="1"/>
          </p:cNvGraphicFramePr>
          <p:nvPr>
            <p:ph type="tbl" idx="4294967295"/>
            <p:extLst/>
          </p:nvPr>
        </p:nvGraphicFramePr>
        <p:xfrm>
          <a:off x="1805921" y="2111469"/>
          <a:ext cx="8144529" cy="3667127"/>
        </p:xfrm>
        <a:graphic>
          <a:graphicData uri="http://schemas.openxmlformats.org/drawingml/2006/table">
            <a:tbl>
              <a:tblPr/>
              <a:tblGrid>
                <a:gridCol w="26343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684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34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383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334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Competitors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B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C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2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Proposed Solution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38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Strengths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38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Weaknesses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42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Anticipated Strategies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28707" name="Group 33"/>
          <p:cNvGrpSpPr>
            <a:grpSpLocks/>
          </p:cNvGrpSpPr>
          <p:nvPr/>
        </p:nvGrpSpPr>
        <p:grpSpPr bwMode="auto">
          <a:xfrm>
            <a:off x="1788459" y="1250951"/>
            <a:ext cx="8136591" cy="701675"/>
            <a:chOff x="3738" y="1176"/>
            <a:chExt cx="7350" cy="855"/>
          </a:xfrm>
        </p:grpSpPr>
        <p:sp>
          <p:nvSpPr>
            <p:cNvPr id="28708" name="Rectangle 34"/>
            <p:cNvSpPr>
              <a:spLocks noChangeArrowheads="1"/>
            </p:cNvSpPr>
            <p:nvPr/>
          </p:nvSpPr>
          <p:spPr bwMode="auto">
            <a:xfrm>
              <a:off x="3738" y="1176"/>
              <a:ext cx="7350" cy="85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71842" dir="2700000" algn="ctr" rotWithShape="0">
                <a:srgbClr val="808080"/>
              </a:outerShdw>
            </a:effectLst>
          </p:spPr>
          <p:txBody>
            <a:bodyPr/>
            <a:lstStyle>
              <a:lvl1pPr>
                <a:spcAft>
                  <a:spcPts val="600"/>
                </a:spcAft>
                <a:buClr>
                  <a:srgbClr val="005EAF"/>
                </a:buClr>
                <a:buSzPct val="7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Aft>
                  <a:spcPts val="600"/>
                </a:spcAft>
                <a:buClr>
                  <a:srgbClr val="0097E2"/>
                </a:buClr>
                <a:buSzPct val="75000"/>
                <a:buFont typeface="Wingdings" panose="05000000000000000000" pitchFamily="2" charset="2"/>
                <a:buChar char="¨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Aft>
                  <a:spcPts val="600"/>
                </a:spcAft>
                <a:buClr>
                  <a:srgbClr val="005EAF"/>
                </a:buClr>
                <a:buFont typeface="Arial" panose="020B0604020202020204" pitchFamily="34" charset="0"/>
                <a:buChar char="■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Aft>
                  <a:spcPts val="600"/>
                </a:spcAft>
                <a:buClr>
                  <a:srgbClr val="0097E2"/>
                </a:buClr>
                <a:buSzPct val="80000"/>
                <a:buFont typeface="Wingdings" panose="05000000000000000000" pitchFamily="2" charset="2"/>
                <a:buChar char="¨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ct val="0"/>
                </a:spcAft>
                <a:buClrTx/>
                <a:buSzTx/>
                <a:buFontTx/>
                <a:buNone/>
              </a:pPr>
              <a:endParaRPr lang="en-SG" altLang="en-US" sz="240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28709" name="Rectangle 35"/>
            <p:cNvSpPr>
              <a:spLocks noChangeArrowheads="1"/>
            </p:cNvSpPr>
            <p:nvPr/>
          </p:nvSpPr>
          <p:spPr bwMode="auto">
            <a:xfrm>
              <a:off x="3786" y="1204"/>
              <a:ext cx="7215" cy="8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Aft>
                  <a:spcPts val="600"/>
                </a:spcAft>
                <a:buClr>
                  <a:srgbClr val="005EAF"/>
                </a:buClr>
                <a:buSzPct val="7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Aft>
                  <a:spcPts val="600"/>
                </a:spcAft>
                <a:buClr>
                  <a:srgbClr val="0097E2"/>
                </a:buClr>
                <a:buSzPct val="75000"/>
                <a:buFont typeface="Wingdings" panose="05000000000000000000" pitchFamily="2" charset="2"/>
                <a:buChar char="¨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Aft>
                  <a:spcPts val="600"/>
                </a:spcAft>
                <a:buClr>
                  <a:srgbClr val="005EAF"/>
                </a:buClr>
                <a:buFont typeface="Arial" panose="020B0604020202020204" pitchFamily="34" charset="0"/>
                <a:buChar char="■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Aft>
                  <a:spcPts val="600"/>
                </a:spcAft>
                <a:buClr>
                  <a:srgbClr val="0097E2"/>
                </a:buClr>
                <a:buSzPct val="80000"/>
                <a:buFont typeface="Wingdings" panose="05000000000000000000" pitchFamily="2" charset="2"/>
                <a:buChar char="¨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just">
                <a:spcBef>
                  <a:spcPts val="20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</a:pPr>
              <a:r>
                <a:rPr lang="en-US" altLang="en-US" sz="1400">
                  <a:solidFill>
                    <a:prstClr val="black"/>
                  </a:solidFill>
                  <a:ea typeface="宋体" panose="02010600030101010101" pitchFamily="2" charset="-122"/>
                  <a:cs typeface="Arial" panose="020B0604020202020204" pitchFamily="34" charset="0"/>
                </a:rPr>
                <a:t>For each competitor describe their solution, including products, services, partners and price. Identify their alignment and their strengths and weaknesses.  Determine their most likely strategy (frontal, flanking, fragment, develop, defend)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2511634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title"/>
          </p:nvPr>
        </p:nvSpPr>
        <p:spPr>
          <a:xfrm>
            <a:off x="1237129" y="255229"/>
            <a:ext cx="10515600" cy="719604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Competitive Strategies</a:t>
            </a:r>
          </a:p>
        </p:txBody>
      </p:sp>
      <p:grpSp>
        <p:nvGrpSpPr>
          <p:cNvPr id="29699" name="Group 4"/>
          <p:cNvGrpSpPr>
            <a:grpSpLocks/>
          </p:cNvGrpSpPr>
          <p:nvPr/>
        </p:nvGrpSpPr>
        <p:grpSpPr bwMode="auto">
          <a:xfrm>
            <a:off x="1881188" y="1038225"/>
            <a:ext cx="8413750" cy="673100"/>
            <a:chOff x="3738" y="10741"/>
            <a:chExt cx="7350" cy="945"/>
          </a:xfrm>
        </p:grpSpPr>
        <p:sp>
          <p:nvSpPr>
            <p:cNvPr id="29701" name="Rectangle 5"/>
            <p:cNvSpPr>
              <a:spLocks noChangeArrowheads="1"/>
            </p:cNvSpPr>
            <p:nvPr/>
          </p:nvSpPr>
          <p:spPr bwMode="auto">
            <a:xfrm>
              <a:off x="3738" y="10741"/>
              <a:ext cx="7350" cy="85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71842" dir="2700000" algn="ctr" rotWithShape="0">
                <a:srgbClr val="808080"/>
              </a:outerShdw>
            </a:effectLst>
          </p:spPr>
          <p:txBody>
            <a:bodyPr/>
            <a:lstStyle>
              <a:lvl1pPr>
                <a:spcAft>
                  <a:spcPts val="600"/>
                </a:spcAft>
                <a:buClr>
                  <a:srgbClr val="005EAF"/>
                </a:buClr>
                <a:buSzPct val="7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Aft>
                  <a:spcPts val="600"/>
                </a:spcAft>
                <a:buClr>
                  <a:srgbClr val="0097E2"/>
                </a:buClr>
                <a:buSzPct val="75000"/>
                <a:buFont typeface="Wingdings" panose="05000000000000000000" pitchFamily="2" charset="2"/>
                <a:buChar char="¨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Aft>
                  <a:spcPts val="600"/>
                </a:spcAft>
                <a:buClr>
                  <a:srgbClr val="005EAF"/>
                </a:buClr>
                <a:buFont typeface="Arial" panose="020B0604020202020204" pitchFamily="34" charset="0"/>
                <a:buChar char="■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Aft>
                  <a:spcPts val="600"/>
                </a:spcAft>
                <a:buClr>
                  <a:srgbClr val="0097E2"/>
                </a:buClr>
                <a:buSzPct val="80000"/>
                <a:buFont typeface="Wingdings" panose="05000000000000000000" pitchFamily="2" charset="2"/>
                <a:buChar char="¨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ct val="0"/>
                </a:spcAft>
                <a:buClrTx/>
                <a:buSzTx/>
                <a:buFontTx/>
                <a:buNone/>
              </a:pPr>
              <a:endParaRPr lang="en-SG" altLang="en-US" sz="240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29702" name="Rectangle 6"/>
            <p:cNvSpPr>
              <a:spLocks noChangeArrowheads="1"/>
            </p:cNvSpPr>
            <p:nvPr/>
          </p:nvSpPr>
          <p:spPr bwMode="auto">
            <a:xfrm>
              <a:off x="3786" y="10859"/>
              <a:ext cx="7215" cy="8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Aft>
                  <a:spcPts val="600"/>
                </a:spcAft>
                <a:buClr>
                  <a:srgbClr val="005EAF"/>
                </a:buClr>
                <a:buSzPct val="7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Aft>
                  <a:spcPts val="600"/>
                </a:spcAft>
                <a:buClr>
                  <a:srgbClr val="0097E2"/>
                </a:buClr>
                <a:buSzPct val="75000"/>
                <a:buFont typeface="Wingdings" panose="05000000000000000000" pitchFamily="2" charset="2"/>
                <a:buChar char="¨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Aft>
                  <a:spcPts val="600"/>
                </a:spcAft>
                <a:buClr>
                  <a:srgbClr val="005EAF"/>
                </a:buClr>
                <a:buFont typeface="Arial" panose="020B0604020202020204" pitchFamily="34" charset="0"/>
                <a:buChar char="■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Aft>
                  <a:spcPts val="600"/>
                </a:spcAft>
                <a:buClr>
                  <a:srgbClr val="0097E2"/>
                </a:buClr>
                <a:buSzPct val="80000"/>
                <a:buFont typeface="Wingdings" panose="05000000000000000000" pitchFamily="2" charset="2"/>
                <a:buChar char="¨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just">
                <a:spcBef>
                  <a:spcPts val="20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</a:pPr>
              <a:r>
                <a:rPr lang="en-US" altLang="en-US" sz="1400" dirty="0">
                  <a:solidFill>
                    <a:prstClr val="black"/>
                  </a:solidFill>
                  <a:ea typeface="宋体" panose="02010600030101010101" pitchFamily="2" charset="-122"/>
                  <a:cs typeface="Arial" panose="020B0604020202020204" pitchFamily="34" charset="0"/>
                </a:rPr>
                <a:t>Review your SWOT. Compare your position to the competition. Determine your strategy (frontal, flanking, fragment, develop or defend) and the strategy that you will employ to win in this </a:t>
              </a:r>
              <a:r>
                <a:rPr lang="en-US" altLang="en-US" sz="1400" dirty="0" smtClean="0">
                  <a:solidFill>
                    <a:prstClr val="black"/>
                  </a:solidFill>
                  <a:ea typeface="宋体" panose="02010600030101010101" pitchFamily="2" charset="-122"/>
                  <a:cs typeface="Arial" panose="020B0604020202020204" pitchFamily="34" charset="0"/>
                </a:rPr>
                <a:t>Tenant</a:t>
              </a:r>
              <a:endParaRPr lang="en-US" altLang="en-US" sz="1400" dirty="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</p:grpSp>
      <p:sp>
        <p:nvSpPr>
          <p:cNvPr id="29700" name="Rectangle 9"/>
          <p:cNvSpPr>
            <a:spLocks noChangeArrowheads="1"/>
          </p:cNvSpPr>
          <p:nvPr/>
        </p:nvSpPr>
        <p:spPr bwMode="auto">
          <a:xfrm>
            <a:off x="1237129" y="1643063"/>
            <a:ext cx="9843247" cy="458311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Aft>
                <a:spcPct val="0"/>
              </a:spcAft>
              <a:buClrTx/>
              <a:buSzTx/>
              <a:buFontTx/>
              <a:buNone/>
            </a:pPr>
            <a:endParaRPr lang="en-SG" altLang="en-US" sz="2400">
              <a:solidFill>
                <a:prstClr val="black"/>
              </a:solidFill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5404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E11440D-937B-4FDB-A7BF-8F67664A0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753" y="544076"/>
            <a:ext cx="8808886" cy="384721"/>
          </a:xfrm>
        </p:spPr>
        <p:txBody>
          <a:bodyPr/>
          <a:lstStyle/>
          <a:p>
            <a:r>
              <a:rPr lang="en-SG" sz="3200" dirty="0"/>
              <a:t>Leasing Culture Transformation - </a:t>
            </a:r>
            <a:r>
              <a:rPr lang="en-SG" sz="3200" dirty="0" smtClean="0"/>
              <a:t>POS </a:t>
            </a:r>
            <a:r>
              <a:rPr lang="en-SG" sz="3200" dirty="0"/>
              <a:t>Statement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C33F66-9E29-46E5-A28B-C3D94327911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pPr marL="0" indent="0">
              <a:buNone/>
            </a:pPr>
            <a:r>
              <a:rPr lang="en-SG" sz="2400" dirty="0">
                <a:highlight>
                  <a:srgbClr val="FFFF00"/>
                </a:highlight>
              </a:rPr>
              <a:t>Be AGILE!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F3C9C18-0B46-4C76-9920-4B616BAC6E3B}"/>
              </a:ext>
            </a:extLst>
          </p:cNvPr>
          <p:cNvSpPr/>
          <p:nvPr/>
        </p:nvSpPr>
        <p:spPr>
          <a:xfrm>
            <a:off x="9394594" y="4373192"/>
            <a:ext cx="90" cy="346234"/>
          </a:xfrm>
          <a:prstGeom prst="ellipse">
            <a:avLst/>
          </a:prstGeom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l" defTabSz="12191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rgbClr val="EC1C29"/>
              </a:buClr>
              <a:buSzTx/>
              <a:buFontTx/>
              <a:buNone/>
              <a:tabLst/>
              <a:defRPr/>
            </a:pPr>
            <a:endParaRPr kumimoji="0" lang="en-SG" sz="1600" b="0" i="0" u="none" strike="noStrike" kern="1200" cap="none" spc="-2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Calibri" panose="020F0502020204030204" pitchFamily="34" charset="0"/>
            </a:endParaRPr>
          </a:p>
        </p:txBody>
      </p: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CB9C5F83-8363-46E8-8BC4-66C92BC7EEFB}"/>
              </a:ext>
            </a:extLst>
          </p:cNvPr>
          <p:cNvCxnSpPr>
            <a:cxnSpLocks/>
          </p:cNvCxnSpPr>
          <p:nvPr/>
        </p:nvCxnSpPr>
        <p:spPr>
          <a:xfrm flipH="1">
            <a:off x="1713684" y="3207958"/>
            <a:ext cx="10180533" cy="59523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B4F216A2-175A-4E02-BC8F-1276F8D4C850}"/>
              </a:ext>
            </a:extLst>
          </p:cNvPr>
          <p:cNvCxnSpPr>
            <a:cxnSpLocks/>
          </p:cNvCxnSpPr>
          <p:nvPr/>
        </p:nvCxnSpPr>
        <p:spPr>
          <a:xfrm flipH="1">
            <a:off x="1715955" y="1964643"/>
            <a:ext cx="10179530" cy="0"/>
          </a:xfrm>
          <a:prstGeom prst="line">
            <a:avLst/>
          </a:prstGeom>
          <a:ln w="12700"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43AC7267-C6EB-4992-8DB5-244FCA5B6620}"/>
              </a:ext>
            </a:extLst>
          </p:cNvPr>
          <p:cNvSpPr txBox="1"/>
          <p:nvPr/>
        </p:nvSpPr>
        <p:spPr>
          <a:xfrm>
            <a:off x="1600615" y="3288270"/>
            <a:ext cx="2065564" cy="26270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91994" marR="0" lvl="0" indent="-191994" algn="l" defTabSz="68577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Clr>
                <a:srgbClr val="ED1C24"/>
              </a:buClr>
              <a:buSzPct val="70000"/>
              <a:buFont typeface=".Lucida Grande UI Regular"/>
              <a:buChar char="◆"/>
              <a:tabLst/>
              <a:defRPr/>
            </a:pPr>
            <a:r>
              <a:rPr kumimoji="0" lang="en-US" sz="14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Ensure </a:t>
            </a:r>
            <a:r>
              <a:rPr kumimoji="0" lang="en-US" sz="1467" b="1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value alignment </a:t>
            </a:r>
            <a:r>
              <a:rPr kumimoji="0" lang="en-US" sz="14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between both tenants' and FPR's needs and interests.</a:t>
            </a:r>
          </a:p>
          <a:p>
            <a:pPr marL="191994" marR="0" lvl="0" indent="-191994" algn="l" defTabSz="68577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Clr>
                <a:srgbClr val="ED1C24"/>
              </a:buClr>
              <a:buSzPct val="70000"/>
              <a:buFont typeface=".Lucida Grande UI Regular"/>
              <a:buChar char="◆"/>
              <a:tabLst/>
              <a:defRPr/>
            </a:pPr>
            <a:r>
              <a:rPr kumimoji="0" lang="en-US" sz="14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Win tenants’ </a:t>
            </a:r>
            <a:r>
              <a:rPr kumimoji="0" lang="en-US" sz="1467" b="1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respect and trust </a:t>
            </a:r>
            <a:r>
              <a:rPr kumimoji="0" lang="en-US" sz="14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as a long-term partner for business </a:t>
            </a:r>
            <a:r>
              <a:rPr kumimoji="0" lang="en-US" sz="1467" b="1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growth and sustainability</a:t>
            </a:r>
            <a:r>
              <a:rPr kumimoji="0" lang="en-US" sz="14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. </a:t>
            </a:r>
            <a:endParaRPr kumimoji="0" lang="en-SG" sz="1467" b="0" i="0" u="none" strike="noStrike" kern="1200" cap="none" spc="-2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4E3762EF-3BD9-4370-AFB6-AD86F990B4E5}"/>
              </a:ext>
            </a:extLst>
          </p:cNvPr>
          <p:cNvSpPr txBox="1"/>
          <p:nvPr/>
        </p:nvSpPr>
        <p:spPr>
          <a:xfrm>
            <a:off x="3575868" y="3252411"/>
            <a:ext cx="2248054" cy="2678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91994" marR="0" lvl="0" indent="-191994" algn="l" defTabSz="68577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Clr>
                <a:srgbClr val="ED1C24"/>
              </a:buClr>
              <a:buSzPct val="70000"/>
              <a:buFont typeface=".Lucida Grande UI Regular"/>
              <a:buChar char="◆"/>
              <a:tabLst/>
              <a:defRPr/>
            </a:pPr>
            <a:r>
              <a:rPr kumimoji="0" lang="en-US" sz="14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Embrace </a:t>
            </a:r>
            <a:r>
              <a:rPr kumimoji="0" lang="en-US" sz="1467" b="1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change and push boundaries </a:t>
            </a:r>
            <a:r>
              <a:rPr kumimoji="0" lang="en-US" sz="14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to stay ahead of industry trends and market forces.</a:t>
            </a:r>
          </a:p>
          <a:p>
            <a:pPr marL="191994" marR="0" lvl="0" indent="-191994" algn="l" defTabSz="68577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Clr>
                <a:srgbClr val="ED1C24"/>
              </a:buClr>
              <a:buSzPct val="70000"/>
              <a:buFont typeface=".Lucida Grande UI Regular"/>
              <a:buChar char="◆"/>
              <a:tabLst/>
              <a:defRPr/>
            </a:pPr>
            <a:r>
              <a:rPr kumimoji="0" lang="en-US" sz="14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Be </a:t>
            </a:r>
            <a:r>
              <a:rPr kumimoji="0" lang="en-US" sz="1467" b="1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open minded and forward looking. </a:t>
            </a:r>
            <a:endParaRPr kumimoji="0" lang="en-US" sz="1467" b="0" i="0" u="none" strike="noStrike" kern="1200" cap="none" spc="-2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  <a:p>
            <a:pPr marL="191994" marR="0" lvl="0" indent="-191994" algn="l" defTabSz="68577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Clr>
                <a:srgbClr val="ED1C24"/>
              </a:buClr>
              <a:buSzPct val="70000"/>
              <a:buFont typeface=".Lucida Grande UI Regular"/>
              <a:buChar char="◆"/>
              <a:tabLst/>
              <a:defRPr/>
            </a:pPr>
            <a:r>
              <a:rPr kumimoji="0" lang="en-US" sz="14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Grow alongside our tenants by </a:t>
            </a:r>
            <a:r>
              <a:rPr kumimoji="0" lang="en-US" sz="1467" b="1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leveraging on our scale</a:t>
            </a:r>
            <a:r>
              <a:rPr kumimoji="0" lang="en-US" sz="14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.</a:t>
            </a:r>
            <a:endParaRPr kumimoji="0" lang="en-SG" sz="1467" b="1" i="0" u="none" strike="noStrike" kern="1200" cap="none" spc="-2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413B1A52-34D0-46D3-8E60-1EA33427EEAB}"/>
              </a:ext>
            </a:extLst>
          </p:cNvPr>
          <p:cNvSpPr txBox="1"/>
          <p:nvPr/>
        </p:nvSpPr>
        <p:spPr>
          <a:xfrm>
            <a:off x="5693178" y="3288270"/>
            <a:ext cx="2159944" cy="26270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91994" marR="0" lvl="0" indent="-191994" algn="l" defTabSz="68577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Clr>
                <a:srgbClr val="ED1C24"/>
              </a:buClr>
              <a:buSzPct val="70000"/>
              <a:buFont typeface=".Lucida Grande UI Regular"/>
              <a:buChar char="◆"/>
              <a:tabLst/>
              <a:defRPr/>
            </a:pPr>
            <a:r>
              <a:rPr kumimoji="0" lang="en-US" sz="14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Embrace and leverage digital technology to be </a:t>
            </a:r>
            <a:r>
              <a:rPr kumimoji="0" lang="en-US" sz="1467" b="1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nimble and effective</a:t>
            </a:r>
            <a:r>
              <a:rPr kumimoji="0" lang="en-US" sz="14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.</a:t>
            </a:r>
          </a:p>
          <a:p>
            <a:pPr marL="191994" marR="0" lvl="0" indent="-191994" algn="l" defTabSz="68577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Clr>
                <a:srgbClr val="ED1C24"/>
              </a:buClr>
              <a:buSzPct val="70000"/>
              <a:buFont typeface=".Lucida Grande UI Regular"/>
              <a:buChar char="◆"/>
              <a:tabLst/>
              <a:defRPr/>
            </a:pPr>
            <a:r>
              <a:rPr kumimoji="0" lang="en-US" sz="14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Drive </a:t>
            </a:r>
            <a:r>
              <a:rPr kumimoji="0" lang="en-US" sz="1467" b="1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efficiency</a:t>
            </a:r>
            <a:r>
              <a:rPr kumimoji="0" lang="en-US" sz="14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 to </a:t>
            </a:r>
            <a:r>
              <a:rPr kumimoji="0" lang="en-US" sz="1467" b="1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value add </a:t>
            </a:r>
            <a:r>
              <a:rPr kumimoji="0" lang="en-US" sz="14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to the evolving needs of tenants and shoppers.</a:t>
            </a:r>
            <a:endParaRPr kumimoji="0" lang="en-SG" sz="1467" b="0" i="0" u="none" strike="noStrike" kern="1200" cap="none" spc="-2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54529744-85D6-43E4-B127-D066B7291617}"/>
              </a:ext>
            </a:extLst>
          </p:cNvPr>
          <p:cNvSpPr txBox="1"/>
          <p:nvPr/>
        </p:nvSpPr>
        <p:spPr>
          <a:xfrm>
            <a:off x="7714358" y="3288271"/>
            <a:ext cx="2159944" cy="2678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91994" marR="0" lvl="0" indent="-191994" algn="l" defTabSz="68577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Clr>
                <a:srgbClr val="ED1C24"/>
              </a:buClr>
              <a:buSzPct val="70000"/>
              <a:buFont typeface=".Lucida Grande UI Regular"/>
              <a:buChar char="◆"/>
              <a:tabLst/>
              <a:defRPr/>
            </a:pPr>
            <a:r>
              <a:rPr kumimoji="0" lang="en-US" sz="1467" b="1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Stay on top of the evolving needs </a:t>
            </a:r>
            <a:r>
              <a:rPr kumimoji="0" lang="en-US" sz="14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and wants of tenants and shoppers.</a:t>
            </a:r>
          </a:p>
          <a:p>
            <a:pPr marL="191994" marR="0" lvl="0" indent="-191994" algn="l" defTabSz="68577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Clr>
                <a:srgbClr val="ED1C24"/>
              </a:buClr>
              <a:buSzPct val="70000"/>
              <a:buFont typeface=".Lucida Grande UI Regular"/>
              <a:buChar char="◆"/>
              <a:tabLst/>
              <a:defRPr/>
            </a:pPr>
            <a:r>
              <a:rPr kumimoji="0" lang="en-US" sz="1467" b="1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Keep abreast </a:t>
            </a:r>
            <a:r>
              <a:rPr kumimoji="0" lang="en-US" sz="14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of the industry trends, news and regulations.</a:t>
            </a:r>
          </a:p>
          <a:p>
            <a:pPr marL="191994" marR="0" lvl="0" indent="-191994" algn="l" defTabSz="68577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Clr>
                <a:srgbClr val="ED1C24"/>
              </a:buClr>
              <a:buSzPct val="70000"/>
              <a:buFont typeface=".Lucida Grande UI Regular"/>
              <a:buChar char="◆"/>
              <a:tabLst/>
              <a:defRPr/>
            </a:pPr>
            <a:r>
              <a:rPr kumimoji="0" lang="en-US" sz="14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Create </a:t>
            </a:r>
            <a:r>
              <a:rPr kumimoji="0" lang="en-US" sz="1467" b="1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unique and innovative </a:t>
            </a:r>
            <a:r>
              <a:rPr kumimoji="0" lang="en-US" sz="14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shopping experiences. </a:t>
            </a:r>
            <a:endParaRPr kumimoji="0" lang="en-SG" sz="1467" b="0" i="0" u="none" strike="noStrike" kern="1200" cap="none" spc="-2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9E268CB1-97BE-4E62-BEFB-3A1FD014722E}"/>
              </a:ext>
            </a:extLst>
          </p:cNvPr>
          <p:cNvSpPr txBox="1"/>
          <p:nvPr/>
        </p:nvSpPr>
        <p:spPr>
          <a:xfrm>
            <a:off x="9735540" y="3288270"/>
            <a:ext cx="2159944" cy="3174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91994" marR="0" lvl="0" indent="-191994" algn="l" defTabSz="68577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Clr>
                <a:srgbClr val="ED1C24"/>
              </a:buClr>
              <a:buSzPct val="70000"/>
              <a:buFont typeface=".Lucida Grande UI Regular"/>
              <a:buChar char="◆"/>
              <a:tabLst/>
              <a:defRPr/>
            </a:pPr>
            <a:r>
              <a:rPr kumimoji="0" lang="en-US" sz="1467" b="1" i="0" u="none" strike="noStrike" kern="1200" cap="none" spc="-2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Energise</a:t>
            </a:r>
            <a:r>
              <a:rPr kumimoji="0" lang="en-US" sz="1467" b="1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 the touchpoints </a:t>
            </a:r>
            <a:r>
              <a:rPr kumimoji="0" lang="en-US" sz="14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with our shoppers to drive tenant sales.</a:t>
            </a:r>
          </a:p>
          <a:p>
            <a:pPr marL="191994" marR="0" lvl="0" indent="-191994" algn="l" defTabSz="68577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Clr>
                <a:srgbClr val="ED1C24"/>
              </a:buClr>
              <a:buSzPct val="70000"/>
              <a:buFont typeface=".Lucida Grande UI Regular"/>
              <a:buChar char="◆"/>
              <a:tabLst/>
              <a:defRPr/>
            </a:pPr>
            <a:r>
              <a:rPr kumimoji="0" lang="en-US" sz="14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Focus on </a:t>
            </a:r>
            <a:r>
              <a:rPr kumimoji="0" lang="en-US" sz="1467" b="1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driving tenants’ success </a:t>
            </a:r>
            <a:r>
              <a:rPr kumimoji="0" lang="en-US" sz="14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with shoppers and the community. </a:t>
            </a:r>
          </a:p>
          <a:p>
            <a:pPr marL="191994" marR="0" lvl="0" indent="-191994" algn="l" defTabSz="68577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Clr>
                <a:srgbClr val="ED1C24"/>
              </a:buClr>
              <a:buSzPct val="70000"/>
              <a:buFont typeface=".Lucida Grande UI Regular"/>
              <a:buChar char="◆"/>
              <a:tabLst/>
              <a:defRPr/>
            </a:pPr>
            <a:r>
              <a:rPr kumimoji="0" lang="en-US" sz="14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Adopt a </a:t>
            </a:r>
            <a:r>
              <a:rPr kumimoji="0" lang="en-US" sz="1467" b="1" i="0" u="none" strike="noStrike" kern="1200" cap="none" spc="-2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personalised</a:t>
            </a:r>
            <a:r>
              <a:rPr kumimoji="0" lang="en-US" sz="1467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 approach for each tenant</a:t>
            </a:r>
            <a:endParaRPr kumimoji="0" lang="en-SG" sz="1467" b="0" i="0" u="none" strike="noStrike" kern="1200" cap="none" spc="-2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DB1DF1CD-A93B-4693-BACC-AE20F30BAEF6}"/>
              </a:ext>
            </a:extLst>
          </p:cNvPr>
          <p:cNvSpPr txBox="1"/>
          <p:nvPr/>
        </p:nvSpPr>
        <p:spPr>
          <a:xfrm>
            <a:off x="1650817" y="1526002"/>
            <a:ext cx="21599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1600" b="1" i="0" u="none" strike="noStrike" kern="1200" cap="none" spc="0" normalizeH="0" baseline="0" noProof="0" dirty="0">
                <a:ln>
                  <a:noFill/>
                </a:ln>
                <a:solidFill>
                  <a:srgbClr val="ED1C24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Alignment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63C02943-3C1B-4A0E-B447-40C49272E7F7}"/>
              </a:ext>
            </a:extLst>
          </p:cNvPr>
          <p:cNvSpPr txBox="1"/>
          <p:nvPr/>
        </p:nvSpPr>
        <p:spPr>
          <a:xfrm>
            <a:off x="3671998" y="1526002"/>
            <a:ext cx="21599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1600" b="1" i="0" u="none" strike="noStrike" kern="1200" cap="none" spc="0" normalizeH="0" baseline="0" noProof="0" dirty="0">
                <a:ln>
                  <a:noFill/>
                </a:ln>
                <a:solidFill>
                  <a:srgbClr val="ED1C24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Growth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43EAFF59-5E9B-4AA6-A71B-9B852DFCDAAF}"/>
              </a:ext>
            </a:extLst>
          </p:cNvPr>
          <p:cNvSpPr txBox="1"/>
          <p:nvPr/>
        </p:nvSpPr>
        <p:spPr>
          <a:xfrm>
            <a:off x="5693178" y="1526003"/>
            <a:ext cx="21599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Internal Efficiency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02DE3E17-7691-45F5-8289-B3D2326CC08A}"/>
              </a:ext>
            </a:extLst>
          </p:cNvPr>
          <p:cNvSpPr txBox="1"/>
          <p:nvPr/>
        </p:nvSpPr>
        <p:spPr>
          <a:xfrm>
            <a:off x="7714358" y="1526002"/>
            <a:ext cx="21599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1600" b="1" i="0" u="none" strike="noStrike" kern="1200" cap="none" spc="0" normalizeH="0" baseline="0" noProof="0" dirty="0">
                <a:ln>
                  <a:noFill/>
                </a:ln>
                <a:solidFill>
                  <a:srgbClr val="ED1C24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Learning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90FD2233-95BB-445C-BBAD-5E22AF54FA0E}"/>
              </a:ext>
            </a:extLst>
          </p:cNvPr>
          <p:cNvSpPr txBox="1"/>
          <p:nvPr/>
        </p:nvSpPr>
        <p:spPr>
          <a:xfrm>
            <a:off x="9735540" y="1526002"/>
            <a:ext cx="21599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1600" b="1" i="0" u="none" strike="noStrike" kern="1200" cap="none" spc="0" normalizeH="0" baseline="0" noProof="0" dirty="0">
                <a:ln>
                  <a:noFill/>
                </a:ln>
                <a:solidFill>
                  <a:srgbClr val="ED1C24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Engagement</a:t>
            </a:r>
          </a:p>
        </p:txBody>
      </p: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A8CADBFC-B0D9-426C-A053-F5B57889032E}"/>
              </a:ext>
            </a:extLst>
          </p:cNvPr>
          <p:cNvCxnSpPr>
            <a:cxnSpLocks/>
          </p:cNvCxnSpPr>
          <p:nvPr/>
        </p:nvCxnSpPr>
        <p:spPr>
          <a:xfrm>
            <a:off x="7774932" y="1452497"/>
            <a:ext cx="0" cy="4943871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F9843DA2-90E3-4B89-BBD3-20B7BFEB31A6}"/>
              </a:ext>
            </a:extLst>
          </p:cNvPr>
          <p:cNvCxnSpPr>
            <a:cxnSpLocks/>
          </p:cNvCxnSpPr>
          <p:nvPr/>
        </p:nvCxnSpPr>
        <p:spPr>
          <a:xfrm>
            <a:off x="5749005" y="1452497"/>
            <a:ext cx="0" cy="4943871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58716E4F-18C1-4BDA-98E3-B354C2EF217C}"/>
              </a:ext>
            </a:extLst>
          </p:cNvPr>
          <p:cNvCxnSpPr>
            <a:cxnSpLocks/>
          </p:cNvCxnSpPr>
          <p:nvPr/>
        </p:nvCxnSpPr>
        <p:spPr>
          <a:xfrm>
            <a:off x="3634444" y="1452497"/>
            <a:ext cx="0" cy="4943871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107C31BE-FC5A-42AB-A986-DD4CEA8A9094}"/>
              </a:ext>
            </a:extLst>
          </p:cNvPr>
          <p:cNvCxnSpPr>
            <a:cxnSpLocks/>
          </p:cNvCxnSpPr>
          <p:nvPr/>
        </p:nvCxnSpPr>
        <p:spPr>
          <a:xfrm>
            <a:off x="9807555" y="1452497"/>
            <a:ext cx="0" cy="4943871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107C31BE-FC5A-42AB-A986-DD4CEA8A9094}"/>
              </a:ext>
            </a:extLst>
          </p:cNvPr>
          <p:cNvCxnSpPr>
            <a:cxnSpLocks/>
          </p:cNvCxnSpPr>
          <p:nvPr/>
        </p:nvCxnSpPr>
        <p:spPr>
          <a:xfrm>
            <a:off x="11878096" y="1452497"/>
            <a:ext cx="0" cy="4943871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43AC7267-C6EB-4992-8DB5-244FCA5B6620}"/>
              </a:ext>
            </a:extLst>
          </p:cNvPr>
          <p:cNvSpPr txBox="1"/>
          <p:nvPr/>
        </p:nvSpPr>
        <p:spPr>
          <a:xfrm>
            <a:off x="1650820" y="2041409"/>
            <a:ext cx="209937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Seek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 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lignment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of interests and deliver value for both tenants and FPR. </a:t>
            </a:r>
            <a:endParaRPr kumimoji="0" lang="en-SG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Calibri" panose="020F050202020403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3AC7267-C6EB-4992-8DB5-244FCA5B6620}"/>
              </a:ext>
            </a:extLst>
          </p:cNvPr>
          <p:cNvSpPr txBox="1"/>
          <p:nvPr/>
        </p:nvSpPr>
        <p:spPr>
          <a:xfrm>
            <a:off x="3671998" y="2041410"/>
            <a:ext cx="21599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Adopt a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rowth Mindset to embrace change and be adaptable. </a:t>
            </a:r>
            <a:endParaRPr kumimoji="0" lang="en-SG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Calibri" panose="020F050202020403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3AC7267-C6EB-4992-8DB5-244FCA5B6620}"/>
              </a:ext>
            </a:extLst>
          </p:cNvPr>
          <p:cNvSpPr txBox="1"/>
          <p:nvPr/>
        </p:nvSpPr>
        <p:spPr>
          <a:xfrm>
            <a:off x="5693178" y="2041409"/>
            <a:ext cx="21599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Enable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nternal efficiency through leveraging digital technology.</a:t>
            </a:r>
            <a:endParaRPr kumimoji="0" lang="en-SG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Calibri" panose="020F050202020403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3AC7267-C6EB-4992-8DB5-244FCA5B6620}"/>
              </a:ext>
            </a:extLst>
          </p:cNvPr>
          <p:cNvSpPr txBox="1"/>
          <p:nvPr/>
        </p:nvSpPr>
        <p:spPr>
          <a:xfrm>
            <a:off x="7714358" y="2041410"/>
            <a:ext cx="2159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L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earning the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needs and wants of tenants and shoppers.</a:t>
            </a:r>
            <a:endParaRPr kumimoji="0" lang="en-SG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Calibri" panose="020F050202020403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3AC7267-C6EB-4992-8DB5-244FCA5B6620}"/>
              </a:ext>
            </a:extLst>
          </p:cNvPr>
          <p:cNvSpPr txBox="1"/>
          <p:nvPr/>
        </p:nvSpPr>
        <p:spPr>
          <a:xfrm>
            <a:off x="9735540" y="2041410"/>
            <a:ext cx="2159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Take a tenant-centric approach in all our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ngagements. </a:t>
            </a:r>
            <a:endParaRPr kumimoji="0" lang="en-SG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Calibri" panose="020F050202020403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47466" y="2041410"/>
            <a:ext cx="12317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What we do?</a:t>
            </a:r>
            <a:endParaRPr kumimoji="0" lang="en-SG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247464" y="3288270"/>
            <a:ext cx="13152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Success Descriptors </a:t>
            </a:r>
          </a:p>
          <a:p>
            <a:pPr marL="0" marR="0" lvl="0" indent="0" algn="l" defTabSz="914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How we do it?</a:t>
            </a:r>
            <a:endParaRPr kumimoji="0" lang="en-SG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Oval 1"/>
          <p:cNvSpPr/>
          <p:nvPr/>
        </p:nvSpPr>
        <p:spPr>
          <a:xfrm>
            <a:off x="4572000" y="987425"/>
            <a:ext cx="870155" cy="5147904"/>
          </a:xfrm>
          <a:prstGeom prst="ellipse">
            <a:avLst/>
          </a:prstGeom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>
                <a:srgbClr val="EC1C29"/>
              </a:buClr>
              <a:buSzTx/>
              <a:buFontTx/>
              <a:buNone/>
              <a:tabLst/>
              <a:defRPr/>
            </a:pPr>
            <a:endParaRPr kumimoji="0" lang="en-SG" sz="1050" b="0" i="0" u="none" strike="noStrike" kern="1200" cap="none" spc="-15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urlingame Pro Light" panose="020B0304040504020204" pitchFamily="34" charset="77"/>
              <a:ea typeface="+mn-ea"/>
              <a:cs typeface="+mn-cs"/>
            </a:endParaRPr>
          </a:p>
        </p:txBody>
      </p:sp>
      <p:sp>
        <p:nvSpPr>
          <p:cNvPr id="4" name="Oval 3"/>
          <p:cNvSpPr/>
          <p:nvPr/>
        </p:nvSpPr>
        <p:spPr>
          <a:xfrm>
            <a:off x="1553698" y="995536"/>
            <a:ext cx="2055984" cy="5353665"/>
          </a:xfrm>
          <a:prstGeom prst="ellipse">
            <a:avLst/>
          </a:prstGeom>
          <a:ln>
            <a:solidFill>
              <a:schemeClr val="accent1"/>
            </a:solidFill>
          </a:ln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>
                <a:srgbClr val="EC1C29"/>
              </a:buClr>
              <a:buSzTx/>
              <a:buFontTx/>
              <a:buNone/>
              <a:tabLst/>
              <a:defRPr/>
            </a:pPr>
            <a:endParaRPr kumimoji="0" lang="en-SG" sz="1050" b="0" i="0" u="none" strike="noStrike" kern="1200" cap="none" spc="-15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urlingame Pro Light" panose="020B0304040504020204" pitchFamily="34" charset="77"/>
              <a:ea typeface="+mn-ea"/>
              <a:cs typeface="+mn-cs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7724424" y="987425"/>
            <a:ext cx="2055984" cy="5353665"/>
          </a:xfrm>
          <a:prstGeom prst="ellipse">
            <a:avLst/>
          </a:prstGeom>
          <a:ln>
            <a:solidFill>
              <a:schemeClr val="accent1"/>
            </a:solidFill>
          </a:ln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>
                <a:srgbClr val="EC1C29"/>
              </a:buClr>
              <a:buSzTx/>
              <a:buFontTx/>
              <a:buNone/>
              <a:tabLst/>
              <a:defRPr/>
            </a:pPr>
            <a:endParaRPr kumimoji="0" lang="en-SG" sz="1050" b="0" i="0" u="none" strike="noStrike" kern="1200" cap="none" spc="-15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urlingame Pro Light" panose="020B0304040504020204" pitchFamily="34" charset="77"/>
              <a:ea typeface="+mn-ea"/>
              <a:cs typeface="+mn-cs"/>
            </a:endParaRPr>
          </a:p>
        </p:txBody>
      </p:sp>
      <p:sp>
        <p:nvSpPr>
          <p:cNvPr id="32" name="Oval 31"/>
          <p:cNvSpPr/>
          <p:nvPr/>
        </p:nvSpPr>
        <p:spPr>
          <a:xfrm>
            <a:off x="9778727" y="1008214"/>
            <a:ext cx="2055984" cy="5353665"/>
          </a:xfrm>
          <a:prstGeom prst="ellipse">
            <a:avLst/>
          </a:prstGeom>
          <a:ln>
            <a:solidFill>
              <a:schemeClr val="accent1"/>
            </a:solidFill>
          </a:ln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>
                <a:srgbClr val="EC1C29"/>
              </a:buClr>
              <a:buSzTx/>
              <a:buFontTx/>
              <a:buNone/>
              <a:tabLst/>
              <a:defRPr/>
            </a:pPr>
            <a:endParaRPr kumimoji="0" lang="en-SG" sz="1050" b="0" i="0" u="none" strike="noStrike" kern="1200" cap="none" spc="-15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urlingame Pro Light" panose="020B0304040504020204" pitchFamily="34" charset="77"/>
              <a:ea typeface="+mn-ea"/>
              <a:cs typeface="+mn-cs"/>
            </a:endParaRPr>
          </a:p>
        </p:txBody>
      </p:sp>
      <p:sp>
        <p:nvSpPr>
          <p:cNvPr id="33" name="Oval 32"/>
          <p:cNvSpPr/>
          <p:nvPr/>
        </p:nvSpPr>
        <p:spPr>
          <a:xfrm>
            <a:off x="3741843" y="1042703"/>
            <a:ext cx="2055984" cy="5353665"/>
          </a:xfrm>
          <a:prstGeom prst="ellipse">
            <a:avLst/>
          </a:prstGeom>
          <a:ln>
            <a:solidFill>
              <a:schemeClr val="accent1"/>
            </a:solidFill>
          </a:ln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>
                <a:srgbClr val="EC1C29"/>
              </a:buClr>
              <a:buSzTx/>
              <a:buFontTx/>
              <a:buNone/>
              <a:tabLst/>
              <a:defRPr/>
            </a:pPr>
            <a:endParaRPr kumimoji="0" lang="en-SG" sz="1050" b="0" i="0" u="none" strike="noStrike" kern="1200" cap="none" spc="-15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urlingame Pro Light" panose="020B0304040504020204" pitchFamily="34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374805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>
          <a:xfrm>
            <a:off x="984094" y="679226"/>
            <a:ext cx="8018462" cy="387798"/>
          </a:xfrm>
        </p:spPr>
        <p:txBody>
          <a:bodyPr vert="horz" lIns="0" tIns="0" rIns="0" bIns="0" rtlCol="0" anchor="ctr">
            <a:spAutoFit/>
          </a:bodyPr>
          <a:lstStyle/>
          <a:p>
            <a:pPr marL="431800" indent="-323850" defTabSz="4572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en-GB" altLang="en-US" sz="2800" dirty="0"/>
              <a:t>Relationship Strategies</a:t>
            </a:r>
          </a:p>
        </p:txBody>
      </p:sp>
      <p:sp>
        <p:nvSpPr>
          <p:cNvPr id="94212" name="Line 4"/>
          <p:cNvSpPr>
            <a:spLocks noChangeShapeType="1"/>
          </p:cNvSpPr>
          <p:nvPr/>
        </p:nvSpPr>
        <p:spPr bwMode="auto">
          <a:xfrm>
            <a:off x="2441575" y="2511425"/>
            <a:ext cx="7046912" cy="127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>
              <a:solidFill>
                <a:prstClr val="black"/>
              </a:solidFill>
            </a:endParaRPr>
          </a:p>
        </p:txBody>
      </p:sp>
      <p:sp>
        <p:nvSpPr>
          <p:cNvPr id="94213" name="Line 5"/>
          <p:cNvSpPr>
            <a:spLocks noChangeShapeType="1"/>
          </p:cNvSpPr>
          <p:nvPr/>
        </p:nvSpPr>
        <p:spPr bwMode="auto">
          <a:xfrm>
            <a:off x="2432050" y="2266951"/>
            <a:ext cx="0" cy="2190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>
              <a:solidFill>
                <a:prstClr val="black"/>
              </a:solidFill>
            </a:endParaRPr>
          </a:p>
        </p:txBody>
      </p:sp>
      <p:sp>
        <p:nvSpPr>
          <p:cNvPr id="94214" name="Line 6"/>
          <p:cNvSpPr>
            <a:spLocks noChangeShapeType="1"/>
          </p:cNvSpPr>
          <p:nvPr/>
        </p:nvSpPr>
        <p:spPr bwMode="auto">
          <a:xfrm>
            <a:off x="5476876" y="2262189"/>
            <a:ext cx="1587" cy="2190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>
              <a:solidFill>
                <a:prstClr val="black"/>
              </a:solidFill>
            </a:endParaRPr>
          </a:p>
        </p:txBody>
      </p:sp>
      <p:sp>
        <p:nvSpPr>
          <p:cNvPr id="94215" name="Line 7"/>
          <p:cNvSpPr>
            <a:spLocks noChangeShapeType="1"/>
          </p:cNvSpPr>
          <p:nvPr/>
        </p:nvSpPr>
        <p:spPr bwMode="auto">
          <a:xfrm>
            <a:off x="7731125" y="2279651"/>
            <a:ext cx="0" cy="2190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>
              <a:solidFill>
                <a:prstClr val="black"/>
              </a:solidFill>
            </a:endParaRPr>
          </a:p>
        </p:txBody>
      </p:sp>
      <p:sp>
        <p:nvSpPr>
          <p:cNvPr id="94216" name="Line 8"/>
          <p:cNvSpPr>
            <a:spLocks noChangeShapeType="1"/>
          </p:cNvSpPr>
          <p:nvPr/>
        </p:nvSpPr>
        <p:spPr bwMode="auto">
          <a:xfrm>
            <a:off x="9490075" y="2292351"/>
            <a:ext cx="0" cy="2190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>
              <a:solidFill>
                <a:prstClr val="black"/>
              </a:solidFill>
            </a:endParaRPr>
          </a:p>
        </p:txBody>
      </p:sp>
      <p:sp>
        <p:nvSpPr>
          <p:cNvPr id="94217" name="Text Box 9"/>
          <p:cNvSpPr txBox="1">
            <a:spLocks noChangeArrowheads="1"/>
          </p:cNvSpPr>
          <p:nvPr/>
        </p:nvSpPr>
        <p:spPr bwMode="auto">
          <a:xfrm>
            <a:off x="1765300" y="1865313"/>
            <a:ext cx="1544141" cy="286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defTabSz="457200"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tabLst>
                <a:tab pos="723900" algn="l"/>
                <a:tab pos="14478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tabLst>
                <a:tab pos="723900" algn="l"/>
                <a:tab pos="14478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tabLst>
                <a:tab pos="723900" algn="l"/>
                <a:tab pos="1447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tabLst>
                <a:tab pos="723900" algn="l"/>
                <a:tab pos="1447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  <a:tab pos="1447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  <a:tab pos="1447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  <a:tab pos="1447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  <a:tab pos="1447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  <a:tab pos="1447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93000"/>
              </a:lnSpc>
              <a:spcAft>
                <a:spcPct val="0"/>
              </a:spcAft>
              <a:buClr>
                <a:srgbClr val="000000"/>
              </a:buClr>
              <a:buSzPct val="45000"/>
              <a:buFont typeface="StarSymbol"/>
              <a:buNone/>
            </a:pPr>
            <a:r>
              <a:rPr lang="en-GB" altLang="en-US" sz="2000" dirty="0">
                <a:solidFill>
                  <a:srgbClr val="CC0000"/>
                </a:solidFill>
                <a:latin typeface="Arial" panose="020B0604020202020204"/>
                <a:ea typeface="SimSun" panose="02010600030101010101" pitchFamily="2" charset="-122"/>
              </a:rPr>
              <a:t>Non-supporter</a:t>
            </a:r>
          </a:p>
        </p:txBody>
      </p:sp>
      <p:sp>
        <p:nvSpPr>
          <p:cNvPr id="94218" name="Text Box 10"/>
          <p:cNvSpPr txBox="1">
            <a:spLocks noChangeArrowheads="1"/>
          </p:cNvSpPr>
          <p:nvPr/>
        </p:nvSpPr>
        <p:spPr bwMode="auto">
          <a:xfrm>
            <a:off x="4460875" y="1851025"/>
            <a:ext cx="1883657" cy="286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defTabSz="457200"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tabLst>
                <a:tab pos="7239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tabLst>
                <a:tab pos="7239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tabLst>
                <a:tab pos="7239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tabLst>
                <a:tab pos="72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93000"/>
              </a:lnSpc>
              <a:spcAft>
                <a:spcPct val="0"/>
              </a:spcAft>
              <a:buClr>
                <a:srgbClr val="000000"/>
              </a:buClr>
              <a:buSzPct val="45000"/>
              <a:buFont typeface="StarSymbol"/>
              <a:buNone/>
            </a:pPr>
            <a:r>
              <a:rPr lang="en-GB" altLang="en-US" sz="2000">
                <a:solidFill>
                  <a:srgbClr val="CC0000"/>
                </a:solidFill>
                <a:latin typeface="Arial" panose="020B0604020202020204"/>
                <a:ea typeface="SimSun" panose="02010600030101010101" pitchFamily="2" charset="-122"/>
              </a:rPr>
              <a:t>Neutral/Unknown</a:t>
            </a:r>
          </a:p>
        </p:txBody>
      </p:sp>
      <p:sp>
        <p:nvSpPr>
          <p:cNvPr id="94219" name="Text Box 11"/>
          <p:cNvSpPr txBox="1">
            <a:spLocks noChangeArrowheads="1"/>
          </p:cNvSpPr>
          <p:nvPr/>
        </p:nvSpPr>
        <p:spPr bwMode="auto">
          <a:xfrm>
            <a:off x="7402512" y="1852613"/>
            <a:ext cx="1048813" cy="286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defTabSz="457200"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tabLst>
                <a:tab pos="7239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tabLst>
                <a:tab pos="7239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tabLst>
                <a:tab pos="7239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tabLst>
                <a:tab pos="72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93000"/>
              </a:lnSpc>
              <a:spcAft>
                <a:spcPct val="0"/>
              </a:spcAft>
              <a:buClr>
                <a:srgbClr val="000000"/>
              </a:buClr>
              <a:buSzPct val="45000"/>
              <a:buFont typeface="StarSymbol"/>
              <a:buNone/>
            </a:pPr>
            <a:r>
              <a:rPr lang="en-GB" altLang="en-US" sz="2000">
                <a:solidFill>
                  <a:srgbClr val="CC0000"/>
                </a:solidFill>
                <a:latin typeface="Arial" panose="020B0604020202020204"/>
                <a:ea typeface="SimSun" panose="02010600030101010101" pitchFamily="2" charset="-122"/>
              </a:rPr>
              <a:t>Supporter</a:t>
            </a:r>
          </a:p>
        </p:txBody>
      </p:sp>
      <p:sp>
        <p:nvSpPr>
          <p:cNvPr id="94220" name="Text Box 12"/>
          <p:cNvSpPr txBox="1">
            <a:spLocks noChangeArrowheads="1"/>
          </p:cNvSpPr>
          <p:nvPr/>
        </p:nvSpPr>
        <p:spPr bwMode="auto">
          <a:xfrm>
            <a:off x="9147175" y="1876425"/>
            <a:ext cx="637995" cy="286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defTabSz="457200"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tabLst>
                <a:tab pos="7239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tabLst>
                <a:tab pos="7239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tabLst>
                <a:tab pos="7239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tabLst>
                <a:tab pos="72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93000"/>
              </a:lnSpc>
              <a:spcAft>
                <a:spcPct val="0"/>
              </a:spcAft>
              <a:buClr>
                <a:srgbClr val="000000"/>
              </a:buClr>
              <a:buSzPct val="45000"/>
              <a:buFont typeface="StarSymbol"/>
              <a:buNone/>
            </a:pPr>
            <a:r>
              <a:rPr lang="en-GB" altLang="en-US" sz="2000">
                <a:solidFill>
                  <a:srgbClr val="CC0000"/>
                </a:solidFill>
                <a:latin typeface="Arial" panose="020B0604020202020204"/>
                <a:ea typeface="SimSun" panose="02010600030101010101" pitchFamily="2" charset="-122"/>
              </a:rPr>
              <a:t>Coach</a:t>
            </a:r>
          </a:p>
        </p:txBody>
      </p:sp>
      <p:sp>
        <p:nvSpPr>
          <p:cNvPr id="94221" name="Text Box 13"/>
          <p:cNvSpPr txBox="1">
            <a:spLocks noChangeArrowheads="1"/>
          </p:cNvSpPr>
          <p:nvPr/>
        </p:nvSpPr>
        <p:spPr bwMode="auto">
          <a:xfrm>
            <a:off x="1965325" y="3048000"/>
            <a:ext cx="1614224" cy="372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defTabSz="457200"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tabLst>
                <a:tab pos="723900" algn="l"/>
                <a:tab pos="14478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tabLst>
                <a:tab pos="723900" algn="l"/>
                <a:tab pos="14478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tabLst>
                <a:tab pos="723900" algn="l"/>
                <a:tab pos="1447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tabLst>
                <a:tab pos="723900" algn="l"/>
                <a:tab pos="1447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  <a:tab pos="1447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  <a:tab pos="1447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  <a:tab pos="1447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  <a:tab pos="1447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  <a:tab pos="1447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93000"/>
              </a:lnSpc>
              <a:spcAft>
                <a:spcPct val="0"/>
              </a:spcAft>
              <a:buClr>
                <a:srgbClr val="000000"/>
              </a:buClr>
              <a:buSzPct val="45000"/>
              <a:buFont typeface="StarSymbol"/>
              <a:buNone/>
            </a:pPr>
            <a:r>
              <a:rPr lang="en-GB" altLang="en-US" sz="2600" b="1" dirty="0">
                <a:solidFill>
                  <a:srgbClr val="C00000"/>
                </a:solidFill>
                <a:latin typeface="Arial" panose="020B0604020202020204"/>
                <a:ea typeface="SimSun" panose="02010600030101010101" pitchFamily="2" charset="-122"/>
              </a:rPr>
              <a:t>Neutralise</a:t>
            </a:r>
          </a:p>
        </p:txBody>
      </p:sp>
      <p:sp>
        <p:nvSpPr>
          <p:cNvPr id="94222" name="Text Box 14"/>
          <p:cNvSpPr txBox="1">
            <a:spLocks noChangeArrowheads="1"/>
          </p:cNvSpPr>
          <p:nvPr/>
        </p:nvSpPr>
        <p:spPr bwMode="auto">
          <a:xfrm>
            <a:off x="5472112" y="3048000"/>
            <a:ext cx="1352934" cy="372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defTabSz="457200"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tabLst>
                <a:tab pos="7239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tabLst>
                <a:tab pos="7239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tabLst>
                <a:tab pos="7239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tabLst>
                <a:tab pos="72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93000"/>
              </a:lnSpc>
              <a:spcAft>
                <a:spcPct val="0"/>
              </a:spcAft>
              <a:buClr>
                <a:srgbClr val="000000"/>
              </a:buClr>
              <a:buSzPct val="45000"/>
              <a:buFont typeface="StarSymbol"/>
              <a:buNone/>
            </a:pPr>
            <a:r>
              <a:rPr lang="en-GB" altLang="en-US" sz="2600" b="1">
                <a:solidFill>
                  <a:srgbClr val="C00000"/>
                </a:solidFill>
                <a:latin typeface="Arial" panose="020B0604020202020204"/>
                <a:ea typeface="SimSun" panose="02010600030101010101" pitchFamily="2" charset="-122"/>
              </a:rPr>
              <a:t>Motivate</a:t>
            </a:r>
          </a:p>
        </p:txBody>
      </p:sp>
      <p:sp>
        <p:nvSpPr>
          <p:cNvPr id="94223" name="Text Box 15"/>
          <p:cNvSpPr txBox="1">
            <a:spLocks noChangeArrowheads="1"/>
          </p:cNvSpPr>
          <p:nvPr/>
        </p:nvSpPr>
        <p:spPr bwMode="auto">
          <a:xfrm>
            <a:off x="8137525" y="3048000"/>
            <a:ext cx="1466748" cy="372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defTabSz="457200"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tabLst>
                <a:tab pos="723900" algn="l"/>
                <a:tab pos="14478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tabLst>
                <a:tab pos="723900" algn="l"/>
                <a:tab pos="14478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tabLst>
                <a:tab pos="723900" algn="l"/>
                <a:tab pos="1447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tabLst>
                <a:tab pos="723900" algn="l"/>
                <a:tab pos="1447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  <a:tab pos="1447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  <a:tab pos="1447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  <a:tab pos="1447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  <a:tab pos="1447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  <a:tab pos="1447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93000"/>
              </a:lnSpc>
              <a:spcAft>
                <a:spcPct val="0"/>
              </a:spcAft>
              <a:buClr>
                <a:srgbClr val="000000"/>
              </a:buClr>
              <a:buSzPct val="45000"/>
              <a:buFont typeface="StarSymbol"/>
              <a:buNone/>
            </a:pPr>
            <a:r>
              <a:rPr lang="en-GB" altLang="en-US" sz="2600" b="1">
                <a:solidFill>
                  <a:srgbClr val="C00000"/>
                </a:solidFill>
                <a:latin typeface="Arial" panose="020B0604020202020204"/>
                <a:ea typeface="SimSun" panose="02010600030101010101" pitchFamily="2" charset="-122"/>
              </a:rPr>
              <a:t>Leverage</a:t>
            </a:r>
          </a:p>
        </p:txBody>
      </p:sp>
      <p:sp>
        <p:nvSpPr>
          <p:cNvPr id="94224" name="Text Box 16"/>
          <p:cNvSpPr txBox="1">
            <a:spLocks noChangeArrowheads="1"/>
          </p:cNvSpPr>
          <p:nvPr/>
        </p:nvSpPr>
        <p:spPr bwMode="auto">
          <a:xfrm>
            <a:off x="7985125" y="3657600"/>
            <a:ext cx="2240700" cy="858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457200"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tabLst>
                <a:tab pos="723900" algn="l"/>
                <a:tab pos="1447800" algn="l"/>
                <a:tab pos="21717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tabLst>
                <a:tab pos="723900" algn="l"/>
                <a:tab pos="1447800" algn="l"/>
                <a:tab pos="21717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tabLst>
                <a:tab pos="723900" algn="l"/>
                <a:tab pos="1447800" algn="l"/>
                <a:tab pos="21717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93000"/>
              </a:lnSpc>
              <a:spcAft>
                <a:spcPct val="0"/>
              </a:spcAft>
              <a:buClr>
                <a:srgbClr val="FF0000"/>
              </a:buClr>
            </a:pPr>
            <a:r>
              <a:rPr lang="en-GB" altLang="en-US" sz="2000" dirty="0">
                <a:solidFill>
                  <a:srgbClr val="000000"/>
                </a:solidFill>
                <a:latin typeface="Arial" panose="020B0604020202020204"/>
                <a:ea typeface="SimSun" panose="02010600030101010101" pitchFamily="2" charset="-122"/>
              </a:rPr>
              <a:t> Validate position</a:t>
            </a:r>
          </a:p>
          <a:p>
            <a:pPr>
              <a:lnSpc>
                <a:spcPct val="93000"/>
              </a:lnSpc>
              <a:spcAft>
                <a:spcPct val="0"/>
              </a:spcAft>
              <a:buClr>
                <a:srgbClr val="FF0000"/>
              </a:buClr>
            </a:pPr>
            <a:r>
              <a:rPr lang="en-GB" altLang="en-US" sz="2000" dirty="0">
                <a:solidFill>
                  <a:srgbClr val="000000"/>
                </a:solidFill>
                <a:latin typeface="Arial" panose="020B0604020202020204"/>
                <a:ea typeface="SimSun" panose="02010600030101010101" pitchFamily="2" charset="-122"/>
              </a:rPr>
              <a:t> Confirm Value</a:t>
            </a:r>
          </a:p>
          <a:p>
            <a:pPr>
              <a:lnSpc>
                <a:spcPct val="93000"/>
              </a:lnSpc>
              <a:spcAft>
                <a:spcPct val="0"/>
              </a:spcAft>
              <a:buClr>
                <a:srgbClr val="FF0000"/>
              </a:buClr>
            </a:pPr>
            <a:r>
              <a:rPr lang="en-GB" altLang="en-US" sz="2000" dirty="0">
                <a:solidFill>
                  <a:srgbClr val="000000"/>
                </a:solidFill>
                <a:latin typeface="Arial" panose="020B0604020202020204"/>
                <a:ea typeface="SimSun" panose="02010600030101010101" pitchFamily="2" charset="-122"/>
              </a:rPr>
              <a:t> Ask for help</a:t>
            </a:r>
          </a:p>
        </p:txBody>
      </p:sp>
      <p:sp>
        <p:nvSpPr>
          <p:cNvPr id="94225" name="Text Box 17"/>
          <p:cNvSpPr txBox="1">
            <a:spLocks noChangeArrowheads="1"/>
          </p:cNvSpPr>
          <p:nvPr/>
        </p:nvSpPr>
        <p:spPr bwMode="auto">
          <a:xfrm>
            <a:off x="5319713" y="3663950"/>
            <a:ext cx="1903413" cy="113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457200"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tabLst>
                <a:tab pos="723900" algn="l"/>
                <a:tab pos="14478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tabLst>
                <a:tab pos="723900" algn="l"/>
                <a:tab pos="14478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tabLst>
                <a:tab pos="723900" algn="l"/>
                <a:tab pos="1447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tabLst>
                <a:tab pos="723900" algn="l"/>
                <a:tab pos="1447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  <a:tab pos="1447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  <a:tab pos="1447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  <a:tab pos="1447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  <a:tab pos="1447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  <a:tab pos="1447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93000"/>
              </a:lnSpc>
              <a:spcAft>
                <a:spcPct val="0"/>
              </a:spcAft>
              <a:buClr>
                <a:srgbClr val="FF0000"/>
              </a:buClr>
            </a:pPr>
            <a:r>
              <a:rPr lang="en-GB" altLang="en-US" sz="2000" dirty="0">
                <a:solidFill>
                  <a:srgbClr val="000000"/>
                </a:solidFill>
                <a:latin typeface="Arial" panose="020B0604020202020204"/>
                <a:ea typeface="SimSun" panose="02010600030101010101" pitchFamily="2" charset="-122"/>
              </a:rPr>
              <a:t> Understand</a:t>
            </a:r>
          </a:p>
          <a:p>
            <a:pPr>
              <a:lnSpc>
                <a:spcPct val="93000"/>
              </a:lnSpc>
              <a:spcAft>
                <a:spcPct val="0"/>
              </a:spcAft>
              <a:buClr>
                <a:srgbClr val="FF0000"/>
              </a:buClr>
            </a:pPr>
            <a:r>
              <a:rPr lang="en-GB" altLang="en-US" sz="2000" dirty="0">
                <a:solidFill>
                  <a:srgbClr val="000000"/>
                </a:solidFill>
                <a:latin typeface="Arial" panose="020B0604020202020204"/>
                <a:ea typeface="SimSun" panose="02010600030101010101" pitchFamily="2" charset="-122"/>
              </a:rPr>
              <a:t> Connect</a:t>
            </a:r>
          </a:p>
          <a:p>
            <a:pPr>
              <a:lnSpc>
                <a:spcPct val="93000"/>
              </a:lnSpc>
              <a:spcAft>
                <a:spcPct val="0"/>
              </a:spcAft>
              <a:buClr>
                <a:srgbClr val="FF0000"/>
              </a:buClr>
            </a:pPr>
            <a:r>
              <a:rPr lang="en-GB" altLang="en-US" sz="2000" dirty="0">
                <a:solidFill>
                  <a:srgbClr val="000000"/>
                </a:solidFill>
                <a:latin typeface="Arial" panose="020B0604020202020204"/>
                <a:ea typeface="SimSun" panose="02010600030101010101" pitchFamily="2" charset="-122"/>
              </a:rPr>
              <a:t> Demonstrate</a:t>
            </a:r>
          </a:p>
          <a:p>
            <a:pPr>
              <a:lnSpc>
                <a:spcPct val="93000"/>
              </a:lnSpc>
              <a:spcAft>
                <a:spcPct val="0"/>
              </a:spcAft>
              <a:buClr>
                <a:srgbClr val="FF0000"/>
              </a:buClr>
            </a:pPr>
            <a:r>
              <a:rPr lang="en-GB" altLang="en-US" sz="2000" dirty="0">
                <a:solidFill>
                  <a:srgbClr val="000000"/>
                </a:solidFill>
                <a:latin typeface="Arial" panose="020B0604020202020204"/>
                <a:ea typeface="SimSun" panose="02010600030101010101" pitchFamily="2" charset="-122"/>
              </a:rPr>
              <a:t> Reinforce</a:t>
            </a:r>
          </a:p>
        </p:txBody>
      </p:sp>
      <p:sp>
        <p:nvSpPr>
          <p:cNvPr id="94226" name="Text Box 18"/>
          <p:cNvSpPr txBox="1">
            <a:spLocks noChangeArrowheads="1"/>
          </p:cNvSpPr>
          <p:nvPr/>
        </p:nvSpPr>
        <p:spPr bwMode="auto">
          <a:xfrm>
            <a:off x="1814512" y="3657600"/>
            <a:ext cx="3259138" cy="113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457200"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tabLst>
                <a:tab pos="723900" algn="l"/>
                <a:tab pos="1447800" algn="l"/>
                <a:tab pos="2171700" algn="l"/>
                <a:tab pos="289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93000"/>
              </a:lnSpc>
              <a:spcAft>
                <a:spcPct val="0"/>
              </a:spcAft>
              <a:buClr>
                <a:srgbClr val="FF0000"/>
              </a:buClr>
            </a:pPr>
            <a:r>
              <a:rPr lang="en-GB" altLang="en-US" sz="2000" dirty="0">
                <a:solidFill>
                  <a:srgbClr val="000000"/>
                </a:solidFill>
                <a:latin typeface="Arial" panose="020B0604020202020204"/>
                <a:ea typeface="SimSun" panose="02010600030101010101" pitchFamily="2" charset="-122"/>
              </a:rPr>
              <a:t> Peaceful Coexistence</a:t>
            </a:r>
          </a:p>
          <a:p>
            <a:pPr>
              <a:lnSpc>
                <a:spcPct val="93000"/>
              </a:lnSpc>
              <a:spcAft>
                <a:spcPct val="0"/>
              </a:spcAft>
              <a:buClr>
                <a:srgbClr val="FF0000"/>
              </a:buClr>
            </a:pPr>
            <a:r>
              <a:rPr lang="en-GB" altLang="en-US" sz="2000" dirty="0">
                <a:solidFill>
                  <a:srgbClr val="000000"/>
                </a:solidFill>
                <a:latin typeface="Arial" panose="020B0604020202020204"/>
                <a:ea typeface="SimSun" panose="02010600030101010101" pitchFamily="2" charset="-122"/>
              </a:rPr>
              <a:t> Clear up misperceptions</a:t>
            </a:r>
          </a:p>
          <a:p>
            <a:pPr>
              <a:lnSpc>
                <a:spcPct val="93000"/>
              </a:lnSpc>
              <a:spcAft>
                <a:spcPct val="0"/>
              </a:spcAft>
              <a:buClr>
                <a:srgbClr val="FF0000"/>
              </a:buClr>
            </a:pPr>
            <a:r>
              <a:rPr lang="en-GB" altLang="en-US" sz="2000" dirty="0">
                <a:solidFill>
                  <a:srgbClr val="000000"/>
                </a:solidFill>
                <a:latin typeface="Arial" panose="020B0604020202020204"/>
                <a:ea typeface="SimSun" panose="02010600030101010101" pitchFamily="2" charset="-122"/>
              </a:rPr>
              <a:t> Agree to disagree</a:t>
            </a:r>
          </a:p>
          <a:p>
            <a:pPr>
              <a:lnSpc>
                <a:spcPct val="93000"/>
              </a:lnSpc>
              <a:spcAft>
                <a:spcPct val="0"/>
              </a:spcAft>
              <a:buClr>
                <a:srgbClr val="FF0000"/>
              </a:buClr>
            </a:pPr>
            <a:r>
              <a:rPr lang="en-GB" altLang="en-US" sz="2000" dirty="0">
                <a:solidFill>
                  <a:srgbClr val="000000"/>
                </a:solidFill>
                <a:latin typeface="Arial" panose="020B0604020202020204"/>
                <a:ea typeface="SimSun" panose="02010600030101010101" pitchFamily="2" charset="-122"/>
              </a:rPr>
              <a:t> Change approach</a:t>
            </a:r>
          </a:p>
        </p:txBody>
      </p:sp>
    </p:spTree>
    <p:extLst>
      <p:ext uri="{BB962C8B-B14F-4D97-AF65-F5344CB8AC3E}">
        <p14:creationId xmlns:p14="http://schemas.microsoft.com/office/powerpoint/2010/main" val="395615436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5"/>
          <p:cNvSpPr>
            <a:spLocks noChangeArrowheads="1"/>
          </p:cNvSpPr>
          <p:nvPr/>
        </p:nvSpPr>
        <p:spPr bwMode="auto">
          <a:xfrm>
            <a:off x="1116105" y="2283653"/>
            <a:ext cx="9695329" cy="3906198"/>
          </a:xfrm>
          <a:prstGeom prst="rect">
            <a:avLst/>
          </a:prstGeom>
          <a:noFill/>
          <a:ln w="12700">
            <a:solidFill>
              <a:srgbClr val="0455A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45720" tIns="44450" rIns="45720" bIns="44450">
            <a:spAutoFit/>
          </a:bodyPr>
          <a:lstStyle>
            <a:lvl1pPr marL="342900" indent="-342900"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lvl="1">
              <a:spcBef>
                <a:spcPct val="20000"/>
              </a:spcBef>
              <a:spcAft>
                <a:spcPct val="0"/>
              </a:spcAft>
            </a:pPr>
            <a:endParaRPr lang="en-US" altLang="en-US" sz="2000" dirty="0" smtClean="0">
              <a:solidFill>
                <a:prstClr val="black"/>
              </a:solidFill>
              <a:latin typeface="Arial" panose="020B0604020202020204"/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lvl="1">
              <a:spcBef>
                <a:spcPct val="20000"/>
              </a:spcBef>
              <a:spcAft>
                <a:spcPct val="0"/>
              </a:spcAft>
            </a:pPr>
            <a:r>
              <a:rPr lang="en-US" altLang="en-US" sz="2000" dirty="0" smtClean="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Hold </a:t>
            </a:r>
            <a:r>
              <a:rPr lang="en-US" altLang="en-US" sz="2000" dirty="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monthly team meetings to review / revise </a:t>
            </a:r>
            <a:r>
              <a:rPr lang="en-US" altLang="en-US" sz="2000" dirty="0" smtClean="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Tenant </a:t>
            </a:r>
            <a:r>
              <a:rPr lang="en-US" altLang="en-US" sz="2000" dirty="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Plan and ensure progress in action plans</a:t>
            </a:r>
          </a:p>
          <a:p>
            <a:pPr lvl="2">
              <a:spcBef>
                <a:spcPct val="20000"/>
              </a:spcBef>
              <a:spcAft>
                <a:spcPct val="0"/>
              </a:spcAft>
            </a:pPr>
            <a:r>
              <a:rPr lang="en-US" altLang="en-US" dirty="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Conduct “Town Halls” for </a:t>
            </a:r>
            <a:r>
              <a:rPr lang="en-US" altLang="en-US" dirty="0" smtClean="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tenant  </a:t>
            </a:r>
            <a:r>
              <a:rPr lang="en-US" altLang="en-US" dirty="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team to reinforce strategic relationship objectives, current successes, future direction, receive feedback</a:t>
            </a:r>
          </a:p>
          <a:p>
            <a:pPr lvl="1">
              <a:spcBef>
                <a:spcPct val="20000"/>
              </a:spcBef>
              <a:spcAft>
                <a:spcPct val="0"/>
              </a:spcAft>
            </a:pPr>
            <a:r>
              <a:rPr lang="en-US" altLang="en-US" sz="2000" dirty="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Conduct regular progress reviews with </a:t>
            </a:r>
            <a:r>
              <a:rPr lang="en-US" altLang="en-US" sz="2000" dirty="0" smtClean="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tenant  </a:t>
            </a:r>
            <a:r>
              <a:rPr lang="en-US" altLang="en-US" sz="2000" dirty="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Group Managing Director – to get necessary resources, advice, input</a:t>
            </a:r>
          </a:p>
          <a:p>
            <a:pPr lvl="1">
              <a:spcBef>
                <a:spcPct val="20000"/>
              </a:spcBef>
              <a:spcAft>
                <a:spcPct val="0"/>
              </a:spcAft>
            </a:pPr>
            <a:r>
              <a:rPr lang="en-US" altLang="en-US" sz="2000" dirty="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Conduct monthly / quarterly meeting with </a:t>
            </a:r>
            <a:r>
              <a:rPr lang="en-US" altLang="en-US" sz="2000" dirty="0" smtClean="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tenant  </a:t>
            </a:r>
            <a:r>
              <a:rPr lang="en-US" altLang="en-US" sz="2000" dirty="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Senior Exec</a:t>
            </a:r>
          </a:p>
          <a:p>
            <a:pPr lvl="2">
              <a:spcBef>
                <a:spcPct val="20000"/>
              </a:spcBef>
              <a:spcAft>
                <a:spcPct val="0"/>
              </a:spcAft>
            </a:pPr>
            <a:r>
              <a:rPr lang="en-US" altLang="en-US" dirty="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Deliver Value Report </a:t>
            </a:r>
          </a:p>
          <a:p>
            <a:pPr lvl="2">
              <a:spcBef>
                <a:spcPct val="20000"/>
              </a:spcBef>
              <a:spcAft>
                <a:spcPct val="0"/>
              </a:spcAft>
            </a:pPr>
            <a:r>
              <a:rPr lang="en-US" altLang="en-US" dirty="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Review </a:t>
            </a:r>
            <a:r>
              <a:rPr lang="en-US" altLang="en-US" dirty="0" smtClean="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Tenant </a:t>
            </a:r>
            <a:r>
              <a:rPr lang="en-US" altLang="en-US" dirty="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Plan</a:t>
            </a:r>
          </a:p>
          <a:p>
            <a:pPr lvl="1">
              <a:spcBef>
                <a:spcPct val="20000"/>
              </a:spcBef>
              <a:spcAft>
                <a:spcPct val="0"/>
              </a:spcAft>
            </a:pPr>
            <a:endParaRPr lang="en-US" altLang="en-US" sz="2000" dirty="0">
              <a:solidFill>
                <a:prstClr val="black"/>
              </a:solidFill>
              <a:latin typeface="Arial" panose="020B0604020202020204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2771" name="WordArt 7"/>
          <p:cNvSpPr>
            <a:spLocks noChangeArrowheads="1" noChangeShapeType="1" noTextEdit="1"/>
          </p:cNvSpPr>
          <p:nvPr/>
        </p:nvSpPr>
        <p:spPr bwMode="auto">
          <a:xfrm>
            <a:off x="4756151" y="3243263"/>
            <a:ext cx="2771775" cy="1617662"/>
          </a:xfrm>
          <a:prstGeom prst="rect">
            <a:avLst/>
          </a:prstGeom>
          <a:ln>
            <a:noFill/>
          </a:ln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en-SG" sz="3600" kern="10">
                <a:ln w="9525">
                  <a:solidFill>
                    <a:prstClr val="black"/>
                  </a:solidFill>
                  <a:round/>
                  <a:headEnd/>
                  <a:tailEnd/>
                </a:ln>
                <a:solidFill>
                  <a:srgbClr val="00FF00"/>
                </a:solidFill>
              </a:rPr>
              <a:t>Example</a:t>
            </a:r>
          </a:p>
        </p:txBody>
      </p:sp>
      <p:grpSp>
        <p:nvGrpSpPr>
          <p:cNvPr id="32772" name="Group 8"/>
          <p:cNvGrpSpPr>
            <a:grpSpLocks/>
          </p:cNvGrpSpPr>
          <p:nvPr/>
        </p:nvGrpSpPr>
        <p:grpSpPr bwMode="auto">
          <a:xfrm>
            <a:off x="2568389" y="1273811"/>
            <a:ext cx="6602506" cy="952498"/>
            <a:chOff x="3600" y="1290"/>
            <a:chExt cx="7350" cy="855"/>
          </a:xfrm>
        </p:grpSpPr>
        <p:sp>
          <p:nvSpPr>
            <p:cNvPr id="32774" name="Rectangle 9"/>
            <p:cNvSpPr>
              <a:spLocks noChangeArrowheads="1"/>
            </p:cNvSpPr>
            <p:nvPr/>
          </p:nvSpPr>
          <p:spPr bwMode="auto">
            <a:xfrm>
              <a:off x="3600" y="1290"/>
              <a:ext cx="7350" cy="85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  <a:effectLst>
              <a:outerShdw dist="71842" dir="2700000" algn="ctr" rotWithShape="0">
                <a:srgbClr val="808080"/>
              </a:outerShdw>
            </a:effectLst>
          </p:spPr>
          <p:txBody>
            <a:bodyPr/>
            <a:lstStyle>
              <a:lvl1pPr>
                <a:spcAft>
                  <a:spcPts val="600"/>
                </a:spcAft>
                <a:buClr>
                  <a:srgbClr val="005EAF"/>
                </a:buClr>
                <a:buSzPct val="7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Aft>
                  <a:spcPts val="600"/>
                </a:spcAft>
                <a:buClr>
                  <a:srgbClr val="0097E2"/>
                </a:buClr>
                <a:buSzPct val="75000"/>
                <a:buFont typeface="Wingdings" panose="05000000000000000000" pitchFamily="2" charset="2"/>
                <a:buChar char="¨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Aft>
                  <a:spcPts val="600"/>
                </a:spcAft>
                <a:buClr>
                  <a:srgbClr val="005EAF"/>
                </a:buClr>
                <a:buFont typeface="Arial" panose="020B0604020202020204" pitchFamily="34" charset="0"/>
                <a:buChar char="■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Aft>
                  <a:spcPts val="600"/>
                </a:spcAft>
                <a:buClr>
                  <a:srgbClr val="0097E2"/>
                </a:buClr>
                <a:buSzPct val="80000"/>
                <a:buFont typeface="Wingdings" panose="05000000000000000000" pitchFamily="2" charset="2"/>
                <a:buChar char="¨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ct val="0"/>
                </a:spcAft>
                <a:buClrTx/>
                <a:buSzTx/>
                <a:buFontTx/>
                <a:buNone/>
              </a:pPr>
              <a:endParaRPr lang="en-SG" altLang="en-US" sz="240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32775" name="Rectangle 10"/>
            <p:cNvSpPr>
              <a:spLocks noChangeArrowheads="1"/>
            </p:cNvSpPr>
            <p:nvPr/>
          </p:nvSpPr>
          <p:spPr bwMode="auto">
            <a:xfrm>
              <a:off x="3648" y="1406"/>
              <a:ext cx="7215" cy="626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/>
            <a:lstStyle>
              <a:lvl1pPr>
                <a:spcAft>
                  <a:spcPts val="600"/>
                </a:spcAft>
                <a:buClr>
                  <a:srgbClr val="005EAF"/>
                </a:buClr>
                <a:buSzPct val="7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Aft>
                  <a:spcPts val="600"/>
                </a:spcAft>
                <a:buClr>
                  <a:srgbClr val="0097E2"/>
                </a:buClr>
                <a:buSzPct val="75000"/>
                <a:buFont typeface="Wingdings" panose="05000000000000000000" pitchFamily="2" charset="2"/>
                <a:buChar char="¨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Aft>
                  <a:spcPts val="600"/>
                </a:spcAft>
                <a:buClr>
                  <a:srgbClr val="005EAF"/>
                </a:buClr>
                <a:buFont typeface="Arial" panose="020B0604020202020204" pitchFamily="34" charset="0"/>
                <a:buChar char="■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Aft>
                  <a:spcPts val="600"/>
                </a:spcAft>
                <a:buClr>
                  <a:srgbClr val="0097E2"/>
                </a:buClr>
                <a:buSzPct val="80000"/>
                <a:buFont typeface="Wingdings" panose="05000000000000000000" pitchFamily="2" charset="2"/>
                <a:buChar char="¨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>
                <a:spcBef>
                  <a:spcPts val="20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</a:pPr>
              <a:r>
                <a:rPr lang="en-US" altLang="en-US" sz="1500" dirty="0" smtClean="0">
                  <a:solidFill>
                    <a:prstClr val="black"/>
                  </a:solidFill>
                  <a:latin typeface="Arial" panose="020B0604020202020204"/>
                  <a:ea typeface="宋体" panose="02010600030101010101" pitchFamily="2" charset="-122"/>
                  <a:cs typeface="Arial" panose="020B0604020202020204" pitchFamily="34" charset="0"/>
                </a:rPr>
                <a:t>Your </a:t>
              </a:r>
              <a:r>
                <a:rPr lang="en-US" altLang="en-US" sz="1500" dirty="0">
                  <a:solidFill>
                    <a:prstClr val="black"/>
                  </a:solidFill>
                  <a:latin typeface="Arial" panose="020B0604020202020204"/>
                  <a:ea typeface="宋体" panose="02010600030101010101" pitchFamily="2" charset="-122"/>
                  <a:cs typeface="Arial" panose="020B0604020202020204" pitchFamily="34" charset="0"/>
                </a:rPr>
                <a:t>SWOT forms the basis for strategy. For each Buying Influence develop </a:t>
              </a:r>
              <a:endParaRPr lang="en-US" altLang="en-US" sz="1500" dirty="0" smtClean="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endParaRPr>
            </a:p>
            <a:p>
              <a:pPr algn="ctr">
                <a:spcBef>
                  <a:spcPts val="20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</a:pPr>
              <a:r>
                <a:rPr lang="en-US" altLang="en-US" sz="1500" dirty="0" smtClean="0">
                  <a:solidFill>
                    <a:prstClr val="black"/>
                  </a:solidFill>
                  <a:latin typeface="Arial" panose="020B0604020202020204"/>
                  <a:ea typeface="宋体" panose="02010600030101010101" pitchFamily="2" charset="-122"/>
                  <a:cs typeface="Arial" panose="020B0604020202020204" pitchFamily="34" charset="0"/>
                </a:rPr>
                <a:t>your </a:t>
              </a:r>
              <a:r>
                <a:rPr lang="en-US" altLang="en-US" sz="1500" dirty="0">
                  <a:solidFill>
                    <a:prstClr val="black"/>
                  </a:solidFill>
                  <a:latin typeface="Arial" panose="020B0604020202020204"/>
                  <a:ea typeface="宋体" panose="02010600030101010101" pitchFamily="2" charset="-122"/>
                  <a:cs typeface="Arial" panose="020B0604020202020204" pitchFamily="34" charset="0"/>
                </a:rPr>
                <a:t>relationship and coverage strategies. </a:t>
              </a:r>
            </a:p>
          </p:txBody>
        </p:sp>
      </p:grpSp>
      <p:sp>
        <p:nvSpPr>
          <p:cNvPr id="32773" name="Rectangle 1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Relationship and Coverage Strategies</a:t>
            </a:r>
          </a:p>
        </p:txBody>
      </p:sp>
    </p:spTree>
    <p:extLst>
      <p:ext uri="{BB962C8B-B14F-4D97-AF65-F5344CB8AC3E}">
        <p14:creationId xmlns:p14="http://schemas.microsoft.com/office/powerpoint/2010/main" val="2954989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9347" name="Group 99"/>
          <p:cNvGraphicFramePr>
            <a:graphicFrameLocks noGrp="1"/>
          </p:cNvGraphicFramePr>
          <p:nvPr>
            <p:extLst/>
          </p:nvPr>
        </p:nvGraphicFramePr>
        <p:xfrm>
          <a:off x="1416050" y="1019175"/>
          <a:ext cx="8867775" cy="5149850"/>
        </p:xfrm>
        <a:graphic>
          <a:graphicData uri="http://schemas.openxmlformats.org/drawingml/2006/table">
            <a:tbl>
              <a:tblPr/>
              <a:tblGrid>
                <a:gridCol w="29924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47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31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23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319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74342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Competitive Strategies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(Frontal,, Flanking, Fragment. Develop, Defend) 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FY22 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Action Plan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22">
                <a:tc v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Action Items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Who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By when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Resources needed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64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1. Terms and Conditions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50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2. Pricing and Packaging …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37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3. Others…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342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Engagement (Relationship /Coverage)  Strategies 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FY 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22 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Action Plan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22">
                <a:tc v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Action Items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Who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By when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Resources needed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664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1. Nurture John as a coach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Invite John to Golf Day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650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…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3860" name="Rectangle 92"/>
          <p:cNvSpPr>
            <a:spLocks noGrp="1" noChangeArrowheads="1"/>
          </p:cNvSpPr>
          <p:nvPr>
            <p:ph type="title"/>
          </p:nvPr>
        </p:nvSpPr>
        <p:spPr>
          <a:xfrm>
            <a:off x="1735138" y="339703"/>
            <a:ext cx="8229600" cy="563562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Tenant Strategies and Action Plan</a:t>
            </a:r>
          </a:p>
        </p:txBody>
      </p:sp>
    </p:spTree>
    <p:extLst>
      <p:ext uri="{BB962C8B-B14F-4D97-AF65-F5344CB8AC3E}">
        <p14:creationId xmlns:p14="http://schemas.microsoft.com/office/powerpoint/2010/main" val="66544334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58"/>
          <p:cNvSpPr>
            <a:spLocks noGrp="1" noChangeArrowheads="1"/>
          </p:cNvSpPr>
          <p:nvPr>
            <p:ph type="title"/>
          </p:nvPr>
        </p:nvSpPr>
        <p:spPr>
          <a:xfrm>
            <a:off x="1290917" y="553384"/>
            <a:ext cx="10515600" cy="719604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Information Plan</a:t>
            </a:r>
          </a:p>
        </p:txBody>
      </p:sp>
      <p:graphicFrame>
        <p:nvGraphicFramePr>
          <p:cNvPr id="273468" name="Group 60"/>
          <p:cNvGraphicFramePr>
            <a:graphicFrameLocks noGrp="1"/>
          </p:cNvGraphicFramePr>
          <p:nvPr>
            <p:ph type="tbl" idx="4294967295"/>
            <p:extLst/>
          </p:nvPr>
        </p:nvGraphicFramePr>
        <p:xfrm>
          <a:off x="1290917" y="1930400"/>
          <a:ext cx="9789458" cy="3484565"/>
        </p:xfrm>
        <a:graphic>
          <a:graphicData uri="http://schemas.openxmlformats.org/drawingml/2006/table">
            <a:tbl>
              <a:tblPr/>
              <a:tblGrid>
                <a:gridCol w="49510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435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947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397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Information Required 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From Whom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When?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8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8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8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8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8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923363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4"/>
          <p:cNvSpPr>
            <a:spLocks noGrp="1" noChangeArrowheads="1"/>
          </p:cNvSpPr>
          <p:nvPr>
            <p:ph type="title"/>
          </p:nvPr>
        </p:nvSpPr>
        <p:spPr>
          <a:xfrm>
            <a:off x="1761565" y="513044"/>
            <a:ext cx="10515600" cy="719604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2800" dirty="0" smtClean="0"/>
              <a:t>Appendices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430338" y="1519238"/>
            <a:ext cx="10761662" cy="4967287"/>
          </a:xfrm>
        </p:spPr>
        <p:txBody>
          <a:bodyPr>
            <a:normAutofit/>
          </a:bodyPr>
          <a:lstStyle/>
          <a:p>
            <a:pPr eaLnBrk="1" hangingPunct="1">
              <a:lnSpc>
                <a:spcPct val="200000"/>
              </a:lnSpc>
            </a:pPr>
            <a:r>
              <a:rPr lang="en-US" altLang="en-US" sz="2600" dirty="0" smtClean="0"/>
              <a:t>Highlights of Annual Reports </a:t>
            </a:r>
          </a:p>
          <a:p>
            <a:pPr eaLnBrk="1" hangingPunct="1">
              <a:lnSpc>
                <a:spcPct val="200000"/>
              </a:lnSpc>
            </a:pPr>
            <a:r>
              <a:rPr lang="en-US" altLang="en-US" sz="2600" dirty="0" smtClean="0"/>
              <a:t>Key Media Articles </a:t>
            </a:r>
          </a:p>
          <a:p>
            <a:pPr eaLnBrk="1" hangingPunct="1">
              <a:lnSpc>
                <a:spcPct val="200000"/>
              </a:lnSpc>
            </a:pPr>
            <a:r>
              <a:rPr lang="en-US" altLang="en-US" sz="2600" dirty="0" smtClean="0"/>
              <a:t>Announcements</a:t>
            </a:r>
          </a:p>
          <a:p>
            <a:pPr eaLnBrk="1" hangingPunct="1">
              <a:lnSpc>
                <a:spcPct val="200000"/>
              </a:lnSpc>
            </a:pPr>
            <a:r>
              <a:rPr lang="en-US" altLang="en-US" sz="2600" dirty="0" smtClean="0"/>
              <a:t>Internal memos</a:t>
            </a:r>
          </a:p>
          <a:p>
            <a:pPr eaLnBrk="1" hangingPunct="1">
              <a:lnSpc>
                <a:spcPct val="200000"/>
              </a:lnSpc>
            </a:pPr>
            <a:r>
              <a:rPr lang="en-US" altLang="en-US" sz="2600" dirty="0" smtClean="0"/>
              <a:t>Industry information   </a:t>
            </a:r>
          </a:p>
        </p:txBody>
      </p:sp>
    </p:spTree>
    <p:extLst>
      <p:ext uri="{BB962C8B-B14F-4D97-AF65-F5344CB8AC3E}">
        <p14:creationId xmlns:p14="http://schemas.microsoft.com/office/powerpoint/2010/main" val="467889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8245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99"/>
          <p:cNvSpPr>
            <a:spLocks noGrp="1" noChangeArrowheads="1"/>
          </p:cNvSpPr>
          <p:nvPr>
            <p:ph type="title"/>
          </p:nvPr>
        </p:nvSpPr>
        <p:spPr>
          <a:xfrm>
            <a:off x="1827213" y="333375"/>
            <a:ext cx="9086850" cy="663575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XXX </a:t>
            </a:r>
            <a:r>
              <a:rPr lang="en-US" altLang="en-US" dirty="0" smtClean="0"/>
              <a:t>Tenant </a:t>
            </a:r>
            <a:r>
              <a:rPr lang="en-US" altLang="en-US" dirty="0"/>
              <a:t>Team &amp; </a:t>
            </a:r>
            <a:r>
              <a:rPr lang="en-US" altLang="en-US" dirty="0" smtClean="0"/>
              <a:t>Tenant </a:t>
            </a:r>
            <a:r>
              <a:rPr lang="en-US" altLang="en-US" dirty="0"/>
              <a:t>Planning Participants</a:t>
            </a:r>
          </a:p>
        </p:txBody>
      </p:sp>
      <p:graphicFrame>
        <p:nvGraphicFramePr>
          <p:cNvPr id="139468" name="Group 204"/>
          <p:cNvGraphicFramePr>
            <a:graphicFrameLocks noGrp="1"/>
          </p:cNvGraphicFramePr>
          <p:nvPr>
            <p:ph idx="4294967295"/>
            <p:extLst/>
          </p:nvPr>
        </p:nvGraphicFramePr>
        <p:xfrm>
          <a:off x="1876425" y="1644832"/>
          <a:ext cx="8428038" cy="2249486"/>
        </p:xfrm>
        <a:graphic>
          <a:graphicData uri="http://schemas.openxmlformats.org/drawingml/2006/table">
            <a:tbl>
              <a:tblPr/>
              <a:tblGrid>
                <a:gridCol w="24431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40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44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303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Name</a:t>
                      </a: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Role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Participant in Tenant Planning Session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65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65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65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65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65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65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3349" name="Text Box 127"/>
          <p:cNvSpPr txBox="1">
            <a:spLocks noChangeArrowheads="1"/>
          </p:cNvSpPr>
          <p:nvPr/>
        </p:nvSpPr>
        <p:spPr bwMode="auto">
          <a:xfrm>
            <a:off x="1827213" y="1120926"/>
            <a:ext cx="2898742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600" b="1" dirty="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Key </a:t>
            </a:r>
            <a:r>
              <a:rPr lang="en-US" altLang="en-US" sz="2600" b="1" dirty="0" smtClean="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Tenant </a:t>
            </a:r>
            <a:r>
              <a:rPr lang="en-US" altLang="en-US" sz="2600" b="1" dirty="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Team</a:t>
            </a:r>
          </a:p>
        </p:txBody>
      </p:sp>
      <p:graphicFrame>
        <p:nvGraphicFramePr>
          <p:cNvPr id="139467" name="Group 203"/>
          <p:cNvGraphicFramePr>
            <a:graphicFrameLocks noGrp="1"/>
          </p:cNvGraphicFramePr>
          <p:nvPr>
            <p:extLst/>
          </p:nvPr>
        </p:nvGraphicFramePr>
        <p:xfrm>
          <a:off x="1876425" y="4436104"/>
          <a:ext cx="8389937" cy="1717674"/>
        </p:xfrm>
        <a:graphic>
          <a:graphicData uri="http://schemas.openxmlformats.org/drawingml/2006/table">
            <a:tbl>
              <a:tblPr/>
              <a:tblGrid>
                <a:gridCol w="26622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592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84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30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Name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Role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Ongoing Involvement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68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68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68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68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3376" name="Text Box 167"/>
          <p:cNvSpPr txBox="1">
            <a:spLocks noChangeArrowheads="1"/>
          </p:cNvSpPr>
          <p:nvPr/>
        </p:nvSpPr>
        <p:spPr bwMode="auto">
          <a:xfrm>
            <a:off x="1827213" y="3912884"/>
            <a:ext cx="601498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600" b="1" dirty="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Participants External to </a:t>
            </a:r>
            <a:r>
              <a:rPr lang="en-US" altLang="en-US" sz="2600" b="1" dirty="0" smtClean="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Tenant </a:t>
            </a:r>
            <a:r>
              <a:rPr lang="en-US" altLang="en-US" sz="2600" b="1" dirty="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Team</a:t>
            </a:r>
          </a:p>
        </p:txBody>
      </p:sp>
    </p:spTree>
    <p:extLst>
      <p:ext uri="{BB962C8B-B14F-4D97-AF65-F5344CB8AC3E}">
        <p14:creationId xmlns:p14="http://schemas.microsoft.com/office/powerpoint/2010/main" val="243412810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2"/>
          <p:cNvSpPr>
            <a:spLocks noGrp="1" noChangeArrowheads="1"/>
          </p:cNvSpPr>
          <p:nvPr>
            <p:ph type="title"/>
          </p:nvPr>
        </p:nvSpPr>
        <p:spPr>
          <a:xfrm>
            <a:off x="873872" y="546100"/>
            <a:ext cx="10792572" cy="1050367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2800" b="1" dirty="0" smtClean="0"/>
              <a:t>Strategic Tenant Management (STM) </a:t>
            </a:r>
            <a:r>
              <a:rPr lang="en-US" altLang="en-US" sz="2800" dirty="0" smtClean="0"/>
              <a:t/>
            </a:r>
            <a:br>
              <a:rPr lang="en-US" altLang="en-US" sz="2800" dirty="0" smtClean="0"/>
            </a:br>
            <a:r>
              <a:rPr lang="en-US" altLang="en-US" sz="2800" b="1" dirty="0" smtClean="0"/>
              <a:t>Structure for Tenant Plan</a:t>
            </a:r>
            <a:endParaRPr lang="en-US" altLang="en-US" sz="2800" b="1" i="1" dirty="0" smtClean="0"/>
          </a:p>
        </p:txBody>
      </p:sp>
      <p:sp>
        <p:nvSpPr>
          <p:cNvPr id="3891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73872" y="2160588"/>
            <a:ext cx="8795908" cy="452596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 sz="2600" b="1" dirty="0"/>
              <a:t>Section A: </a:t>
            </a:r>
            <a:r>
              <a:rPr lang="en-US" altLang="en-US" sz="2600" b="1" dirty="0" smtClean="0"/>
              <a:t>Tenant </a:t>
            </a:r>
            <a:r>
              <a:rPr lang="en-US" altLang="en-US" sz="2600" b="1" dirty="0"/>
              <a:t>Profile 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 sz="2600" b="1" dirty="0"/>
          </a:p>
          <a:p>
            <a:pPr eaLnBrk="1" hangingPunct="1">
              <a:buFont typeface="Wingdings" pitchFamily="2" charset="2"/>
              <a:buNone/>
            </a:pPr>
            <a:r>
              <a:rPr lang="en-US" altLang="en-US" sz="2600" b="1" dirty="0"/>
              <a:t>Section B: History </a:t>
            </a:r>
            <a:r>
              <a:rPr lang="en-US" altLang="en-US" sz="2600" b="1" dirty="0" smtClean="0"/>
              <a:t>with Tenant </a:t>
            </a:r>
            <a:r>
              <a:rPr lang="en-US" altLang="en-US" sz="2600" dirty="0" smtClean="0"/>
              <a:t> </a:t>
            </a:r>
            <a:endParaRPr lang="en-US" altLang="en-US" sz="2600" b="1" dirty="0"/>
          </a:p>
          <a:p>
            <a:pPr eaLnBrk="1" hangingPunct="1">
              <a:buFont typeface="Wingdings" pitchFamily="2" charset="2"/>
              <a:buNone/>
            </a:pPr>
            <a:endParaRPr lang="en-US" altLang="en-US" sz="2600" b="1" dirty="0"/>
          </a:p>
          <a:p>
            <a:pPr eaLnBrk="1" hangingPunct="1">
              <a:buFont typeface="Wingdings" pitchFamily="2" charset="2"/>
              <a:buNone/>
            </a:pPr>
            <a:r>
              <a:rPr lang="en-US" altLang="en-US" sz="2600" b="1" dirty="0"/>
              <a:t>Section C: </a:t>
            </a:r>
            <a:r>
              <a:rPr lang="en-US" altLang="en-US" sz="2600" b="1" dirty="0" smtClean="0"/>
              <a:t>Tenant </a:t>
            </a:r>
            <a:r>
              <a:rPr lang="en-US" altLang="en-US" sz="2600" b="1" dirty="0"/>
              <a:t>Potential </a:t>
            </a:r>
            <a:r>
              <a:rPr lang="en-US" altLang="en-US" sz="2600" dirty="0"/>
              <a:t> </a:t>
            </a:r>
            <a:endParaRPr lang="en-US" altLang="en-US" sz="2600" b="1" dirty="0"/>
          </a:p>
          <a:p>
            <a:pPr eaLnBrk="1" hangingPunct="1">
              <a:buFont typeface="Wingdings" pitchFamily="2" charset="2"/>
              <a:buNone/>
            </a:pPr>
            <a:endParaRPr lang="en-US" altLang="en-US" sz="2600" b="1" dirty="0"/>
          </a:p>
          <a:p>
            <a:pPr eaLnBrk="1" hangingPunct="1">
              <a:buFont typeface="Wingdings" pitchFamily="2" charset="2"/>
              <a:buNone/>
            </a:pPr>
            <a:r>
              <a:rPr lang="en-US" altLang="en-US" sz="2600" b="1" dirty="0"/>
              <a:t>Section D: </a:t>
            </a:r>
            <a:r>
              <a:rPr lang="en-US" altLang="en-US" sz="2600" b="1" dirty="0" smtClean="0"/>
              <a:t>Tenant Strategies </a:t>
            </a:r>
            <a:r>
              <a:rPr lang="en-US" altLang="en-US" sz="2600" b="1" dirty="0"/>
              <a:t>&amp; Action Plan</a:t>
            </a:r>
          </a:p>
          <a:p>
            <a:pPr eaLnBrk="1" hangingPunct="1"/>
            <a:endParaRPr lang="en-US" altLang="en-US" sz="2600" dirty="0"/>
          </a:p>
        </p:txBody>
      </p:sp>
    </p:spTree>
    <p:extLst>
      <p:ext uri="{BB962C8B-B14F-4D97-AF65-F5344CB8AC3E}">
        <p14:creationId xmlns:p14="http://schemas.microsoft.com/office/powerpoint/2010/main" val="251734321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Grp="1" noChangeArrowheads="1"/>
          </p:cNvSpPr>
          <p:nvPr>
            <p:ph type="title"/>
          </p:nvPr>
        </p:nvSpPr>
        <p:spPr>
          <a:xfrm>
            <a:off x="708337" y="513654"/>
            <a:ext cx="9035401" cy="63936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 Structure for Tenant Plan</a:t>
            </a:r>
            <a:endParaRPr lang="en-US" b="0" i="1" dirty="0" smtClean="0"/>
          </a:p>
        </p:txBody>
      </p:sp>
      <p:sp>
        <p:nvSpPr>
          <p:cNvPr id="5" name="Rectangle 9"/>
          <p:cNvSpPr txBox="1">
            <a:spLocks noChangeArrowheads="1"/>
          </p:cNvSpPr>
          <p:nvPr/>
        </p:nvSpPr>
        <p:spPr>
          <a:xfrm>
            <a:off x="2316480" y="1314450"/>
            <a:ext cx="8229600" cy="45259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191995" indent="-191995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9988" indent="-191995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67981" indent="-191995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55974" indent="-191995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3966" indent="-191995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ED1C24"/>
              </a:buClr>
              <a:buFont typeface="Wingdings" panose="05000000000000000000" pitchFamily="2" charset="2"/>
              <a:buNone/>
            </a:pPr>
            <a:r>
              <a:rPr lang="en-US" altLang="en-US" sz="2400" b="1" smtClean="0">
                <a:solidFill>
                  <a:srgbClr val="C00000"/>
                </a:solidFill>
              </a:rPr>
              <a:t>Section A: Tenant Profile </a:t>
            </a:r>
          </a:p>
          <a:p>
            <a:pPr>
              <a:buClr>
                <a:srgbClr val="ED1C24"/>
              </a:buClr>
            </a:pPr>
            <a:r>
              <a:rPr lang="en-US" altLang="en-US" sz="2000" smtClean="0">
                <a:solidFill>
                  <a:srgbClr val="C00000"/>
                </a:solidFill>
              </a:rPr>
              <a:t>Tenant Team and Tenant Planning Participants</a:t>
            </a:r>
          </a:p>
          <a:p>
            <a:pPr>
              <a:buClr>
                <a:srgbClr val="ED1C24"/>
              </a:buClr>
            </a:pPr>
            <a:r>
              <a:rPr lang="en-US" altLang="en-US" sz="2000" smtClean="0">
                <a:solidFill>
                  <a:srgbClr val="C00000"/>
                </a:solidFill>
              </a:rPr>
              <a:t>Tenant Business Profile (Trends/Challenges/Priorities/Strategies)</a:t>
            </a:r>
          </a:p>
          <a:p>
            <a:pPr>
              <a:buClr>
                <a:srgbClr val="ED1C24"/>
              </a:buClr>
            </a:pPr>
            <a:r>
              <a:rPr lang="en-US" altLang="en-US" sz="2000" smtClean="0">
                <a:solidFill>
                  <a:srgbClr val="C00000"/>
                </a:solidFill>
              </a:rPr>
              <a:t>Buying Influence Map and Power Map</a:t>
            </a:r>
          </a:p>
          <a:p>
            <a:pPr>
              <a:buClr>
                <a:srgbClr val="ED1C24"/>
              </a:buClr>
              <a:buFont typeface="Wingdings" panose="05000000000000000000" pitchFamily="2" charset="2"/>
              <a:buNone/>
            </a:pPr>
            <a:endParaRPr lang="en-US" altLang="en-US" sz="2000" b="1" smtClean="0">
              <a:solidFill>
                <a:srgbClr val="0076A8"/>
              </a:solidFill>
            </a:endParaRPr>
          </a:p>
          <a:p>
            <a:pPr>
              <a:buClr>
                <a:srgbClr val="ED1C24"/>
              </a:buClr>
              <a:buFont typeface="Wingdings" panose="05000000000000000000" pitchFamily="2" charset="2"/>
              <a:buNone/>
            </a:pPr>
            <a:r>
              <a:rPr lang="en-US" altLang="en-US" sz="2400" b="1" smtClean="0">
                <a:solidFill>
                  <a:prstClr val="black"/>
                </a:solidFill>
              </a:rPr>
              <a:t>Section B: History with Tenant </a:t>
            </a:r>
            <a:r>
              <a:rPr lang="en-US" altLang="en-US" sz="2400" smtClean="0">
                <a:solidFill>
                  <a:prstClr val="black"/>
                </a:solidFill>
              </a:rPr>
              <a:t> </a:t>
            </a:r>
            <a:endParaRPr lang="en-US" altLang="en-US" sz="2400" b="1" smtClean="0">
              <a:solidFill>
                <a:prstClr val="black"/>
              </a:solidFill>
            </a:endParaRPr>
          </a:p>
          <a:p>
            <a:pPr>
              <a:buClr>
                <a:srgbClr val="ED1C24"/>
              </a:buClr>
              <a:buFont typeface="Wingdings" panose="05000000000000000000" pitchFamily="2" charset="2"/>
              <a:buNone/>
            </a:pPr>
            <a:endParaRPr lang="en-US" altLang="en-US" sz="2400" b="1" smtClean="0">
              <a:solidFill>
                <a:prstClr val="black"/>
              </a:solidFill>
            </a:endParaRPr>
          </a:p>
          <a:p>
            <a:pPr>
              <a:buClr>
                <a:srgbClr val="ED1C24"/>
              </a:buClr>
              <a:buFont typeface="Wingdings" panose="05000000000000000000" pitchFamily="2" charset="2"/>
              <a:buNone/>
            </a:pPr>
            <a:r>
              <a:rPr lang="en-US" altLang="en-US" sz="2400" b="1" smtClean="0">
                <a:solidFill>
                  <a:prstClr val="black"/>
                </a:solidFill>
              </a:rPr>
              <a:t>Section C: Tenant Potential </a:t>
            </a:r>
            <a:r>
              <a:rPr lang="en-US" altLang="en-US" sz="2400" smtClean="0">
                <a:solidFill>
                  <a:prstClr val="black"/>
                </a:solidFill>
              </a:rPr>
              <a:t> </a:t>
            </a:r>
            <a:endParaRPr lang="en-US" altLang="en-US" sz="2400" b="1" smtClean="0">
              <a:solidFill>
                <a:prstClr val="black"/>
              </a:solidFill>
            </a:endParaRPr>
          </a:p>
          <a:p>
            <a:pPr>
              <a:buClr>
                <a:srgbClr val="ED1C24"/>
              </a:buClr>
              <a:buFont typeface="Wingdings" panose="05000000000000000000" pitchFamily="2" charset="2"/>
              <a:buNone/>
            </a:pPr>
            <a:endParaRPr lang="en-US" altLang="en-US" sz="2400" b="1" smtClean="0">
              <a:solidFill>
                <a:prstClr val="black"/>
              </a:solidFill>
            </a:endParaRPr>
          </a:p>
          <a:p>
            <a:pPr>
              <a:buClr>
                <a:srgbClr val="ED1C24"/>
              </a:buClr>
              <a:buFont typeface="Wingdings" panose="05000000000000000000" pitchFamily="2" charset="2"/>
              <a:buNone/>
            </a:pPr>
            <a:r>
              <a:rPr lang="en-US" altLang="en-US" sz="2400" b="1" smtClean="0">
                <a:solidFill>
                  <a:prstClr val="black"/>
                </a:solidFill>
              </a:rPr>
              <a:t>Section D: Tenant Strategies &amp; Action Plan</a:t>
            </a:r>
          </a:p>
          <a:p>
            <a:pPr>
              <a:buClr>
                <a:srgbClr val="ED1C24"/>
              </a:buClr>
            </a:pPr>
            <a:endParaRPr lang="en-US" altLang="en-US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8878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4"/>
          <p:cNvSpPr txBox="1">
            <a:spLocks noChangeArrowheads="1"/>
          </p:cNvSpPr>
          <p:nvPr/>
        </p:nvSpPr>
        <p:spPr bwMode="auto">
          <a:xfrm>
            <a:off x="1765301" y="838201"/>
            <a:ext cx="8594725" cy="15906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177800" indent="-177800"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altLang="en-US" sz="1200" dirty="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Describe the </a:t>
            </a:r>
            <a:r>
              <a:rPr lang="en-US" altLang="en-US" sz="1200" dirty="0" smtClean="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tenant ’s </a:t>
            </a:r>
            <a:r>
              <a:rPr lang="en-US" altLang="en-US" sz="1200" dirty="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business conditions. Include finance, revenue, profit and key performance indicators, number of employees.</a:t>
            </a:r>
          </a:p>
          <a:p>
            <a:pPr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altLang="en-US" sz="1200" dirty="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Identify the </a:t>
            </a:r>
            <a:r>
              <a:rPr lang="en-US" altLang="en-US" sz="1200" dirty="0" smtClean="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tenant ’s </a:t>
            </a:r>
            <a:r>
              <a:rPr lang="en-US" altLang="en-US" sz="1200" dirty="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major lines of business, affiliations, products, and markets. Include information about recent mergers and acquisitions. </a:t>
            </a:r>
          </a:p>
          <a:p>
            <a:pPr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altLang="en-US" sz="1200" dirty="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Include Environmental Trends – political, economic, socio-cultural and technology (P.E.S.T.)</a:t>
            </a:r>
          </a:p>
          <a:p>
            <a:pPr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altLang="en-US" sz="1200" dirty="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Include Industry Trends – customers, suppliers, channels, competitors, government. economic, environmental</a:t>
            </a:r>
          </a:p>
          <a:p>
            <a:pPr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altLang="en-US" sz="1200" dirty="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Identify challenges, priorities, directions, opportunities and threats </a:t>
            </a:r>
          </a:p>
          <a:p>
            <a:pPr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altLang="en-US" sz="1200" dirty="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Compelling business events </a:t>
            </a:r>
          </a:p>
        </p:txBody>
      </p:sp>
      <p:sp>
        <p:nvSpPr>
          <p:cNvPr id="14339" name="Rectangle 28"/>
          <p:cNvSpPr>
            <a:spLocks noGrp="1" noChangeArrowheads="1"/>
          </p:cNvSpPr>
          <p:nvPr>
            <p:ph type="title"/>
          </p:nvPr>
        </p:nvSpPr>
        <p:spPr>
          <a:xfrm>
            <a:off x="1676400" y="304801"/>
            <a:ext cx="8229600" cy="563563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2800" dirty="0" smtClean="0"/>
              <a:t>Tenant Business Profile</a:t>
            </a:r>
          </a:p>
        </p:txBody>
      </p:sp>
      <p:graphicFrame>
        <p:nvGraphicFramePr>
          <p:cNvPr id="298011" name="Group 27"/>
          <p:cNvGraphicFramePr>
            <a:graphicFrameLocks noGrp="1"/>
          </p:cNvGraphicFramePr>
          <p:nvPr>
            <p:ph idx="4294967295"/>
            <p:extLst/>
          </p:nvPr>
        </p:nvGraphicFramePr>
        <p:xfrm>
          <a:off x="1765301" y="2514600"/>
          <a:ext cx="8594725" cy="3657600"/>
        </p:xfrm>
        <a:graphic>
          <a:graphicData uri="http://schemas.openxmlformats.org/drawingml/2006/table">
            <a:tbl>
              <a:tblPr/>
              <a:tblGrid>
                <a:gridCol w="2149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478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494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478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8295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Business conditions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Major lines of business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Industry, economic and environmental trends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Compelling business events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0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Strategic Directions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Business Priorities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FPR Opportunities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EAF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FPR Threats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599700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gray">
          <a:xfrm>
            <a:off x="4157663" y="1954214"/>
            <a:ext cx="1363662" cy="515937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/>
            </a:solidFill>
            <a:miter lim="800000"/>
            <a:headEnd type="none" w="sm" len="sm"/>
            <a:tailEnd type="none" w="sm" len="sm"/>
          </a:ln>
        </p:spPr>
        <p:txBody>
          <a:bodyPr lIns="36576" rIns="36576" anchor="ctr"/>
          <a:lstStyle>
            <a:lvl1pPr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de-CH" altLang="en-US" sz="100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CFO</a:t>
            </a:r>
            <a:endParaRPr lang="en-US" altLang="en-US" sz="1000">
              <a:solidFill>
                <a:prstClr val="black"/>
              </a:solidFill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algn="ctr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00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[Name]</a:t>
            </a:r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gray">
          <a:xfrm>
            <a:off x="6243638" y="1954214"/>
            <a:ext cx="1363662" cy="515937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/>
            </a:solidFill>
            <a:miter lim="800000"/>
            <a:headEnd type="none" w="sm" len="sm"/>
            <a:tailEnd type="none" w="sm" len="sm"/>
          </a:ln>
        </p:spPr>
        <p:txBody>
          <a:bodyPr lIns="36576" rIns="36576" anchor="ctr"/>
          <a:lstStyle>
            <a:lvl1pPr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de-CH" altLang="en-US" sz="100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Chief Credit Officer</a:t>
            </a:r>
            <a:endParaRPr lang="en-US" altLang="en-US" sz="1000">
              <a:solidFill>
                <a:prstClr val="black"/>
              </a:solidFill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algn="ctr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00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[Name]</a:t>
            </a:r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gray">
          <a:xfrm>
            <a:off x="4157663" y="2581275"/>
            <a:ext cx="1363662" cy="515938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/>
            </a:solidFill>
            <a:miter lim="800000"/>
            <a:headEnd type="none" w="sm" len="sm"/>
            <a:tailEnd type="none" w="sm" len="sm"/>
          </a:ln>
        </p:spPr>
        <p:txBody>
          <a:bodyPr lIns="36576" rIns="36576" anchor="ctr"/>
          <a:lstStyle>
            <a:lvl1pPr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de-CH" altLang="en-US" sz="100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Chief Risk Officer</a:t>
            </a:r>
            <a:endParaRPr lang="en-US" altLang="en-US" sz="1000">
              <a:solidFill>
                <a:prstClr val="black"/>
              </a:solidFill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algn="ctr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de-CH" altLang="en-US" sz="100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[Name]</a:t>
            </a:r>
            <a:endParaRPr lang="en-US" altLang="en-US" sz="1000">
              <a:solidFill>
                <a:prstClr val="black"/>
              </a:solidFill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5365" name="Rectangle 5"/>
          <p:cNvSpPr>
            <a:spLocks noChangeArrowheads="1"/>
          </p:cNvSpPr>
          <p:nvPr/>
        </p:nvSpPr>
        <p:spPr bwMode="gray">
          <a:xfrm>
            <a:off x="6243638" y="2581275"/>
            <a:ext cx="1363662" cy="515938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/>
            </a:solidFill>
            <a:miter lim="800000"/>
            <a:headEnd type="none" w="sm" len="sm"/>
            <a:tailEnd type="none" w="sm" len="sm"/>
          </a:ln>
        </p:spPr>
        <p:txBody>
          <a:bodyPr lIns="36576" rIns="36576" anchor="ctr"/>
          <a:lstStyle>
            <a:lvl1pPr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00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E-Channels &amp; Products</a:t>
            </a:r>
          </a:p>
          <a:p>
            <a:pPr algn="ctr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00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[Name]</a:t>
            </a:r>
          </a:p>
        </p:txBody>
      </p:sp>
      <p:sp>
        <p:nvSpPr>
          <p:cNvPr id="15366" name="Rectangle 6"/>
          <p:cNvSpPr>
            <a:spLocks noChangeArrowheads="1"/>
          </p:cNvSpPr>
          <p:nvPr/>
        </p:nvSpPr>
        <p:spPr bwMode="gray">
          <a:xfrm>
            <a:off x="2114549" y="4332289"/>
            <a:ext cx="1141413" cy="517525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/>
            </a:solidFill>
            <a:miter lim="800000"/>
            <a:headEnd type="none" w="sm" len="sm"/>
            <a:tailEnd type="none" w="sm" len="sm"/>
          </a:ln>
        </p:spPr>
        <p:txBody>
          <a:bodyPr lIns="36576" rIns="36576" anchor="ctr"/>
          <a:lstStyle>
            <a:lvl1pPr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000" dirty="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Individual </a:t>
            </a:r>
            <a:r>
              <a:rPr lang="en-US" altLang="en-US" sz="1000" dirty="0" smtClean="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tenants</a:t>
            </a:r>
            <a:endParaRPr lang="en-US" altLang="en-US" sz="1000" dirty="0">
              <a:solidFill>
                <a:prstClr val="black"/>
              </a:solidFill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algn="ctr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000" dirty="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[Name]</a:t>
            </a:r>
          </a:p>
        </p:txBody>
      </p:sp>
      <p:sp>
        <p:nvSpPr>
          <p:cNvPr id="15367" name="Rectangle 7"/>
          <p:cNvSpPr>
            <a:spLocks noChangeArrowheads="1"/>
          </p:cNvSpPr>
          <p:nvPr/>
        </p:nvSpPr>
        <p:spPr bwMode="gray">
          <a:xfrm>
            <a:off x="3392487" y="4332289"/>
            <a:ext cx="1122073" cy="517525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/>
            </a:solidFill>
            <a:miter lim="800000"/>
            <a:headEnd type="none" w="sm" len="sm"/>
            <a:tailEnd type="none" w="sm" len="sm"/>
          </a:ln>
        </p:spPr>
        <p:txBody>
          <a:bodyPr lIns="36576" rIns="36576" anchor="ctr"/>
          <a:lstStyle>
            <a:lvl1pPr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000" dirty="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Corporate </a:t>
            </a:r>
            <a:r>
              <a:rPr lang="en-US" altLang="en-US" sz="1000" dirty="0" smtClean="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tenants</a:t>
            </a:r>
            <a:endParaRPr lang="en-US" altLang="en-US" sz="1000" dirty="0">
              <a:solidFill>
                <a:prstClr val="black"/>
              </a:solidFill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algn="ctr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000" dirty="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[Name]</a:t>
            </a:r>
          </a:p>
        </p:txBody>
      </p:sp>
      <p:sp>
        <p:nvSpPr>
          <p:cNvPr id="15368" name="Rectangle 8"/>
          <p:cNvSpPr>
            <a:spLocks noChangeArrowheads="1"/>
          </p:cNvSpPr>
          <p:nvPr/>
        </p:nvSpPr>
        <p:spPr bwMode="gray">
          <a:xfrm>
            <a:off x="4670425" y="4332289"/>
            <a:ext cx="1042988" cy="517525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/>
            </a:solidFill>
            <a:miter lim="800000"/>
            <a:headEnd type="none" w="sm" len="sm"/>
            <a:tailEnd type="none" w="sm" len="sm"/>
          </a:ln>
        </p:spPr>
        <p:txBody>
          <a:bodyPr lIns="36576" rIns="36576" anchor="ctr"/>
          <a:lstStyle>
            <a:lvl1pPr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00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Operations</a:t>
            </a:r>
          </a:p>
          <a:p>
            <a:pPr algn="ctr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00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[Name]</a:t>
            </a:r>
          </a:p>
        </p:txBody>
      </p:sp>
      <p:sp>
        <p:nvSpPr>
          <p:cNvPr id="15369" name="Rectangle 9"/>
          <p:cNvSpPr>
            <a:spLocks noChangeArrowheads="1"/>
          </p:cNvSpPr>
          <p:nvPr/>
        </p:nvSpPr>
        <p:spPr bwMode="gray">
          <a:xfrm>
            <a:off x="6064250" y="4332289"/>
            <a:ext cx="1042988" cy="517525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/>
            </a:solidFill>
            <a:miter lim="800000"/>
            <a:headEnd type="none" w="sm" len="sm"/>
            <a:tailEnd type="none" w="sm" len="sm"/>
          </a:ln>
        </p:spPr>
        <p:txBody>
          <a:bodyPr lIns="36576" rIns="36576" anchor="ctr"/>
          <a:lstStyle>
            <a:lvl1pPr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00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Asia</a:t>
            </a:r>
          </a:p>
          <a:p>
            <a:pPr algn="ctr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00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[Name]</a:t>
            </a:r>
          </a:p>
        </p:txBody>
      </p:sp>
      <p:sp>
        <p:nvSpPr>
          <p:cNvPr id="15370" name="Rectangle 10"/>
          <p:cNvSpPr>
            <a:spLocks noChangeArrowheads="1"/>
          </p:cNvSpPr>
          <p:nvPr/>
        </p:nvSpPr>
        <p:spPr bwMode="gray">
          <a:xfrm>
            <a:off x="7342188" y="4332289"/>
            <a:ext cx="1041400" cy="517525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/>
            </a:solidFill>
            <a:miter lim="800000"/>
            <a:headEnd type="none" w="sm" len="sm"/>
            <a:tailEnd type="none" w="sm" len="sm"/>
          </a:ln>
        </p:spPr>
        <p:txBody>
          <a:bodyPr lIns="36576" rIns="36576" anchor="ctr"/>
          <a:lstStyle>
            <a:lvl1pPr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00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MEA</a:t>
            </a:r>
          </a:p>
          <a:p>
            <a:pPr algn="ctr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00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[Name]</a:t>
            </a:r>
          </a:p>
        </p:txBody>
      </p:sp>
      <p:sp>
        <p:nvSpPr>
          <p:cNvPr id="15371" name="Rectangle 11"/>
          <p:cNvSpPr>
            <a:spLocks noChangeArrowheads="1"/>
          </p:cNvSpPr>
          <p:nvPr/>
        </p:nvSpPr>
        <p:spPr bwMode="gray">
          <a:xfrm>
            <a:off x="8620125" y="4332289"/>
            <a:ext cx="1144588" cy="517525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/>
            </a:solidFill>
            <a:miter lim="800000"/>
            <a:headEnd type="none" w="sm" len="sm"/>
            <a:tailEnd type="none" w="sm" len="sm"/>
          </a:ln>
        </p:spPr>
        <p:txBody>
          <a:bodyPr lIns="18288" rIns="18288" anchor="ctr"/>
          <a:lstStyle>
            <a:lvl1pPr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00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Products &amp;</a:t>
            </a:r>
            <a:br>
              <a:rPr lang="en-US" altLang="en-US" sz="100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</a:br>
            <a:r>
              <a:rPr lang="en-US" altLang="en-US" sz="100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Server Logistics</a:t>
            </a:r>
          </a:p>
          <a:p>
            <a:pPr algn="ctr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00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[Name]</a:t>
            </a:r>
          </a:p>
        </p:txBody>
      </p:sp>
      <p:sp>
        <p:nvSpPr>
          <p:cNvPr id="15372" name="Rectangle 12"/>
          <p:cNvSpPr>
            <a:spLocks noChangeArrowheads="1"/>
          </p:cNvSpPr>
          <p:nvPr/>
        </p:nvSpPr>
        <p:spPr bwMode="gray">
          <a:xfrm>
            <a:off x="3255963" y="3455989"/>
            <a:ext cx="1346200" cy="517525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/>
            </a:solidFill>
            <a:miter lim="800000"/>
            <a:headEnd type="none" w="sm" len="sm"/>
            <a:tailEnd type="none" w="sm" len="sm"/>
          </a:ln>
        </p:spPr>
        <p:txBody>
          <a:bodyPr lIns="36576" rIns="36576" anchor="ctr"/>
          <a:lstStyle>
            <a:lvl1pPr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000" dirty="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Private and Corporate </a:t>
            </a:r>
            <a:r>
              <a:rPr lang="en-US" altLang="en-US" sz="1000" dirty="0" smtClean="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tenant s</a:t>
            </a:r>
            <a:endParaRPr lang="en-US" altLang="en-US" sz="1000" dirty="0">
              <a:solidFill>
                <a:prstClr val="black"/>
              </a:solidFill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algn="ctr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000" dirty="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[Name]</a:t>
            </a:r>
          </a:p>
        </p:txBody>
      </p:sp>
      <p:sp>
        <p:nvSpPr>
          <p:cNvPr id="15373" name="Rectangle 13"/>
          <p:cNvSpPr>
            <a:spLocks noChangeArrowheads="1"/>
          </p:cNvSpPr>
          <p:nvPr/>
        </p:nvSpPr>
        <p:spPr bwMode="gray">
          <a:xfrm>
            <a:off x="7212013" y="3455989"/>
            <a:ext cx="1346200" cy="517525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/>
            </a:solidFill>
            <a:miter lim="800000"/>
            <a:headEnd type="none" w="sm" len="sm"/>
            <a:tailEnd type="none" w="sm" len="sm"/>
          </a:ln>
        </p:spPr>
        <p:txBody>
          <a:bodyPr lIns="36576" rIns="36576" anchor="ctr"/>
          <a:lstStyle>
            <a:lvl1pPr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00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Private Banking</a:t>
            </a:r>
          </a:p>
          <a:p>
            <a:pPr algn="ctr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00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[Name]</a:t>
            </a:r>
          </a:p>
        </p:txBody>
      </p:sp>
      <p:sp>
        <p:nvSpPr>
          <p:cNvPr id="15374" name="Rectangle 14"/>
          <p:cNvSpPr>
            <a:spLocks noChangeArrowheads="1"/>
          </p:cNvSpPr>
          <p:nvPr/>
        </p:nvSpPr>
        <p:spPr bwMode="gray">
          <a:xfrm>
            <a:off x="5186363" y="1270000"/>
            <a:ext cx="1363662" cy="515938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/>
            </a:solidFill>
            <a:miter lim="800000"/>
            <a:headEnd type="none" w="sm" len="sm"/>
            <a:tailEnd type="none" w="sm" len="sm"/>
          </a:ln>
        </p:spPr>
        <p:txBody>
          <a:bodyPr lIns="36576" rIns="36576" anchor="ctr"/>
          <a:lstStyle>
            <a:lvl1pPr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de-CH" altLang="en-US" sz="100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CEO</a:t>
            </a:r>
            <a:endParaRPr lang="en-US" altLang="en-US" sz="1000">
              <a:solidFill>
                <a:prstClr val="black"/>
              </a:solidFill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algn="ctr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00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[Name]/</a:t>
            </a:r>
          </a:p>
        </p:txBody>
      </p:sp>
      <p:sp>
        <p:nvSpPr>
          <p:cNvPr id="15375" name="Freeform 15"/>
          <p:cNvSpPr>
            <a:spLocks/>
          </p:cNvSpPr>
          <p:nvPr/>
        </p:nvSpPr>
        <p:spPr bwMode="gray">
          <a:xfrm>
            <a:off x="2635251" y="4186238"/>
            <a:ext cx="2563813" cy="133350"/>
          </a:xfrm>
          <a:custGeom>
            <a:avLst/>
            <a:gdLst>
              <a:gd name="T0" fmla="*/ 0 w 1615"/>
              <a:gd name="T1" fmla="*/ 2147483647 h 70"/>
              <a:gd name="T2" fmla="*/ 0 w 1615"/>
              <a:gd name="T3" fmla="*/ 0 h 70"/>
              <a:gd name="T4" fmla="*/ 2147483647 w 1615"/>
              <a:gd name="T5" fmla="*/ 0 h 70"/>
              <a:gd name="T6" fmla="*/ 2147483647 w 1615"/>
              <a:gd name="T7" fmla="*/ 2147483647 h 70"/>
              <a:gd name="T8" fmla="*/ 0 60000 65536"/>
              <a:gd name="T9" fmla="*/ 0 60000 65536"/>
              <a:gd name="T10" fmla="*/ 0 60000 65536"/>
              <a:gd name="T11" fmla="*/ 0 60000 65536"/>
              <a:gd name="T12" fmla="*/ 0 w 1615"/>
              <a:gd name="T13" fmla="*/ 0 h 70"/>
              <a:gd name="T14" fmla="*/ 1615 w 1615"/>
              <a:gd name="T15" fmla="*/ 70 h 7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615" h="70">
                <a:moveTo>
                  <a:pt x="0" y="70"/>
                </a:moveTo>
                <a:lnTo>
                  <a:pt x="0" y="0"/>
                </a:lnTo>
                <a:lnTo>
                  <a:pt x="1615" y="0"/>
                </a:lnTo>
                <a:lnTo>
                  <a:pt x="1615" y="7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45720" rIns="45720"/>
          <a:lstStyle/>
          <a:p>
            <a:endParaRPr lang="en-SG">
              <a:solidFill>
                <a:prstClr val="black"/>
              </a:solidFill>
            </a:endParaRPr>
          </a:p>
        </p:txBody>
      </p:sp>
      <p:sp>
        <p:nvSpPr>
          <p:cNvPr id="15376" name="Freeform 16"/>
          <p:cNvSpPr>
            <a:spLocks/>
          </p:cNvSpPr>
          <p:nvPr/>
        </p:nvSpPr>
        <p:spPr bwMode="gray">
          <a:xfrm>
            <a:off x="6229351" y="4171951"/>
            <a:ext cx="3222625" cy="169863"/>
          </a:xfrm>
          <a:custGeom>
            <a:avLst/>
            <a:gdLst>
              <a:gd name="T0" fmla="*/ 0 w 2020"/>
              <a:gd name="T1" fmla="*/ 2147483647 h 500"/>
              <a:gd name="T2" fmla="*/ 0 w 2020"/>
              <a:gd name="T3" fmla="*/ 0 h 500"/>
              <a:gd name="T4" fmla="*/ 2147483647 w 2020"/>
              <a:gd name="T5" fmla="*/ 0 h 500"/>
              <a:gd name="T6" fmla="*/ 2147483647 w 2020"/>
              <a:gd name="T7" fmla="*/ 2147483647 h 500"/>
              <a:gd name="T8" fmla="*/ 0 60000 65536"/>
              <a:gd name="T9" fmla="*/ 0 60000 65536"/>
              <a:gd name="T10" fmla="*/ 0 60000 65536"/>
              <a:gd name="T11" fmla="*/ 0 60000 65536"/>
              <a:gd name="T12" fmla="*/ 0 w 2020"/>
              <a:gd name="T13" fmla="*/ 0 h 500"/>
              <a:gd name="T14" fmla="*/ 2020 w 2020"/>
              <a:gd name="T15" fmla="*/ 500 h 5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020" h="500">
                <a:moveTo>
                  <a:pt x="0" y="91"/>
                </a:moveTo>
                <a:lnTo>
                  <a:pt x="0" y="0"/>
                </a:lnTo>
                <a:lnTo>
                  <a:pt x="2020" y="0"/>
                </a:lnTo>
                <a:lnTo>
                  <a:pt x="2020" y="50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45720" rIns="45720"/>
          <a:lstStyle/>
          <a:p>
            <a:endParaRPr lang="en-SG">
              <a:solidFill>
                <a:prstClr val="black"/>
              </a:solidFill>
            </a:endParaRPr>
          </a:p>
        </p:txBody>
      </p:sp>
      <p:sp>
        <p:nvSpPr>
          <p:cNvPr id="15377" name="Freeform 17"/>
          <p:cNvSpPr>
            <a:spLocks/>
          </p:cNvSpPr>
          <p:nvPr/>
        </p:nvSpPr>
        <p:spPr bwMode="gray">
          <a:xfrm>
            <a:off x="3933825" y="3322638"/>
            <a:ext cx="3956050" cy="133350"/>
          </a:xfrm>
          <a:custGeom>
            <a:avLst/>
            <a:gdLst>
              <a:gd name="T0" fmla="*/ 0 w 1615"/>
              <a:gd name="T1" fmla="*/ 2147483647 h 70"/>
              <a:gd name="T2" fmla="*/ 0 w 1615"/>
              <a:gd name="T3" fmla="*/ 0 h 70"/>
              <a:gd name="T4" fmla="*/ 2147483647 w 1615"/>
              <a:gd name="T5" fmla="*/ 0 h 70"/>
              <a:gd name="T6" fmla="*/ 2147483647 w 1615"/>
              <a:gd name="T7" fmla="*/ 2147483647 h 70"/>
              <a:gd name="T8" fmla="*/ 0 60000 65536"/>
              <a:gd name="T9" fmla="*/ 0 60000 65536"/>
              <a:gd name="T10" fmla="*/ 0 60000 65536"/>
              <a:gd name="T11" fmla="*/ 0 60000 65536"/>
              <a:gd name="T12" fmla="*/ 0 w 1615"/>
              <a:gd name="T13" fmla="*/ 0 h 70"/>
              <a:gd name="T14" fmla="*/ 1615 w 1615"/>
              <a:gd name="T15" fmla="*/ 70 h 7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615" h="70">
                <a:moveTo>
                  <a:pt x="0" y="70"/>
                </a:moveTo>
                <a:lnTo>
                  <a:pt x="0" y="0"/>
                </a:lnTo>
                <a:lnTo>
                  <a:pt x="1615" y="0"/>
                </a:lnTo>
                <a:lnTo>
                  <a:pt x="1615" y="7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45720" rIns="45720"/>
          <a:lstStyle/>
          <a:p>
            <a:endParaRPr lang="en-SG">
              <a:solidFill>
                <a:prstClr val="black"/>
              </a:solidFill>
            </a:endParaRPr>
          </a:p>
        </p:txBody>
      </p:sp>
      <p:sp>
        <p:nvSpPr>
          <p:cNvPr id="15378" name="Line 18"/>
          <p:cNvSpPr>
            <a:spLocks noChangeShapeType="1"/>
          </p:cNvSpPr>
          <p:nvPr/>
        </p:nvSpPr>
        <p:spPr bwMode="gray">
          <a:xfrm>
            <a:off x="5521325" y="2228850"/>
            <a:ext cx="73025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45720" rIns="45720"/>
          <a:lstStyle/>
          <a:p>
            <a:endParaRPr lang="en-SG">
              <a:solidFill>
                <a:prstClr val="black"/>
              </a:solidFill>
            </a:endParaRPr>
          </a:p>
        </p:txBody>
      </p:sp>
      <p:sp>
        <p:nvSpPr>
          <p:cNvPr id="15379" name="Line 19"/>
          <p:cNvSpPr>
            <a:spLocks noChangeShapeType="1"/>
          </p:cNvSpPr>
          <p:nvPr/>
        </p:nvSpPr>
        <p:spPr bwMode="gray">
          <a:xfrm>
            <a:off x="5521325" y="2835275"/>
            <a:ext cx="73025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45720" rIns="45720"/>
          <a:lstStyle/>
          <a:p>
            <a:endParaRPr lang="en-SG">
              <a:solidFill>
                <a:prstClr val="black"/>
              </a:solidFill>
            </a:endParaRPr>
          </a:p>
        </p:txBody>
      </p:sp>
      <p:sp>
        <p:nvSpPr>
          <p:cNvPr id="15380" name="Line 20"/>
          <p:cNvSpPr>
            <a:spLocks noChangeShapeType="1"/>
          </p:cNvSpPr>
          <p:nvPr/>
        </p:nvSpPr>
        <p:spPr bwMode="gray">
          <a:xfrm rot="5400000">
            <a:off x="7734301" y="4160838"/>
            <a:ext cx="293687" cy="1588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45720" rIns="45720"/>
          <a:lstStyle/>
          <a:p>
            <a:endParaRPr lang="en-SG">
              <a:solidFill>
                <a:prstClr val="black"/>
              </a:solidFill>
            </a:endParaRPr>
          </a:p>
        </p:txBody>
      </p:sp>
      <p:sp>
        <p:nvSpPr>
          <p:cNvPr id="15381" name="Line 21"/>
          <p:cNvSpPr>
            <a:spLocks noChangeShapeType="1"/>
          </p:cNvSpPr>
          <p:nvPr/>
        </p:nvSpPr>
        <p:spPr bwMode="gray">
          <a:xfrm rot="5400000">
            <a:off x="3786189" y="4160839"/>
            <a:ext cx="293687" cy="1587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45720" rIns="45720"/>
          <a:lstStyle/>
          <a:p>
            <a:endParaRPr lang="en-SG">
              <a:solidFill>
                <a:prstClr val="black"/>
              </a:solidFill>
            </a:endParaRPr>
          </a:p>
        </p:txBody>
      </p:sp>
      <p:sp>
        <p:nvSpPr>
          <p:cNvPr id="15382" name="Line 22"/>
          <p:cNvSpPr>
            <a:spLocks noChangeShapeType="1"/>
          </p:cNvSpPr>
          <p:nvPr/>
        </p:nvSpPr>
        <p:spPr bwMode="gray">
          <a:xfrm rot="5400000">
            <a:off x="5219701" y="2519363"/>
            <a:ext cx="1385887" cy="1588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45720" rIns="45720"/>
          <a:lstStyle/>
          <a:p>
            <a:endParaRPr lang="en-SG">
              <a:solidFill>
                <a:prstClr val="black"/>
              </a:solidFill>
            </a:endParaRPr>
          </a:p>
        </p:txBody>
      </p:sp>
      <p:sp>
        <p:nvSpPr>
          <p:cNvPr id="15383" name="Text Box 23"/>
          <p:cNvSpPr txBox="1">
            <a:spLocks noChangeArrowheads="1"/>
          </p:cNvSpPr>
          <p:nvPr/>
        </p:nvSpPr>
        <p:spPr bwMode="auto">
          <a:xfrm>
            <a:off x="8359776" y="2070100"/>
            <a:ext cx="2043113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23825" indent="-123825"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80000"/>
              </a:lnSpc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Board of Directors</a:t>
            </a:r>
          </a:p>
          <a:p>
            <a:pPr>
              <a:lnSpc>
                <a:spcPct val="80000"/>
              </a:lnSpc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000" i="1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List the board of directors with names, title and company where each is from</a:t>
            </a:r>
          </a:p>
        </p:txBody>
      </p:sp>
      <p:sp>
        <p:nvSpPr>
          <p:cNvPr id="15384" name="Rectangle 25"/>
          <p:cNvSpPr>
            <a:spLocks noChangeArrowheads="1"/>
          </p:cNvSpPr>
          <p:nvPr/>
        </p:nvSpPr>
        <p:spPr bwMode="auto">
          <a:xfrm>
            <a:off x="8240713" y="2017714"/>
            <a:ext cx="2190750" cy="68738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Aft>
                <a:spcPct val="0"/>
              </a:spcAft>
              <a:buClrTx/>
              <a:buSzTx/>
              <a:buFontTx/>
              <a:buNone/>
            </a:pPr>
            <a:endParaRPr lang="en-SG" altLang="en-US" sz="2400">
              <a:solidFill>
                <a:prstClr val="black"/>
              </a:solidFill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5385" name="WordArt 26"/>
          <p:cNvSpPr>
            <a:spLocks noChangeArrowheads="1" noChangeShapeType="1" noTextEdit="1"/>
          </p:cNvSpPr>
          <p:nvPr/>
        </p:nvSpPr>
        <p:spPr bwMode="auto">
          <a:xfrm>
            <a:off x="4838701" y="3089276"/>
            <a:ext cx="2162175" cy="1350963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en-SG" sz="3600" kern="10">
                <a:ln w="9525">
                  <a:solidFill>
                    <a:prstClr val="black"/>
                  </a:solidFill>
                  <a:round/>
                  <a:headEnd/>
                  <a:tailEnd/>
                </a:ln>
                <a:solidFill>
                  <a:srgbClr val="00FF00"/>
                </a:solidFill>
                <a:latin typeface="Arial Black" panose="020B0A04020102020204" pitchFamily="34" charset="0"/>
              </a:rPr>
              <a:t>Example</a:t>
            </a:r>
          </a:p>
        </p:txBody>
      </p:sp>
      <p:sp>
        <p:nvSpPr>
          <p:cNvPr id="15387" name="Line 28"/>
          <p:cNvSpPr>
            <a:spLocks noChangeShapeType="1"/>
          </p:cNvSpPr>
          <p:nvPr/>
        </p:nvSpPr>
        <p:spPr bwMode="auto">
          <a:xfrm flipV="1">
            <a:off x="6226175" y="4183063"/>
            <a:ext cx="1588" cy="120650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>
              <a:solidFill>
                <a:prstClr val="black"/>
              </a:solidFill>
            </a:endParaRPr>
          </a:p>
        </p:txBody>
      </p:sp>
      <p:sp>
        <p:nvSpPr>
          <p:cNvPr id="15402" name="Text Box 48"/>
          <p:cNvSpPr txBox="1">
            <a:spLocks noChangeArrowheads="1"/>
          </p:cNvSpPr>
          <p:nvPr/>
        </p:nvSpPr>
        <p:spPr bwMode="auto">
          <a:xfrm>
            <a:off x="6644201" y="1255235"/>
            <a:ext cx="219075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200" dirty="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C, EA, IC, </a:t>
            </a:r>
            <a:r>
              <a:rPr lang="en-US" altLang="en-US" sz="1200" dirty="0" smtClean="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Ro</a:t>
            </a:r>
            <a:r>
              <a:rPr lang="en-US" altLang="en-US" sz="1200" dirty="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, 5 </a:t>
            </a:r>
          </a:p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200" dirty="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Business: Profitability   Personal : Promotion</a:t>
            </a:r>
          </a:p>
        </p:txBody>
      </p:sp>
      <p:sp>
        <p:nvSpPr>
          <p:cNvPr id="15414" name="Rectangle 62"/>
          <p:cNvSpPr>
            <a:spLocks noChangeArrowheads="1"/>
          </p:cNvSpPr>
          <p:nvPr/>
        </p:nvSpPr>
        <p:spPr bwMode="auto">
          <a:xfrm>
            <a:off x="6096000" y="1592264"/>
            <a:ext cx="152400" cy="141287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Aft>
                <a:spcPct val="0"/>
              </a:spcAft>
              <a:buClrTx/>
              <a:buSzTx/>
              <a:buFontTx/>
              <a:buNone/>
            </a:pPr>
            <a:endParaRPr lang="en-SG" altLang="en-US" sz="2400">
              <a:solidFill>
                <a:prstClr val="black"/>
              </a:solidFill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5415" name="Text Box 63"/>
          <p:cNvSpPr txBox="1">
            <a:spLocks noChangeArrowheads="1"/>
          </p:cNvSpPr>
          <p:nvPr/>
        </p:nvSpPr>
        <p:spPr bwMode="auto">
          <a:xfrm>
            <a:off x="8102601" y="4976813"/>
            <a:ext cx="1520825" cy="1384300"/>
          </a:xfrm>
          <a:prstGeom prst="rect">
            <a:avLst/>
          </a:prstGeom>
          <a:noFill/>
          <a:ln w="12700">
            <a:solidFill>
              <a:schemeClr val="accent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75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200" dirty="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Behavioral Styles: </a:t>
            </a:r>
          </a:p>
          <a:p>
            <a:pPr>
              <a:lnSpc>
                <a:spcPct val="75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200" dirty="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Ro – Results-</a:t>
            </a:r>
          </a:p>
          <a:p>
            <a:pPr>
              <a:lnSpc>
                <a:spcPct val="75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200" dirty="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         Oriented</a:t>
            </a:r>
          </a:p>
          <a:p>
            <a:pPr>
              <a:lnSpc>
                <a:spcPct val="75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200" dirty="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Ra- </a:t>
            </a:r>
            <a:r>
              <a:rPr lang="en-US" altLang="en-US" sz="1200" dirty="0" smtClean="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 Rational</a:t>
            </a:r>
            <a:endParaRPr lang="en-US" altLang="en-US" sz="1200" dirty="0">
              <a:solidFill>
                <a:prstClr val="black"/>
              </a:solidFill>
              <a:latin typeface="Arial" panose="020B0604020202020204"/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>
              <a:lnSpc>
                <a:spcPct val="75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200" dirty="0" err="1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En</a:t>
            </a:r>
            <a:r>
              <a:rPr lang="en-US" altLang="en-US" sz="1200" dirty="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 – Energetic</a:t>
            </a:r>
          </a:p>
          <a:p>
            <a:pPr>
              <a:lnSpc>
                <a:spcPct val="75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200" dirty="0" err="1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Em</a:t>
            </a:r>
            <a:r>
              <a:rPr lang="en-US" altLang="en-US" sz="1200" dirty="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 - Empathetic</a:t>
            </a:r>
          </a:p>
        </p:txBody>
      </p:sp>
      <p:sp>
        <p:nvSpPr>
          <p:cNvPr id="15416" name="Text Box 64"/>
          <p:cNvSpPr txBox="1">
            <a:spLocks noChangeArrowheads="1"/>
          </p:cNvSpPr>
          <p:nvPr/>
        </p:nvSpPr>
        <p:spPr bwMode="auto">
          <a:xfrm>
            <a:off x="9710738" y="4985069"/>
            <a:ext cx="914400" cy="1015663"/>
          </a:xfrm>
          <a:prstGeom prst="rect">
            <a:avLst/>
          </a:prstGeom>
          <a:noFill/>
          <a:ln w="12700">
            <a:solidFill>
              <a:schemeClr val="accent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200" dirty="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Business Needs</a:t>
            </a:r>
          </a:p>
          <a:p>
            <a:pPr algn="ctr">
              <a:spcAft>
                <a:spcPct val="0"/>
              </a:spcAft>
              <a:buClrTx/>
              <a:buSzTx/>
              <a:buFontTx/>
              <a:buNone/>
            </a:pPr>
            <a:endParaRPr lang="en-US" altLang="en-US" sz="1200" dirty="0" smtClean="0">
              <a:solidFill>
                <a:prstClr val="black"/>
              </a:solidFill>
              <a:latin typeface="Arial" panose="020B0604020202020204"/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algn="ctr"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200" dirty="0" smtClean="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Personal</a:t>
            </a:r>
          </a:p>
          <a:p>
            <a:pPr algn="ctr"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200" dirty="0" smtClean="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rPr>
              <a:t>Needs</a:t>
            </a:r>
            <a:endParaRPr lang="en-US" altLang="en-US" sz="1200" dirty="0">
              <a:solidFill>
                <a:prstClr val="black"/>
              </a:solidFill>
              <a:latin typeface="Arial" panose="020B0604020202020204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5417" name="Rectangle 65"/>
          <p:cNvSpPr>
            <a:spLocks noChangeArrowheads="1"/>
          </p:cNvSpPr>
          <p:nvPr/>
        </p:nvSpPr>
        <p:spPr bwMode="auto">
          <a:xfrm>
            <a:off x="1878014" y="951628"/>
            <a:ext cx="8294687" cy="246221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000" dirty="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Map the </a:t>
            </a:r>
            <a:r>
              <a:rPr lang="en-US" altLang="en-US" sz="1000" dirty="0" smtClean="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tenant ’s </a:t>
            </a:r>
            <a:r>
              <a:rPr lang="en-US" altLang="en-US" sz="1000" dirty="0">
                <a:solidFill>
                  <a:prstClr val="black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formal organization structure.  Include everyone who is affected and involved in the decision.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1763713" y="4971734"/>
            <a:ext cx="6253163" cy="1308101"/>
            <a:chOff x="1647826" y="4876800"/>
            <a:chExt cx="6369050" cy="1308101"/>
          </a:xfrm>
        </p:grpSpPr>
        <p:sp>
          <p:nvSpPr>
            <p:cNvPr id="15386" name="AutoShape 27"/>
            <p:cNvSpPr>
              <a:spLocks noChangeArrowheads="1"/>
            </p:cNvSpPr>
            <p:nvPr/>
          </p:nvSpPr>
          <p:spPr bwMode="gray">
            <a:xfrm>
              <a:off x="1647826" y="4876800"/>
              <a:ext cx="6297611" cy="300038"/>
            </a:xfrm>
            <a:prstGeom prst="roundRect">
              <a:avLst>
                <a:gd name="adj" fmla="val 39718"/>
              </a:avLst>
            </a:prstGeom>
            <a:noFill/>
            <a:ln w="1905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45720" rIns="45720" anchor="ctr"/>
            <a:lstStyle>
              <a:lvl1pPr>
                <a:spcAft>
                  <a:spcPts val="600"/>
                </a:spcAft>
                <a:buClr>
                  <a:srgbClr val="005EAF"/>
                </a:buClr>
                <a:buSzPct val="7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Aft>
                  <a:spcPts val="600"/>
                </a:spcAft>
                <a:buClr>
                  <a:srgbClr val="0097E2"/>
                </a:buClr>
                <a:buSzPct val="75000"/>
                <a:buFont typeface="Wingdings" panose="05000000000000000000" pitchFamily="2" charset="2"/>
                <a:buChar char="¨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Aft>
                  <a:spcPts val="600"/>
                </a:spcAft>
                <a:buClr>
                  <a:srgbClr val="005EAF"/>
                </a:buClr>
                <a:buFont typeface="Arial" panose="020B0604020202020204" pitchFamily="34" charset="0"/>
                <a:buChar char="■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Aft>
                  <a:spcPts val="600"/>
                </a:spcAft>
                <a:buClr>
                  <a:srgbClr val="0097E2"/>
                </a:buClr>
                <a:buSzPct val="80000"/>
                <a:buFont typeface="Wingdings" panose="05000000000000000000" pitchFamily="2" charset="2"/>
                <a:buChar char="¨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ct val="0"/>
                </a:spcAft>
                <a:buClrTx/>
                <a:buSzTx/>
                <a:buFontTx/>
                <a:buNone/>
              </a:pPr>
              <a:endParaRPr lang="en-SG" altLang="en-US" sz="240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grpSp>
          <p:nvGrpSpPr>
            <p:cNvPr id="15388" name="Group 29"/>
            <p:cNvGrpSpPr>
              <a:grpSpLocks/>
            </p:cNvGrpSpPr>
            <p:nvPr/>
          </p:nvGrpSpPr>
          <p:grpSpPr bwMode="auto">
            <a:xfrm>
              <a:off x="1758951" y="4884738"/>
              <a:ext cx="5684838" cy="296862"/>
              <a:chOff x="859" y="3616"/>
              <a:chExt cx="3581" cy="202"/>
            </a:xfrm>
          </p:grpSpPr>
          <p:sp>
            <p:nvSpPr>
              <p:cNvPr id="15427" name="Rectangle 30"/>
              <p:cNvSpPr>
                <a:spLocks noChangeArrowheads="1"/>
              </p:cNvSpPr>
              <p:nvPr/>
            </p:nvSpPr>
            <p:spPr bwMode="gray">
              <a:xfrm>
                <a:off x="859" y="3643"/>
                <a:ext cx="565" cy="1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45720" tIns="44450" rIns="45720" bIns="44450"/>
              <a:lstStyle>
                <a:lvl1pPr>
                  <a:spcAft>
                    <a:spcPts val="600"/>
                  </a:spcAft>
                  <a:buClr>
                    <a:srgbClr val="005EAF"/>
                  </a:buClr>
                  <a:buSzPct val="7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Aft>
                    <a:spcPts val="600"/>
                  </a:spcAft>
                  <a:buClr>
                    <a:srgbClr val="0097E2"/>
                  </a:buClr>
                  <a:buSzPct val="75000"/>
                  <a:buFont typeface="Wingdings" panose="05000000000000000000" pitchFamily="2" charset="2"/>
                  <a:buChar char="¨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Aft>
                    <a:spcPts val="600"/>
                  </a:spcAft>
                  <a:buClr>
                    <a:srgbClr val="005EAF"/>
                  </a:buClr>
                  <a:buFont typeface="Arial" panose="020B0604020202020204" pitchFamily="34" charset="0"/>
                  <a:buChar char="■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Aft>
                    <a:spcPts val="600"/>
                  </a:spcAft>
                  <a:buClr>
                    <a:srgbClr val="0097E2"/>
                  </a:buClr>
                  <a:buSzPct val="80000"/>
                  <a:buFont typeface="Wingdings" panose="05000000000000000000" pitchFamily="2" charset="2"/>
                  <a:buChar char="¨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Aft>
                    <a:spcPts val="600"/>
                  </a:spcAft>
                  <a:buClr>
                    <a:srgbClr val="005EAF"/>
                  </a:buClr>
                  <a:buSzPct val="65000"/>
                  <a:buFont typeface="Arial" panose="020B0604020202020204" pitchFamily="34" charset="0"/>
                  <a:buChar char="▬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ts val="600"/>
                  </a:spcAft>
                  <a:buClr>
                    <a:srgbClr val="005EAF"/>
                  </a:buClr>
                  <a:buSzPct val="65000"/>
                  <a:buFont typeface="Arial" panose="020B0604020202020204" pitchFamily="34" charset="0"/>
                  <a:buChar char="▬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ts val="600"/>
                  </a:spcAft>
                  <a:buClr>
                    <a:srgbClr val="005EAF"/>
                  </a:buClr>
                  <a:buSzPct val="65000"/>
                  <a:buFont typeface="Arial" panose="020B0604020202020204" pitchFamily="34" charset="0"/>
                  <a:buChar char="▬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ts val="600"/>
                  </a:spcAft>
                  <a:buClr>
                    <a:srgbClr val="005EAF"/>
                  </a:buClr>
                  <a:buSzPct val="65000"/>
                  <a:buFont typeface="Arial" panose="020B0604020202020204" pitchFamily="34" charset="0"/>
                  <a:buChar char="▬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ts val="600"/>
                  </a:spcAft>
                  <a:buClr>
                    <a:srgbClr val="005EAF"/>
                  </a:buClr>
                  <a:buSzPct val="65000"/>
                  <a:buFont typeface="Arial" panose="020B0604020202020204" pitchFamily="34" charset="0"/>
                  <a:buChar char="▬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lnSpc>
                    <a:spcPct val="95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633260"/>
                  </a:buClr>
                  <a:buSzTx/>
                  <a:buFontTx/>
                  <a:buNone/>
                </a:pPr>
                <a:r>
                  <a:rPr lang="en-US" altLang="en-US" sz="1000">
                    <a:solidFill>
                      <a:prstClr val="black"/>
                    </a:solidFill>
                    <a:latin typeface="Arial" panose="020B0604020202020204"/>
                    <a:ea typeface="宋体" panose="02010600030101010101" pitchFamily="2" charset="-122"/>
                    <a:cs typeface="Arial" panose="020B0604020202020204" pitchFamily="34" charset="0"/>
                  </a:rPr>
                  <a:t>Buyer Role :</a:t>
                </a:r>
              </a:p>
            </p:txBody>
          </p:sp>
          <p:sp>
            <p:nvSpPr>
              <p:cNvPr id="15428" name="Text Box 31"/>
              <p:cNvSpPr txBox="1">
                <a:spLocks noChangeArrowheads="1"/>
              </p:cNvSpPr>
              <p:nvPr/>
            </p:nvSpPr>
            <p:spPr bwMode="auto">
              <a:xfrm>
                <a:off x="1405" y="3630"/>
                <a:ext cx="492" cy="1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Aft>
                    <a:spcPts val="600"/>
                  </a:spcAft>
                  <a:buClr>
                    <a:srgbClr val="005EAF"/>
                  </a:buClr>
                  <a:buSzPct val="7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Aft>
                    <a:spcPts val="600"/>
                  </a:spcAft>
                  <a:buClr>
                    <a:srgbClr val="0097E2"/>
                  </a:buClr>
                  <a:buSzPct val="75000"/>
                  <a:buFont typeface="Wingdings" panose="05000000000000000000" pitchFamily="2" charset="2"/>
                  <a:buChar char="¨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Aft>
                    <a:spcPts val="600"/>
                  </a:spcAft>
                  <a:buClr>
                    <a:srgbClr val="005EAF"/>
                  </a:buClr>
                  <a:buFont typeface="Arial" panose="020B0604020202020204" pitchFamily="34" charset="0"/>
                  <a:buChar char="■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Aft>
                    <a:spcPts val="600"/>
                  </a:spcAft>
                  <a:buClr>
                    <a:srgbClr val="0097E2"/>
                  </a:buClr>
                  <a:buSzPct val="80000"/>
                  <a:buFont typeface="Wingdings" panose="05000000000000000000" pitchFamily="2" charset="2"/>
                  <a:buChar char="¨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Aft>
                    <a:spcPts val="600"/>
                  </a:spcAft>
                  <a:buClr>
                    <a:srgbClr val="005EAF"/>
                  </a:buClr>
                  <a:buSzPct val="65000"/>
                  <a:buFont typeface="Arial" panose="020B0604020202020204" pitchFamily="34" charset="0"/>
                  <a:buChar char="▬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ts val="600"/>
                  </a:spcAft>
                  <a:buClr>
                    <a:srgbClr val="005EAF"/>
                  </a:buClr>
                  <a:buSzPct val="65000"/>
                  <a:buFont typeface="Arial" panose="020B0604020202020204" pitchFamily="34" charset="0"/>
                  <a:buChar char="▬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ts val="600"/>
                  </a:spcAft>
                  <a:buClr>
                    <a:srgbClr val="005EAF"/>
                  </a:buClr>
                  <a:buSzPct val="65000"/>
                  <a:buFont typeface="Arial" panose="020B0604020202020204" pitchFamily="34" charset="0"/>
                  <a:buChar char="▬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ts val="600"/>
                  </a:spcAft>
                  <a:buClr>
                    <a:srgbClr val="005EAF"/>
                  </a:buClr>
                  <a:buSzPct val="65000"/>
                  <a:buFont typeface="Arial" panose="020B0604020202020204" pitchFamily="34" charset="0"/>
                  <a:buChar char="▬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ts val="600"/>
                  </a:spcAft>
                  <a:buClr>
                    <a:srgbClr val="005EAF"/>
                  </a:buClr>
                  <a:buSzPct val="65000"/>
                  <a:buFont typeface="Arial" panose="020B0604020202020204" pitchFamily="34" charset="0"/>
                  <a:buChar char="▬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n-US" sz="1200">
                    <a:solidFill>
                      <a:prstClr val="black"/>
                    </a:solidFill>
                    <a:latin typeface="Arial" panose="020B0604020202020204"/>
                    <a:ea typeface="宋体" panose="02010600030101010101" pitchFamily="2" charset="-122"/>
                    <a:cs typeface="Arial" panose="020B0604020202020204" pitchFamily="34" charset="0"/>
                  </a:rPr>
                  <a:t>C - Coach</a:t>
                </a:r>
              </a:p>
            </p:txBody>
          </p:sp>
          <p:sp>
            <p:nvSpPr>
              <p:cNvPr id="15429" name="Text Box 32"/>
              <p:cNvSpPr txBox="1">
                <a:spLocks noChangeArrowheads="1"/>
              </p:cNvSpPr>
              <p:nvPr/>
            </p:nvSpPr>
            <p:spPr bwMode="auto">
              <a:xfrm>
                <a:off x="1995" y="3625"/>
                <a:ext cx="486" cy="1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Aft>
                    <a:spcPts val="600"/>
                  </a:spcAft>
                  <a:buClr>
                    <a:srgbClr val="005EAF"/>
                  </a:buClr>
                  <a:buSzPct val="7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Aft>
                    <a:spcPts val="600"/>
                  </a:spcAft>
                  <a:buClr>
                    <a:srgbClr val="0097E2"/>
                  </a:buClr>
                  <a:buSzPct val="75000"/>
                  <a:buFont typeface="Wingdings" panose="05000000000000000000" pitchFamily="2" charset="2"/>
                  <a:buChar char="¨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Aft>
                    <a:spcPts val="600"/>
                  </a:spcAft>
                  <a:buClr>
                    <a:srgbClr val="005EAF"/>
                  </a:buClr>
                  <a:buFont typeface="Arial" panose="020B0604020202020204" pitchFamily="34" charset="0"/>
                  <a:buChar char="■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Aft>
                    <a:spcPts val="600"/>
                  </a:spcAft>
                  <a:buClr>
                    <a:srgbClr val="0097E2"/>
                  </a:buClr>
                  <a:buSzPct val="80000"/>
                  <a:buFont typeface="Wingdings" panose="05000000000000000000" pitchFamily="2" charset="2"/>
                  <a:buChar char="¨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Aft>
                    <a:spcPts val="600"/>
                  </a:spcAft>
                  <a:buClr>
                    <a:srgbClr val="005EAF"/>
                  </a:buClr>
                  <a:buSzPct val="65000"/>
                  <a:buFont typeface="Arial" panose="020B0604020202020204" pitchFamily="34" charset="0"/>
                  <a:buChar char="▬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ts val="600"/>
                  </a:spcAft>
                  <a:buClr>
                    <a:srgbClr val="005EAF"/>
                  </a:buClr>
                  <a:buSzPct val="65000"/>
                  <a:buFont typeface="Arial" panose="020B0604020202020204" pitchFamily="34" charset="0"/>
                  <a:buChar char="▬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ts val="600"/>
                  </a:spcAft>
                  <a:buClr>
                    <a:srgbClr val="005EAF"/>
                  </a:buClr>
                  <a:buSzPct val="65000"/>
                  <a:buFont typeface="Arial" panose="020B0604020202020204" pitchFamily="34" charset="0"/>
                  <a:buChar char="▬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ts val="600"/>
                  </a:spcAft>
                  <a:buClr>
                    <a:srgbClr val="005EAF"/>
                  </a:buClr>
                  <a:buSzPct val="65000"/>
                  <a:buFont typeface="Arial" panose="020B0604020202020204" pitchFamily="34" charset="0"/>
                  <a:buChar char="▬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ts val="600"/>
                  </a:spcAft>
                  <a:buClr>
                    <a:srgbClr val="005EAF"/>
                  </a:buClr>
                  <a:buSzPct val="65000"/>
                  <a:buFont typeface="Arial" panose="020B0604020202020204" pitchFamily="34" charset="0"/>
                  <a:buChar char="▬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n-US" sz="1200">
                    <a:solidFill>
                      <a:prstClr val="black"/>
                    </a:solidFill>
                    <a:latin typeface="Arial" panose="020B0604020202020204"/>
                    <a:ea typeface="宋体" panose="02010600030101010101" pitchFamily="2" charset="-122"/>
                    <a:cs typeface="Arial" panose="020B0604020202020204" pitchFamily="34" charset="0"/>
                  </a:rPr>
                  <a:t>U – User </a:t>
                </a:r>
              </a:p>
            </p:txBody>
          </p:sp>
          <p:sp>
            <p:nvSpPr>
              <p:cNvPr id="15430" name="Text Box 33"/>
              <p:cNvSpPr txBox="1">
                <a:spLocks noChangeArrowheads="1"/>
              </p:cNvSpPr>
              <p:nvPr/>
            </p:nvSpPr>
            <p:spPr bwMode="auto">
              <a:xfrm>
                <a:off x="2539" y="3616"/>
                <a:ext cx="610" cy="1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Aft>
                    <a:spcPts val="600"/>
                  </a:spcAft>
                  <a:buClr>
                    <a:srgbClr val="005EAF"/>
                  </a:buClr>
                  <a:buSzPct val="7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Aft>
                    <a:spcPts val="600"/>
                  </a:spcAft>
                  <a:buClr>
                    <a:srgbClr val="0097E2"/>
                  </a:buClr>
                  <a:buSzPct val="75000"/>
                  <a:buFont typeface="Wingdings" panose="05000000000000000000" pitchFamily="2" charset="2"/>
                  <a:buChar char="¨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Aft>
                    <a:spcPts val="600"/>
                  </a:spcAft>
                  <a:buClr>
                    <a:srgbClr val="005EAF"/>
                  </a:buClr>
                  <a:buFont typeface="Arial" panose="020B0604020202020204" pitchFamily="34" charset="0"/>
                  <a:buChar char="■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Aft>
                    <a:spcPts val="600"/>
                  </a:spcAft>
                  <a:buClr>
                    <a:srgbClr val="0097E2"/>
                  </a:buClr>
                  <a:buSzPct val="80000"/>
                  <a:buFont typeface="Wingdings" panose="05000000000000000000" pitchFamily="2" charset="2"/>
                  <a:buChar char="¨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Aft>
                    <a:spcPts val="600"/>
                  </a:spcAft>
                  <a:buClr>
                    <a:srgbClr val="005EAF"/>
                  </a:buClr>
                  <a:buSzPct val="65000"/>
                  <a:buFont typeface="Arial" panose="020B0604020202020204" pitchFamily="34" charset="0"/>
                  <a:buChar char="▬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ts val="600"/>
                  </a:spcAft>
                  <a:buClr>
                    <a:srgbClr val="005EAF"/>
                  </a:buClr>
                  <a:buSzPct val="65000"/>
                  <a:buFont typeface="Arial" panose="020B0604020202020204" pitchFamily="34" charset="0"/>
                  <a:buChar char="▬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ts val="600"/>
                  </a:spcAft>
                  <a:buClr>
                    <a:srgbClr val="005EAF"/>
                  </a:buClr>
                  <a:buSzPct val="65000"/>
                  <a:buFont typeface="Arial" panose="020B0604020202020204" pitchFamily="34" charset="0"/>
                  <a:buChar char="▬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ts val="600"/>
                  </a:spcAft>
                  <a:buClr>
                    <a:srgbClr val="005EAF"/>
                  </a:buClr>
                  <a:buSzPct val="65000"/>
                  <a:buFont typeface="Arial" panose="020B0604020202020204" pitchFamily="34" charset="0"/>
                  <a:buChar char="▬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ts val="600"/>
                  </a:spcAft>
                  <a:buClr>
                    <a:srgbClr val="005EAF"/>
                  </a:buClr>
                  <a:buSzPct val="65000"/>
                  <a:buFont typeface="Arial" panose="020B0604020202020204" pitchFamily="34" charset="0"/>
                  <a:buChar char="▬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n-US" sz="1200">
                    <a:solidFill>
                      <a:prstClr val="black"/>
                    </a:solidFill>
                    <a:latin typeface="Arial" panose="020B0604020202020204"/>
                    <a:ea typeface="宋体" panose="02010600030101010101" pitchFamily="2" charset="-122"/>
                    <a:cs typeface="Arial" panose="020B0604020202020204" pitchFamily="34" charset="0"/>
                  </a:rPr>
                  <a:t>T - Technical</a:t>
                </a:r>
              </a:p>
            </p:txBody>
          </p:sp>
          <p:sp>
            <p:nvSpPr>
              <p:cNvPr id="15431" name="Text Box 34"/>
              <p:cNvSpPr txBox="1">
                <a:spLocks noChangeArrowheads="1"/>
              </p:cNvSpPr>
              <p:nvPr/>
            </p:nvSpPr>
            <p:spPr bwMode="auto">
              <a:xfrm>
                <a:off x="3339" y="3616"/>
                <a:ext cx="1101" cy="1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Aft>
                    <a:spcPts val="600"/>
                  </a:spcAft>
                  <a:buClr>
                    <a:srgbClr val="005EAF"/>
                  </a:buClr>
                  <a:buSzPct val="7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Aft>
                    <a:spcPts val="600"/>
                  </a:spcAft>
                  <a:buClr>
                    <a:srgbClr val="0097E2"/>
                  </a:buClr>
                  <a:buSzPct val="75000"/>
                  <a:buFont typeface="Wingdings" panose="05000000000000000000" pitchFamily="2" charset="2"/>
                  <a:buChar char="¨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Aft>
                    <a:spcPts val="600"/>
                  </a:spcAft>
                  <a:buClr>
                    <a:srgbClr val="005EAF"/>
                  </a:buClr>
                  <a:buFont typeface="Arial" panose="020B0604020202020204" pitchFamily="34" charset="0"/>
                  <a:buChar char="■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Aft>
                    <a:spcPts val="600"/>
                  </a:spcAft>
                  <a:buClr>
                    <a:srgbClr val="0097E2"/>
                  </a:buClr>
                  <a:buSzPct val="80000"/>
                  <a:buFont typeface="Wingdings" panose="05000000000000000000" pitchFamily="2" charset="2"/>
                  <a:buChar char="¨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Aft>
                    <a:spcPts val="600"/>
                  </a:spcAft>
                  <a:buClr>
                    <a:srgbClr val="005EAF"/>
                  </a:buClr>
                  <a:buSzPct val="65000"/>
                  <a:buFont typeface="Arial" panose="020B0604020202020204" pitchFamily="34" charset="0"/>
                  <a:buChar char="▬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ts val="600"/>
                  </a:spcAft>
                  <a:buClr>
                    <a:srgbClr val="005EAF"/>
                  </a:buClr>
                  <a:buSzPct val="65000"/>
                  <a:buFont typeface="Arial" panose="020B0604020202020204" pitchFamily="34" charset="0"/>
                  <a:buChar char="▬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ts val="600"/>
                  </a:spcAft>
                  <a:buClr>
                    <a:srgbClr val="005EAF"/>
                  </a:buClr>
                  <a:buSzPct val="65000"/>
                  <a:buFont typeface="Arial" panose="020B0604020202020204" pitchFamily="34" charset="0"/>
                  <a:buChar char="▬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ts val="600"/>
                  </a:spcAft>
                  <a:buClr>
                    <a:srgbClr val="005EAF"/>
                  </a:buClr>
                  <a:buSzPct val="65000"/>
                  <a:buFont typeface="Arial" panose="020B0604020202020204" pitchFamily="34" charset="0"/>
                  <a:buChar char="▬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ts val="600"/>
                  </a:spcAft>
                  <a:buClr>
                    <a:srgbClr val="005EAF"/>
                  </a:buClr>
                  <a:buSzPct val="65000"/>
                  <a:buFont typeface="Arial" panose="020B0604020202020204" pitchFamily="34" charset="0"/>
                  <a:buChar char="▬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n-US" sz="1200">
                    <a:solidFill>
                      <a:prstClr val="black"/>
                    </a:solidFill>
                    <a:latin typeface="Arial" panose="020B0604020202020204"/>
                    <a:ea typeface="宋体" panose="02010600030101010101" pitchFamily="2" charset="-122"/>
                    <a:cs typeface="Arial" panose="020B0604020202020204" pitchFamily="34" charset="0"/>
                  </a:rPr>
                  <a:t>EA – Economic Approver</a:t>
                </a:r>
              </a:p>
            </p:txBody>
          </p:sp>
        </p:grpSp>
        <p:sp>
          <p:nvSpPr>
            <p:cNvPr id="15389" name="AutoShape 35"/>
            <p:cNvSpPr>
              <a:spLocks noChangeArrowheads="1"/>
            </p:cNvSpPr>
            <p:nvPr/>
          </p:nvSpPr>
          <p:spPr bwMode="gray">
            <a:xfrm>
              <a:off x="1671639" y="5181601"/>
              <a:ext cx="6343620" cy="335278"/>
            </a:xfrm>
            <a:prstGeom prst="roundRect">
              <a:avLst>
                <a:gd name="adj" fmla="val 39718"/>
              </a:avLst>
            </a:prstGeom>
            <a:noFill/>
            <a:ln w="1905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45720" rIns="45720" anchor="ctr"/>
            <a:lstStyle>
              <a:lvl1pPr>
                <a:spcAft>
                  <a:spcPts val="600"/>
                </a:spcAft>
                <a:buClr>
                  <a:srgbClr val="005EAF"/>
                </a:buClr>
                <a:buSzPct val="7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Aft>
                  <a:spcPts val="600"/>
                </a:spcAft>
                <a:buClr>
                  <a:srgbClr val="0097E2"/>
                </a:buClr>
                <a:buSzPct val="75000"/>
                <a:buFont typeface="Wingdings" panose="05000000000000000000" pitchFamily="2" charset="2"/>
                <a:buChar char="¨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Aft>
                  <a:spcPts val="600"/>
                </a:spcAft>
                <a:buClr>
                  <a:srgbClr val="005EAF"/>
                </a:buClr>
                <a:buFont typeface="Arial" panose="020B0604020202020204" pitchFamily="34" charset="0"/>
                <a:buChar char="■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Aft>
                  <a:spcPts val="600"/>
                </a:spcAft>
                <a:buClr>
                  <a:srgbClr val="0097E2"/>
                </a:buClr>
                <a:buSzPct val="80000"/>
                <a:buFont typeface="Wingdings" panose="05000000000000000000" pitchFamily="2" charset="2"/>
                <a:buChar char="¨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ct val="0"/>
                </a:spcAft>
                <a:buClrTx/>
                <a:buSzTx/>
                <a:buFontTx/>
                <a:buNone/>
              </a:pPr>
              <a:endParaRPr lang="en-SG" altLang="en-US" sz="240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390" name="Rectangle 36"/>
            <p:cNvSpPr>
              <a:spLocks noChangeArrowheads="1"/>
            </p:cNvSpPr>
            <p:nvPr/>
          </p:nvSpPr>
          <p:spPr bwMode="gray">
            <a:xfrm>
              <a:off x="1839914" y="5211764"/>
              <a:ext cx="896937" cy="231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5720" tIns="44450" rIns="45720" bIns="44450"/>
            <a:lstStyle>
              <a:lvl1pPr>
                <a:spcAft>
                  <a:spcPts val="600"/>
                </a:spcAft>
                <a:buClr>
                  <a:srgbClr val="005EAF"/>
                </a:buClr>
                <a:buSzPct val="7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Aft>
                  <a:spcPts val="600"/>
                </a:spcAft>
                <a:buClr>
                  <a:srgbClr val="0097E2"/>
                </a:buClr>
                <a:buSzPct val="75000"/>
                <a:buFont typeface="Wingdings" panose="05000000000000000000" pitchFamily="2" charset="2"/>
                <a:buChar char="¨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Aft>
                  <a:spcPts val="600"/>
                </a:spcAft>
                <a:buClr>
                  <a:srgbClr val="005EAF"/>
                </a:buClr>
                <a:buFont typeface="Arial" panose="020B0604020202020204" pitchFamily="34" charset="0"/>
                <a:buChar char="■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Aft>
                  <a:spcPts val="600"/>
                </a:spcAft>
                <a:buClr>
                  <a:srgbClr val="0097E2"/>
                </a:buClr>
                <a:buSzPct val="80000"/>
                <a:buFont typeface="Wingdings" panose="05000000000000000000" pitchFamily="2" charset="2"/>
                <a:buChar char="¨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lnSpc>
                  <a:spcPct val="95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633260"/>
                </a:buClr>
                <a:buSzTx/>
                <a:buFontTx/>
                <a:buNone/>
              </a:pPr>
              <a:r>
                <a:rPr lang="en-US" altLang="en-US" sz="1000" dirty="0">
                  <a:solidFill>
                    <a:prstClr val="black"/>
                  </a:solidFill>
                  <a:latin typeface="Arial" panose="020B0604020202020204"/>
                  <a:ea typeface="宋体" panose="02010600030101010101" pitchFamily="2" charset="-122"/>
                  <a:cs typeface="Arial" panose="020B0604020202020204" pitchFamily="34" charset="0"/>
                </a:rPr>
                <a:t>Influence:</a:t>
              </a:r>
            </a:p>
          </p:txBody>
        </p:sp>
        <p:sp>
          <p:nvSpPr>
            <p:cNvPr id="15391" name="Text Box 37"/>
            <p:cNvSpPr txBox="1">
              <a:spLocks noChangeArrowheads="1"/>
            </p:cNvSpPr>
            <p:nvPr/>
          </p:nvSpPr>
          <p:spPr bwMode="auto">
            <a:xfrm>
              <a:off x="2706688" y="5183189"/>
              <a:ext cx="694229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Aft>
                  <a:spcPts val="600"/>
                </a:spcAft>
                <a:buClr>
                  <a:srgbClr val="005EAF"/>
                </a:buClr>
                <a:buSzPct val="7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Aft>
                  <a:spcPts val="600"/>
                </a:spcAft>
                <a:buClr>
                  <a:srgbClr val="0097E2"/>
                </a:buClr>
                <a:buSzPct val="75000"/>
                <a:buFont typeface="Wingdings" panose="05000000000000000000" pitchFamily="2" charset="2"/>
                <a:buChar char="¨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Aft>
                  <a:spcPts val="600"/>
                </a:spcAft>
                <a:buClr>
                  <a:srgbClr val="005EAF"/>
                </a:buClr>
                <a:buFont typeface="Arial" panose="020B0604020202020204" pitchFamily="34" charset="0"/>
                <a:buChar char="■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Aft>
                  <a:spcPts val="600"/>
                </a:spcAft>
                <a:buClr>
                  <a:srgbClr val="0097E2"/>
                </a:buClr>
                <a:buSzPct val="80000"/>
                <a:buFont typeface="Wingdings" panose="05000000000000000000" pitchFamily="2" charset="2"/>
                <a:buChar char="¨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Arial" panose="020B0604020202020204"/>
                  <a:ea typeface="宋体" panose="02010600030101010101" pitchFamily="2" charset="-122"/>
                  <a:cs typeface="Arial" panose="020B0604020202020204" pitchFamily="34" charset="0"/>
                </a:rPr>
                <a:t>H - High</a:t>
              </a:r>
            </a:p>
          </p:txBody>
        </p:sp>
        <p:sp>
          <p:nvSpPr>
            <p:cNvPr id="15392" name="Text Box 38"/>
            <p:cNvSpPr txBox="1">
              <a:spLocks noChangeArrowheads="1"/>
            </p:cNvSpPr>
            <p:nvPr/>
          </p:nvSpPr>
          <p:spPr bwMode="auto">
            <a:xfrm>
              <a:off x="3629026" y="5181600"/>
              <a:ext cx="1020763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Aft>
                  <a:spcPts val="600"/>
                </a:spcAft>
                <a:buClr>
                  <a:srgbClr val="005EAF"/>
                </a:buClr>
                <a:buSzPct val="7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Aft>
                  <a:spcPts val="600"/>
                </a:spcAft>
                <a:buClr>
                  <a:srgbClr val="0097E2"/>
                </a:buClr>
                <a:buSzPct val="75000"/>
                <a:buFont typeface="Wingdings" panose="05000000000000000000" pitchFamily="2" charset="2"/>
                <a:buChar char="¨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Aft>
                  <a:spcPts val="600"/>
                </a:spcAft>
                <a:buClr>
                  <a:srgbClr val="005EAF"/>
                </a:buClr>
                <a:buFont typeface="Arial" panose="020B0604020202020204" pitchFamily="34" charset="0"/>
                <a:buChar char="■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Aft>
                  <a:spcPts val="600"/>
                </a:spcAft>
                <a:buClr>
                  <a:srgbClr val="0097E2"/>
                </a:buClr>
                <a:buSzPct val="80000"/>
                <a:buFont typeface="Wingdings" panose="05000000000000000000" pitchFamily="2" charset="2"/>
                <a:buChar char="¨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Arial" panose="020B0604020202020204"/>
                  <a:ea typeface="宋体" panose="02010600030101010101" pitchFamily="2" charset="-122"/>
                  <a:cs typeface="Arial" panose="020B0604020202020204" pitchFamily="34" charset="0"/>
                </a:rPr>
                <a:t>M – Medium</a:t>
              </a:r>
            </a:p>
          </p:txBody>
        </p:sp>
        <p:sp>
          <p:nvSpPr>
            <p:cNvPr id="15393" name="Text Box 39"/>
            <p:cNvSpPr txBox="1">
              <a:spLocks noChangeArrowheads="1"/>
            </p:cNvSpPr>
            <p:nvPr/>
          </p:nvSpPr>
          <p:spPr bwMode="auto">
            <a:xfrm>
              <a:off x="4806951" y="5191125"/>
              <a:ext cx="633231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Aft>
                  <a:spcPts val="600"/>
                </a:spcAft>
                <a:buClr>
                  <a:srgbClr val="005EAF"/>
                </a:buClr>
                <a:buSzPct val="7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Aft>
                  <a:spcPts val="600"/>
                </a:spcAft>
                <a:buClr>
                  <a:srgbClr val="0097E2"/>
                </a:buClr>
                <a:buSzPct val="75000"/>
                <a:buFont typeface="Wingdings" panose="05000000000000000000" pitchFamily="2" charset="2"/>
                <a:buChar char="¨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Aft>
                  <a:spcPts val="600"/>
                </a:spcAft>
                <a:buClr>
                  <a:srgbClr val="005EAF"/>
                </a:buClr>
                <a:buFont typeface="Arial" panose="020B0604020202020204" pitchFamily="34" charset="0"/>
                <a:buChar char="■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Aft>
                  <a:spcPts val="600"/>
                </a:spcAft>
                <a:buClr>
                  <a:srgbClr val="0097E2"/>
                </a:buClr>
                <a:buSzPct val="80000"/>
                <a:buFont typeface="Wingdings" panose="05000000000000000000" pitchFamily="2" charset="2"/>
                <a:buChar char="¨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Arial" panose="020B0604020202020204"/>
                  <a:ea typeface="宋体" panose="02010600030101010101" pitchFamily="2" charset="-122"/>
                  <a:cs typeface="Arial" panose="020B0604020202020204" pitchFamily="34" charset="0"/>
                </a:rPr>
                <a:t>L - Low</a:t>
              </a:r>
            </a:p>
          </p:txBody>
        </p:sp>
        <p:sp>
          <p:nvSpPr>
            <p:cNvPr id="15394" name="Text Box 40"/>
            <p:cNvSpPr txBox="1">
              <a:spLocks noChangeArrowheads="1"/>
            </p:cNvSpPr>
            <p:nvPr/>
          </p:nvSpPr>
          <p:spPr bwMode="auto">
            <a:xfrm>
              <a:off x="5649913" y="5181600"/>
              <a:ext cx="1219309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Aft>
                  <a:spcPts val="600"/>
                </a:spcAft>
                <a:buClr>
                  <a:srgbClr val="005EAF"/>
                </a:buClr>
                <a:buSzPct val="7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Aft>
                  <a:spcPts val="600"/>
                </a:spcAft>
                <a:buClr>
                  <a:srgbClr val="0097E2"/>
                </a:buClr>
                <a:buSzPct val="75000"/>
                <a:buFont typeface="Wingdings" panose="05000000000000000000" pitchFamily="2" charset="2"/>
                <a:buChar char="¨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Aft>
                  <a:spcPts val="600"/>
                </a:spcAft>
                <a:buClr>
                  <a:srgbClr val="005EAF"/>
                </a:buClr>
                <a:buFont typeface="Arial" panose="020B0604020202020204" pitchFamily="34" charset="0"/>
                <a:buChar char="■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Aft>
                  <a:spcPts val="600"/>
                </a:spcAft>
                <a:buClr>
                  <a:srgbClr val="0097E2"/>
                </a:buClr>
                <a:buSzPct val="80000"/>
                <a:buFont typeface="Wingdings" panose="05000000000000000000" pitchFamily="2" charset="2"/>
                <a:buChar char="¨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Arial" panose="020B0604020202020204"/>
                  <a:ea typeface="宋体" panose="02010600030101010101" pitchFamily="2" charset="-122"/>
                  <a:cs typeface="Arial" panose="020B0604020202020204" pitchFamily="34" charset="0"/>
                </a:rPr>
                <a:t>I C – Inner Circle</a:t>
              </a:r>
            </a:p>
          </p:txBody>
        </p:sp>
        <p:sp>
          <p:nvSpPr>
            <p:cNvPr id="15395" name="AutoShape 41"/>
            <p:cNvSpPr>
              <a:spLocks noChangeArrowheads="1"/>
            </p:cNvSpPr>
            <p:nvPr/>
          </p:nvSpPr>
          <p:spPr bwMode="gray">
            <a:xfrm>
              <a:off x="1704975" y="5486401"/>
              <a:ext cx="6311901" cy="212723"/>
            </a:xfrm>
            <a:prstGeom prst="roundRect">
              <a:avLst>
                <a:gd name="adj" fmla="val 39718"/>
              </a:avLst>
            </a:prstGeom>
            <a:noFill/>
            <a:ln w="1905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45720" rIns="45720" anchor="ctr"/>
            <a:lstStyle>
              <a:lvl1pPr>
                <a:spcAft>
                  <a:spcPts val="600"/>
                </a:spcAft>
                <a:buClr>
                  <a:srgbClr val="005EAF"/>
                </a:buClr>
                <a:buSzPct val="7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Aft>
                  <a:spcPts val="600"/>
                </a:spcAft>
                <a:buClr>
                  <a:srgbClr val="0097E2"/>
                </a:buClr>
                <a:buSzPct val="75000"/>
                <a:buFont typeface="Wingdings" panose="05000000000000000000" pitchFamily="2" charset="2"/>
                <a:buChar char="¨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Aft>
                  <a:spcPts val="600"/>
                </a:spcAft>
                <a:buClr>
                  <a:srgbClr val="005EAF"/>
                </a:buClr>
                <a:buFont typeface="Arial" panose="020B0604020202020204" pitchFamily="34" charset="0"/>
                <a:buChar char="■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Aft>
                  <a:spcPts val="600"/>
                </a:spcAft>
                <a:buClr>
                  <a:srgbClr val="0097E2"/>
                </a:buClr>
                <a:buSzPct val="80000"/>
                <a:buFont typeface="Wingdings" panose="05000000000000000000" pitchFamily="2" charset="2"/>
                <a:buChar char="¨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ct val="0"/>
                </a:spcAft>
                <a:buClrTx/>
                <a:buSzTx/>
                <a:buFontTx/>
                <a:buNone/>
              </a:pPr>
              <a:endParaRPr lang="en-SG" altLang="en-US" sz="240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396" name="Rectangle 42"/>
            <p:cNvSpPr>
              <a:spLocks noChangeArrowheads="1"/>
            </p:cNvSpPr>
            <p:nvPr/>
          </p:nvSpPr>
          <p:spPr bwMode="gray">
            <a:xfrm>
              <a:off x="1863725" y="5490845"/>
              <a:ext cx="1258888" cy="179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5720" tIns="44450" rIns="45720" bIns="44450"/>
            <a:lstStyle>
              <a:lvl1pPr>
                <a:spcAft>
                  <a:spcPts val="600"/>
                </a:spcAft>
                <a:buClr>
                  <a:srgbClr val="005EAF"/>
                </a:buClr>
                <a:buSzPct val="7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Aft>
                  <a:spcPts val="600"/>
                </a:spcAft>
                <a:buClr>
                  <a:srgbClr val="0097E2"/>
                </a:buClr>
                <a:buSzPct val="75000"/>
                <a:buFont typeface="Wingdings" panose="05000000000000000000" pitchFamily="2" charset="2"/>
                <a:buChar char="¨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Aft>
                  <a:spcPts val="600"/>
                </a:spcAft>
                <a:buClr>
                  <a:srgbClr val="005EAF"/>
                </a:buClr>
                <a:buFont typeface="Arial" panose="020B0604020202020204" pitchFamily="34" charset="0"/>
                <a:buChar char="■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Aft>
                  <a:spcPts val="600"/>
                </a:spcAft>
                <a:buClr>
                  <a:srgbClr val="0097E2"/>
                </a:buClr>
                <a:buSzPct val="80000"/>
                <a:buFont typeface="Wingdings" panose="05000000000000000000" pitchFamily="2" charset="2"/>
                <a:buChar char="¨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lnSpc>
                  <a:spcPct val="95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633260"/>
                </a:buClr>
                <a:buSzTx/>
                <a:buFontTx/>
                <a:buNone/>
              </a:pPr>
              <a:r>
                <a:rPr lang="en-US" altLang="en-US" sz="1000" dirty="0">
                  <a:solidFill>
                    <a:prstClr val="black"/>
                  </a:solidFill>
                  <a:latin typeface="Arial" panose="020B0604020202020204"/>
                  <a:ea typeface="宋体" panose="02010600030101010101" pitchFamily="2" charset="-122"/>
                  <a:cs typeface="Arial" panose="020B0604020202020204" pitchFamily="34" charset="0"/>
                </a:rPr>
                <a:t>Coverage:</a:t>
              </a:r>
            </a:p>
          </p:txBody>
        </p:sp>
        <p:sp>
          <p:nvSpPr>
            <p:cNvPr id="15397" name="Text Box 43"/>
            <p:cNvSpPr txBox="1">
              <a:spLocks noChangeArrowheads="1"/>
            </p:cNvSpPr>
            <p:nvPr/>
          </p:nvSpPr>
          <p:spPr bwMode="auto">
            <a:xfrm>
              <a:off x="2730501" y="5462270"/>
              <a:ext cx="118103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Aft>
                  <a:spcPts val="600"/>
                </a:spcAft>
                <a:buClr>
                  <a:srgbClr val="005EAF"/>
                </a:buClr>
                <a:buSzPct val="7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Aft>
                  <a:spcPts val="600"/>
                </a:spcAft>
                <a:buClr>
                  <a:srgbClr val="0097E2"/>
                </a:buClr>
                <a:buSzPct val="75000"/>
                <a:buFont typeface="Wingdings" panose="05000000000000000000" pitchFamily="2" charset="2"/>
                <a:buChar char="¨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Aft>
                  <a:spcPts val="600"/>
                </a:spcAft>
                <a:buClr>
                  <a:srgbClr val="005EAF"/>
                </a:buClr>
                <a:buFont typeface="Arial" panose="020B0604020202020204" pitchFamily="34" charset="0"/>
                <a:buChar char="■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Aft>
                  <a:spcPts val="600"/>
                </a:spcAft>
                <a:buClr>
                  <a:srgbClr val="0097E2"/>
                </a:buClr>
                <a:buSzPct val="80000"/>
                <a:buFont typeface="Wingdings" panose="05000000000000000000" pitchFamily="2" charset="2"/>
                <a:buChar char="¨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Arial" panose="020B0604020202020204"/>
                  <a:ea typeface="宋体" panose="02010600030101010101" pitchFamily="2" charset="-122"/>
                  <a:cs typeface="Arial" panose="020B0604020202020204" pitchFamily="34" charset="0"/>
                </a:rPr>
                <a:t>      - No contact</a:t>
              </a:r>
            </a:p>
          </p:txBody>
        </p:sp>
        <p:sp>
          <p:nvSpPr>
            <p:cNvPr id="15398" name="Text Box 44"/>
            <p:cNvSpPr txBox="1">
              <a:spLocks noChangeArrowheads="1"/>
            </p:cNvSpPr>
            <p:nvPr/>
          </p:nvSpPr>
          <p:spPr bwMode="auto">
            <a:xfrm>
              <a:off x="4210051" y="5471160"/>
              <a:ext cx="960622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Aft>
                  <a:spcPts val="600"/>
                </a:spcAft>
                <a:buClr>
                  <a:srgbClr val="005EAF"/>
                </a:buClr>
                <a:buSzPct val="7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Aft>
                  <a:spcPts val="600"/>
                </a:spcAft>
                <a:buClr>
                  <a:srgbClr val="0097E2"/>
                </a:buClr>
                <a:buSzPct val="75000"/>
                <a:buFont typeface="Wingdings" panose="05000000000000000000" pitchFamily="2" charset="2"/>
                <a:buChar char="¨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Aft>
                  <a:spcPts val="600"/>
                </a:spcAft>
                <a:buClr>
                  <a:srgbClr val="005EAF"/>
                </a:buClr>
                <a:buFont typeface="Arial" panose="020B0604020202020204" pitchFamily="34" charset="0"/>
                <a:buChar char="■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Aft>
                  <a:spcPts val="600"/>
                </a:spcAft>
                <a:buClr>
                  <a:srgbClr val="0097E2"/>
                </a:buClr>
                <a:buSzPct val="80000"/>
                <a:buFont typeface="Wingdings" panose="05000000000000000000" pitchFamily="2" charset="2"/>
                <a:buChar char="¨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200" dirty="0">
                  <a:solidFill>
                    <a:prstClr val="black"/>
                  </a:solidFill>
                  <a:latin typeface="Arial" panose="020B0604020202020204"/>
                  <a:ea typeface="宋体" panose="02010600030101010101" pitchFamily="2" charset="-122"/>
                  <a:cs typeface="Arial" panose="020B0604020202020204" pitchFamily="34" charset="0"/>
                </a:rPr>
                <a:t>         – Brief </a:t>
              </a:r>
            </a:p>
          </p:txBody>
        </p:sp>
        <p:sp>
          <p:nvSpPr>
            <p:cNvPr id="15399" name="Text Box 45"/>
            <p:cNvSpPr txBox="1">
              <a:spLocks noChangeArrowheads="1"/>
            </p:cNvSpPr>
            <p:nvPr/>
          </p:nvSpPr>
          <p:spPr bwMode="auto">
            <a:xfrm>
              <a:off x="5616575" y="5470209"/>
              <a:ext cx="97155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Aft>
                  <a:spcPts val="600"/>
                </a:spcAft>
                <a:buClr>
                  <a:srgbClr val="005EAF"/>
                </a:buClr>
                <a:buSzPct val="7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Aft>
                  <a:spcPts val="600"/>
                </a:spcAft>
                <a:buClr>
                  <a:srgbClr val="0097E2"/>
                </a:buClr>
                <a:buSzPct val="75000"/>
                <a:buFont typeface="Wingdings" panose="05000000000000000000" pitchFamily="2" charset="2"/>
                <a:buChar char="¨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Aft>
                  <a:spcPts val="600"/>
                </a:spcAft>
                <a:buClr>
                  <a:srgbClr val="005EAF"/>
                </a:buClr>
                <a:buFont typeface="Arial" panose="020B0604020202020204" pitchFamily="34" charset="0"/>
                <a:buChar char="■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Aft>
                  <a:spcPts val="600"/>
                </a:spcAft>
                <a:buClr>
                  <a:srgbClr val="0097E2"/>
                </a:buClr>
                <a:buSzPct val="80000"/>
                <a:buFont typeface="Wingdings" panose="05000000000000000000" pitchFamily="2" charset="2"/>
                <a:buChar char="¨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Arial" panose="020B0604020202020204"/>
                  <a:ea typeface="宋体" panose="02010600030101010101" pitchFamily="2" charset="-122"/>
                  <a:cs typeface="Arial" panose="020B0604020202020204" pitchFamily="34" charset="0"/>
                </a:rPr>
                <a:t>    - Multiple</a:t>
              </a:r>
            </a:p>
          </p:txBody>
        </p:sp>
        <p:sp>
          <p:nvSpPr>
            <p:cNvPr id="15400" name="Text Box 46"/>
            <p:cNvSpPr txBox="1">
              <a:spLocks noChangeArrowheads="1"/>
            </p:cNvSpPr>
            <p:nvPr/>
          </p:nvSpPr>
          <p:spPr bwMode="auto">
            <a:xfrm>
              <a:off x="6999288" y="5486084"/>
              <a:ext cx="90576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Aft>
                  <a:spcPts val="600"/>
                </a:spcAft>
                <a:buClr>
                  <a:srgbClr val="005EAF"/>
                </a:buClr>
                <a:buSzPct val="7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Aft>
                  <a:spcPts val="600"/>
                </a:spcAft>
                <a:buClr>
                  <a:srgbClr val="0097E2"/>
                </a:buClr>
                <a:buSzPct val="75000"/>
                <a:buFont typeface="Wingdings" panose="05000000000000000000" pitchFamily="2" charset="2"/>
                <a:buChar char="¨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Aft>
                  <a:spcPts val="600"/>
                </a:spcAft>
                <a:buClr>
                  <a:srgbClr val="005EAF"/>
                </a:buClr>
                <a:buFont typeface="Arial" panose="020B0604020202020204" pitchFamily="34" charset="0"/>
                <a:buChar char="■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Aft>
                  <a:spcPts val="600"/>
                </a:spcAft>
                <a:buClr>
                  <a:srgbClr val="0097E2"/>
                </a:buClr>
                <a:buSzPct val="80000"/>
                <a:buFont typeface="Wingdings" panose="05000000000000000000" pitchFamily="2" charset="2"/>
                <a:buChar char="¨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Arial" panose="020B0604020202020204"/>
                  <a:ea typeface="宋体" panose="02010600030101010101" pitchFamily="2" charset="-122"/>
                  <a:cs typeface="Arial" panose="020B0604020202020204" pitchFamily="34" charset="0"/>
                </a:rPr>
                <a:t>  – In depth</a:t>
              </a:r>
            </a:p>
          </p:txBody>
        </p:sp>
        <p:sp>
          <p:nvSpPr>
            <p:cNvPr id="15403" name="Text Box 49"/>
            <p:cNvSpPr txBox="1">
              <a:spLocks noChangeArrowheads="1"/>
            </p:cNvSpPr>
            <p:nvPr/>
          </p:nvSpPr>
          <p:spPr bwMode="auto">
            <a:xfrm>
              <a:off x="1895475" y="5910264"/>
              <a:ext cx="12573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>
                <a:spcAft>
                  <a:spcPts val="600"/>
                </a:spcAft>
                <a:buClr>
                  <a:srgbClr val="005EAF"/>
                </a:buClr>
                <a:buSzPct val="7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Aft>
                  <a:spcPts val="600"/>
                </a:spcAft>
                <a:buClr>
                  <a:srgbClr val="0097E2"/>
                </a:buClr>
                <a:buSzPct val="75000"/>
                <a:buFont typeface="Wingdings" panose="05000000000000000000" pitchFamily="2" charset="2"/>
                <a:buChar char="¨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Aft>
                  <a:spcPts val="600"/>
                </a:spcAft>
                <a:buClr>
                  <a:srgbClr val="005EAF"/>
                </a:buClr>
                <a:buFont typeface="Arial" panose="020B0604020202020204" pitchFamily="34" charset="0"/>
                <a:buChar char="■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Aft>
                  <a:spcPts val="600"/>
                </a:spcAft>
                <a:buClr>
                  <a:srgbClr val="0097E2"/>
                </a:buClr>
                <a:buSzPct val="80000"/>
                <a:buFont typeface="Wingdings" panose="05000000000000000000" pitchFamily="2" charset="2"/>
                <a:buChar char="¨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n-US" altLang="en-US" sz="120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409" name="Rectangle 55"/>
            <p:cNvSpPr>
              <a:spLocks noChangeArrowheads="1"/>
            </p:cNvSpPr>
            <p:nvPr/>
          </p:nvSpPr>
          <p:spPr bwMode="auto">
            <a:xfrm>
              <a:off x="2851150" y="5516880"/>
              <a:ext cx="152400" cy="14128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Aft>
                  <a:spcPts val="600"/>
                </a:spcAft>
                <a:buClr>
                  <a:srgbClr val="005EAF"/>
                </a:buClr>
                <a:buSzPct val="7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Aft>
                  <a:spcPts val="600"/>
                </a:spcAft>
                <a:buClr>
                  <a:srgbClr val="0097E2"/>
                </a:buClr>
                <a:buSzPct val="75000"/>
                <a:buFont typeface="Wingdings" panose="05000000000000000000" pitchFamily="2" charset="2"/>
                <a:buChar char="¨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Aft>
                  <a:spcPts val="600"/>
                </a:spcAft>
                <a:buClr>
                  <a:srgbClr val="005EAF"/>
                </a:buClr>
                <a:buFont typeface="Arial" panose="020B0604020202020204" pitchFamily="34" charset="0"/>
                <a:buChar char="■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Aft>
                  <a:spcPts val="600"/>
                </a:spcAft>
                <a:buClr>
                  <a:srgbClr val="0097E2"/>
                </a:buClr>
                <a:buSzPct val="80000"/>
                <a:buFont typeface="Wingdings" panose="05000000000000000000" pitchFamily="2" charset="2"/>
                <a:buChar char="¨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ct val="0"/>
                </a:spcAft>
                <a:buClrTx/>
                <a:buSzTx/>
                <a:buFontTx/>
                <a:buNone/>
              </a:pPr>
              <a:endParaRPr lang="en-SG" altLang="en-US" sz="240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grpSp>
          <p:nvGrpSpPr>
            <p:cNvPr id="15410" name="Group 56"/>
            <p:cNvGrpSpPr>
              <a:grpSpLocks/>
            </p:cNvGrpSpPr>
            <p:nvPr/>
          </p:nvGrpSpPr>
          <p:grpSpPr bwMode="auto">
            <a:xfrm>
              <a:off x="4465638" y="5518449"/>
              <a:ext cx="152400" cy="153062"/>
              <a:chOff x="1889" y="3650"/>
              <a:chExt cx="96" cy="104"/>
            </a:xfrm>
          </p:grpSpPr>
          <p:sp>
            <p:nvSpPr>
              <p:cNvPr id="15425" name="Rectangle 57"/>
              <p:cNvSpPr>
                <a:spLocks noChangeArrowheads="1"/>
              </p:cNvSpPr>
              <p:nvPr/>
            </p:nvSpPr>
            <p:spPr bwMode="auto">
              <a:xfrm>
                <a:off x="1889" y="3650"/>
                <a:ext cx="96" cy="96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Aft>
                    <a:spcPts val="600"/>
                  </a:spcAft>
                  <a:buClr>
                    <a:srgbClr val="005EAF"/>
                  </a:buClr>
                  <a:buSzPct val="7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Aft>
                    <a:spcPts val="600"/>
                  </a:spcAft>
                  <a:buClr>
                    <a:srgbClr val="0097E2"/>
                  </a:buClr>
                  <a:buSzPct val="75000"/>
                  <a:buFont typeface="Wingdings" panose="05000000000000000000" pitchFamily="2" charset="2"/>
                  <a:buChar char="¨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Aft>
                    <a:spcPts val="600"/>
                  </a:spcAft>
                  <a:buClr>
                    <a:srgbClr val="005EAF"/>
                  </a:buClr>
                  <a:buFont typeface="Arial" panose="020B0604020202020204" pitchFamily="34" charset="0"/>
                  <a:buChar char="■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Aft>
                    <a:spcPts val="600"/>
                  </a:spcAft>
                  <a:buClr>
                    <a:srgbClr val="0097E2"/>
                  </a:buClr>
                  <a:buSzPct val="80000"/>
                  <a:buFont typeface="Wingdings" panose="05000000000000000000" pitchFamily="2" charset="2"/>
                  <a:buChar char="¨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Aft>
                    <a:spcPts val="600"/>
                  </a:spcAft>
                  <a:buClr>
                    <a:srgbClr val="005EAF"/>
                  </a:buClr>
                  <a:buSzPct val="65000"/>
                  <a:buFont typeface="Arial" panose="020B0604020202020204" pitchFamily="34" charset="0"/>
                  <a:buChar char="▬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ts val="600"/>
                  </a:spcAft>
                  <a:buClr>
                    <a:srgbClr val="005EAF"/>
                  </a:buClr>
                  <a:buSzPct val="65000"/>
                  <a:buFont typeface="Arial" panose="020B0604020202020204" pitchFamily="34" charset="0"/>
                  <a:buChar char="▬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ts val="600"/>
                  </a:spcAft>
                  <a:buClr>
                    <a:srgbClr val="005EAF"/>
                  </a:buClr>
                  <a:buSzPct val="65000"/>
                  <a:buFont typeface="Arial" panose="020B0604020202020204" pitchFamily="34" charset="0"/>
                  <a:buChar char="▬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ts val="600"/>
                  </a:spcAft>
                  <a:buClr>
                    <a:srgbClr val="005EAF"/>
                  </a:buClr>
                  <a:buSzPct val="65000"/>
                  <a:buFont typeface="Arial" panose="020B0604020202020204" pitchFamily="34" charset="0"/>
                  <a:buChar char="▬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ts val="600"/>
                  </a:spcAft>
                  <a:buClr>
                    <a:srgbClr val="005EAF"/>
                  </a:buClr>
                  <a:buSzPct val="65000"/>
                  <a:buFont typeface="Arial" panose="020B0604020202020204" pitchFamily="34" charset="0"/>
                  <a:buChar char="▬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n-SG" altLang="en-US" sz="2400">
                  <a:solidFill>
                    <a:prstClr val="black"/>
                  </a:solidFill>
                  <a:latin typeface="Arial" panose="020B0604020202020204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5426" name="Rectangle 58"/>
              <p:cNvSpPr>
                <a:spLocks noChangeArrowheads="1"/>
              </p:cNvSpPr>
              <p:nvPr/>
            </p:nvSpPr>
            <p:spPr bwMode="auto">
              <a:xfrm>
                <a:off x="1928" y="3698"/>
                <a:ext cx="48" cy="56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Aft>
                    <a:spcPts val="600"/>
                  </a:spcAft>
                  <a:buClr>
                    <a:srgbClr val="005EAF"/>
                  </a:buClr>
                  <a:buSzPct val="7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Aft>
                    <a:spcPts val="600"/>
                  </a:spcAft>
                  <a:buClr>
                    <a:srgbClr val="0097E2"/>
                  </a:buClr>
                  <a:buSzPct val="75000"/>
                  <a:buFont typeface="Wingdings" panose="05000000000000000000" pitchFamily="2" charset="2"/>
                  <a:buChar char="¨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Aft>
                    <a:spcPts val="600"/>
                  </a:spcAft>
                  <a:buClr>
                    <a:srgbClr val="005EAF"/>
                  </a:buClr>
                  <a:buFont typeface="Arial" panose="020B0604020202020204" pitchFamily="34" charset="0"/>
                  <a:buChar char="■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Aft>
                    <a:spcPts val="600"/>
                  </a:spcAft>
                  <a:buClr>
                    <a:srgbClr val="0097E2"/>
                  </a:buClr>
                  <a:buSzPct val="80000"/>
                  <a:buFont typeface="Wingdings" panose="05000000000000000000" pitchFamily="2" charset="2"/>
                  <a:buChar char="¨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Aft>
                    <a:spcPts val="600"/>
                  </a:spcAft>
                  <a:buClr>
                    <a:srgbClr val="005EAF"/>
                  </a:buClr>
                  <a:buSzPct val="65000"/>
                  <a:buFont typeface="Arial" panose="020B0604020202020204" pitchFamily="34" charset="0"/>
                  <a:buChar char="▬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ts val="600"/>
                  </a:spcAft>
                  <a:buClr>
                    <a:srgbClr val="005EAF"/>
                  </a:buClr>
                  <a:buSzPct val="65000"/>
                  <a:buFont typeface="Arial" panose="020B0604020202020204" pitchFamily="34" charset="0"/>
                  <a:buChar char="▬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ts val="600"/>
                  </a:spcAft>
                  <a:buClr>
                    <a:srgbClr val="005EAF"/>
                  </a:buClr>
                  <a:buSzPct val="65000"/>
                  <a:buFont typeface="Arial" panose="020B0604020202020204" pitchFamily="34" charset="0"/>
                  <a:buChar char="▬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ts val="600"/>
                  </a:spcAft>
                  <a:buClr>
                    <a:srgbClr val="005EAF"/>
                  </a:buClr>
                  <a:buSzPct val="65000"/>
                  <a:buFont typeface="Arial" panose="020B0604020202020204" pitchFamily="34" charset="0"/>
                  <a:buChar char="▬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ts val="600"/>
                  </a:spcAft>
                  <a:buClr>
                    <a:srgbClr val="005EAF"/>
                  </a:buClr>
                  <a:buSzPct val="65000"/>
                  <a:buFont typeface="Arial" panose="020B0604020202020204" pitchFamily="34" charset="0"/>
                  <a:buChar char="▬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en-SG" altLang="en-US" sz="2400">
                  <a:solidFill>
                    <a:prstClr val="black"/>
                  </a:solidFill>
                  <a:latin typeface="Arial" panose="020B0604020202020204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411" name="Rectangle 59"/>
            <p:cNvSpPr>
              <a:spLocks noChangeArrowheads="1"/>
            </p:cNvSpPr>
            <p:nvPr/>
          </p:nvSpPr>
          <p:spPr bwMode="auto">
            <a:xfrm>
              <a:off x="5646738" y="5562600"/>
              <a:ext cx="152400" cy="14128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Aft>
                  <a:spcPts val="600"/>
                </a:spcAft>
                <a:buClr>
                  <a:srgbClr val="005EAF"/>
                </a:buClr>
                <a:buSzPct val="7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Aft>
                  <a:spcPts val="600"/>
                </a:spcAft>
                <a:buClr>
                  <a:srgbClr val="0097E2"/>
                </a:buClr>
                <a:buSzPct val="75000"/>
                <a:buFont typeface="Wingdings" panose="05000000000000000000" pitchFamily="2" charset="2"/>
                <a:buChar char="¨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Aft>
                  <a:spcPts val="600"/>
                </a:spcAft>
                <a:buClr>
                  <a:srgbClr val="005EAF"/>
                </a:buClr>
                <a:buFont typeface="Arial" panose="020B0604020202020204" pitchFamily="34" charset="0"/>
                <a:buChar char="■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Aft>
                  <a:spcPts val="600"/>
                </a:spcAft>
                <a:buClr>
                  <a:srgbClr val="0097E2"/>
                </a:buClr>
                <a:buSzPct val="80000"/>
                <a:buFont typeface="Wingdings" panose="05000000000000000000" pitchFamily="2" charset="2"/>
                <a:buChar char="¨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ct val="0"/>
                </a:spcAft>
                <a:buClrTx/>
                <a:buSzTx/>
                <a:buFontTx/>
                <a:buNone/>
              </a:pPr>
              <a:endParaRPr lang="en-SG" altLang="en-US" sz="240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412" name="Rectangle 60"/>
            <p:cNvSpPr>
              <a:spLocks noChangeArrowheads="1"/>
            </p:cNvSpPr>
            <p:nvPr/>
          </p:nvSpPr>
          <p:spPr bwMode="auto">
            <a:xfrm>
              <a:off x="5653088" y="5593080"/>
              <a:ext cx="146050" cy="71438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Aft>
                  <a:spcPts val="600"/>
                </a:spcAft>
                <a:buClr>
                  <a:srgbClr val="005EAF"/>
                </a:buClr>
                <a:buSzPct val="7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Aft>
                  <a:spcPts val="600"/>
                </a:spcAft>
                <a:buClr>
                  <a:srgbClr val="0097E2"/>
                </a:buClr>
                <a:buSzPct val="75000"/>
                <a:buFont typeface="Wingdings" panose="05000000000000000000" pitchFamily="2" charset="2"/>
                <a:buChar char="¨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Aft>
                  <a:spcPts val="600"/>
                </a:spcAft>
                <a:buClr>
                  <a:srgbClr val="005EAF"/>
                </a:buClr>
                <a:buFont typeface="Arial" panose="020B0604020202020204" pitchFamily="34" charset="0"/>
                <a:buChar char="■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Aft>
                  <a:spcPts val="600"/>
                </a:spcAft>
                <a:buClr>
                  <a:srgbClr val="0097E2"/>
                </a:buClr>
                <a:buSzPct val="80000"/>
                <a:buFont typeface="Wingdings" panose="05000000000000000000" pitchFamily="2" charset="2"/>
                <a:buChar char="¨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ct val="0"/>
                </a:spcAft>
                <a:buClrTx/>
                <a:buSzTx/>
                <a:buFontTx/>
                <a:buNone/>
              </a:pPr>
              <a:endParaRPr lang="en-SG" altLang="en-US" sz="240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413" name="Rectangle 61"/>
            <p:cNvSpPr>
              <a:spLocks noChangeArrowheads="1"/>
            </p:cNvSpPr>
            <p:nvPr/>
          </p:nvSpPr>
          <p:spPr bwMode="auto">
            <a:xfrm>
              <a:off x="6980238" y="5562600"/>
              <a:ext cx="152400" cy="141288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Aft>
                  <a:spcPts val="600"/>
                </a:spcAft>
                <a:buClr>
                  <a:srgbClr val="005EAF"/>
                </a:buClr>
                <a:buSzPct val="7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Aft>
                  <a:spcPts val="600"/>
                </a:spcAft>
                <a:buClr>
                  <a:srgbClr val="0097E2"/>
                </a:buClr>
                <a:buSzPct val="75000"/>
                <a:buFont typeface="Wingdings" panose="05000000000000000000" pitchFamily="2" charset="2"/>
                <a:buChar char="¨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Aft>
                  <a:spcPts val="600"/>
                </a:spcAft>
                <a:buClr>
                  <a:srgbClr val="005EAF"/>
                </a:buClr>
                <a:buFont typeface="Arial" panose="020B0604020202020204" pitchFamily="34" charset="0"/>
                <a:buChar char="■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Aft>
                  <a:spcPts val="600"/>
                </a:spcAft>
                <a:buClr>
                  <a:srgbClr val="0097E2"/>
                </a:buClr>
                <a:buSzPct val="80000"/>
                <a:buFont typeface="Wingdings" panose="05000000000000000000" pitchFamily="2" charset="2"/>
                <a:buChar char="¨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ct val="0"/>
                </a:spcAft>
                <a:buClrTx/>
                <a:buSzTx/>
                <a:buFontTx/>
                <a:buNone/>
              </a:pPr>
              <a:endParaRPr lang="en-SG" altLang="en-US" sz="240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419" name="Text Box 67"/>
            <p:cNvSpPr txBox="1">
              <a:spLocks noChangeArrowheads="1"/>
            </p:cNvSpPr>
            <p:nvPr/>
          </p:nvSpPr>
          <p:spPr bwMode="auto">
            <a:xfrm>
              <a:off x="1822746" y="5744529"/>
              <a:ext cx="838200" cy="244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Aft>
                  <a:spcPts val="600"/>
                </a:spcAft>
                <a:buClr>
                  <a:srgbClr val="005EAF"/>
                </a:buClr>
                <a:buSzPct val="7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Aft>
                  <a:spcPts val="600"/>
                </a:spcAft>
                <a:buClr>
                  <a:srgbClr val="0097E2"/>
                </a:buClr>
                <a:buSzPct val="75000"/>
                <a:buFont typeface="Wingdings" panose="05000000000000000000" pitchFamily="2" charset="2"/>
                <a:buChar char="¨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Aft>
                  <a:spcPts val="600"/>
                </a:spcAft>
                <a:buClr>
                  <a:srgbClr val="005EAF"/>
                </a:buClr>
                <a:buFont typeface="Arial" panose="020B0604020202020204" pitchFamily="34" charset="0"/>
                <a:buChar char="■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Aft>
                  <a:spcPts val="600"/>
                </a:spcAft>
                <a:buClr>
                  <a:srgbClr val="0097E2"/>
                </a:buClr>
                <a:buSzPct val="80000"/>
                <a:buFont typeface="Wingdings" panose="05000000000000000000" pitchFamily="2" charset="2"/>
                <a:buChar char="¨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000" dirty="0">
                  <a:solidFill>
                    <a:prstClr val="black"/>
                  </a:solidFill>
                  <a:latin typeface="Arial" panose="020B0604020202020204"/>
                  <a:ea typeface="宋体" panose="02010600030101010101" pitchFamily="2" charset="-122"/>
                  <a:cs typeface="Arial" panose="020B0604020202020204" pitchFamily="34" charset="0"/>
                </a:rPr>
                <a:t>Receptivity:</a:t>
              </a:r>
            </a:p>
          </p:txBody>
        </p:sp>
        <p:sp>
          <p:nvSpPr>
            <p:cNvPr id="15420" name="Text Box 68"/>
            <p:cNvSpPr txBox="1">
              <a:spLocks noChangeArrowheads="1"/>
            </p:cNvSpPr>
            <p:nvPr/>
          </p:nvSpPr>
          <p:spPr bwMode="auto">
            <a:xfrm>
              <a:off x="2524422" y="5721985"/>
              <a:ext cx="81341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Aft>
                  <a:spcPts val="600"/>
                </a:spcAft>
                <a:buClr>
                  <a:srgbClr val="005EAF"/>
                </a:buClr>
                <a:buSzPct val="7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Aft>
                  <a:spcPts val="600"/>
                </a:spcAft>
                <a:buClr>
                  <a:srgbClr val="0097E2"/>
                </a:buClr>
                <a:buSzPct val="75000"/>
                <a:buFont typeface="Wingdings" panose="05000000000000000000" pitchFamily="2" charset="2"/>
                <a:buChar char="¨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Aft>
                  <a:spcPts val="600"/>
                </a:spcAft>
                <a:buClr>
                  <a:srgbClr val="005EAF"/>
                </a:buClr>
                <a:buFont typeface="Arial" panose="020B0604020202020204" pitchFamily="34" charset="0"/>
                <a:buChar char="■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Aft>
                  <a:spcPts val="600"/>
                </a:spcAft>
                <a:buClr>
                  <a:srgbClr val="0097E2"/>
                </a:buClr>
                <a:buSzPct val="80000"/>
                <a:buFont typeface="Wingdings" panose="05000000000000000000" pitchFamily="2" charset="2"/>
                <a:buChar char="¨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200" dirty="0">
                  <a:solidFill>
                    <a:prstClr val="black"/>
                  </a:solidFill>
                  <a:latin typeface="Arial" panose="020B0604020202020204"/>
                  <a:ea typeface="宋体" panose="02010600030101010101" pitchFamily="2" charset="-122"/>
                  <a:cs typeface="Arial" panose="020B0604020202020204" pitchFamily="34" charset="0"/>
                </a:rPr>
                <a:t> Coach - 5</a:t>
              </a:r>
            </a:p>
          </p:txBody>
        </p:sp>
        <p:sp>
          <p:nvSpPr>
            <p:cNvPr id="15421" name="Text Box 69"/>
            <p:cNvSpPr txBox="1">
              <a:spLocks noChangeArrowheads="1"/>
            </p:cNvSpPr>
            <p:nvPr/>
          </p:nvSpPr>
          <p:spPr bwMode="auto">
            <a:xfrm>
              <a:off x="3364208" y="5729924"/>
              <a:ext cx="141268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Aft>
                  <a:spcPts val="600"/>
                </a:spcAft>
                <a:buClr>
                  <a:srgbClr val="005EAF"/>
                </a:buClr>
                <a:buSzPct val="7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Aft>
                  <a:spcPts val="600"/>
                </a:spcAft>
                <a:buClr>
                  <a:srgbClr val="0097E2"/>
                </a:buClr>
                <a:buSzPct val="75000"/>
                <a:buFont typeface="Wingdings" panose="05000000000000000000" pitchFamily="2" charset="2"/>
                <a:buChar char="¨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Aft>
                  <a:spcPts val="600"/>
                </a:spcAft>
                <a:buClr>
                  <a:srgbClr val="005EAF"/>
                </a:buClr>
                <a:buFont typeface="Arial" panose="020B0604020202020204" pitchFamily="34" charset="0"/>
                <a:buChar char="■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Aft>
                  <a:spcPts val="600"/>
                </a:spcAft>
                <a:buClr>
                  <a:srgbClr val="0097E2"/>
                </a:buClr>
                <a:buSzPct val="80000"/>
                <a:buFont typeface="Wingdings" panose="05000000000000000000" pitchFamily="2" charset="2"/>
                <a:buChar char="¨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Arial" panose="020B0604020202020204"/>
                  <a:ea typeface="宋体" panose="02010600030101010101" pitchFamily="2" charset="-122"/>
                  <a:cs typeface="Arial" panose="020B0604020202020204" pitchFamily="34" charset="0"/>
                </a:rPr>
                <a:t> Supporter – 1 to 4 </a:t>
              </a:r>
            </a:p>
          </p:txBody>
        </p:sp>
        <p:sp>
          <p:nvSpPr>
            <p:cNvPr id="15422" name="Text Box 70"/>
            <p:cNvSpPr txBox="1">
              <a:spLocks noChangeArrowheads="1"/>
            </p:cNvSpPr>
            <p:nvPr/>
          </p:nvSpPr>
          <p:spPr bwMode="auto">
            <a:xfrm>
              <a:off x="4983459" y="5714049"/>
              <a:ext cx="893763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Aft>
                  <a:spcPts val="600"/>
                </a:spcAft>
                <a:buClr>
                  <a:srgbClr val="005EAF"/>
                </a:buClr>
                <a:buSzPct val="7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Aft>
                  <a:spcPts val="600"/>
                </a:spcAft>
                <a:buClr>
                  <a:srgbClr val="0097E2"/>
                </a:buClr>
                <a:buSzPct val="75000"/>
                <a:buFont typeface="Wingdings" panose="05000000000000000000" pitchFamily="2" charset="2"/>
                <a:buChar char="¨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Aft>
                  <a:spcPts val="600"/>
                </a:spcAft>
                <a:buClr>
                  <a:srgbClr val="005EAF"/>
                </a:buClr>
                <a:buFont typeface="Arial" panose="020B0604020202020204" pitchFamily="34" charset="0"/>
                <a:buChar char="■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Aft>
                  <a:spcPts val="600"/>
                </a:spcAft>
                <a:buClr>
                  <a:srgbClr val="0097E2"/>
                </a:buClr>
                <a:buSzPct val="80000"/>
                <a:buFont typeface="Wingdings" panose="05000000000000000000" pitchFamily="2" charset="2"/>
                <a:buChar char="¨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Arial" panose="020B0604020202020204"/>
                  <a:ea typeface="宋体" panose="02010600030101010101" pitchFamily="2" charset="-122"/>
                  <a:cs typeface="Arial" panose="020B0604020202020204" pitchFamily="34" charset="0"/>
                </a:rPr>
                <a:t>Neutral - 0</a:t>
              </a:r>
            </a:p>
          </p:txBody>
        </p:sp>
        <p:sp>
          <p:nvSpPr>
            <p:cNvPr id="15423" name="Text Box 71"/>
            <p:cNvSpPr txBox="1">
              <a:spLocks noChangeArrowheads="1"/>
            </p:cNvSpPr>
            <p:nvPr/>
          </p:nvSpPr>
          <p:spPr bwMode="auto">
            <a:xfrm>
              <a:off x="5958183" y="5699760"/>
              <a:ext cx="1773238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Aft>
                  <a:spcPts val="600"/>
                </a:spcAft>
                <a:buClr>
                  <a:srgbClr val="005EAF"/>
                </a:buClr>
                <a:buSzPct val="7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Aft>
                  <a:spcPts val="600"/>
                </a:spcAft>
                <a:buClr>
                  <a:srgbClr val="0097E2"/>
                </a:buClr>
                <a:buSzPct val="75000"/>
                <a:buFont typeface="Wingdings" panose="05000000000000000000" pitchFamily="2" charset="2"/>
                <a:buChar char="¨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Aft>
                  <a:spcPts val="600"/>
                </a:spcAft>
                <a:buClr>
                  <a:srgbClr val="005EAF"/>
                </a:buClr>
                <a:buFont typeface="Arial" panose="020B0604020202020204" pitchFamily="34" charset="0"/>
                <a:buChar char="■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Aft>
                  <a:spcPts val="600"/>
                </a:spcAft>
                <a:buClr>
                  <a:srgbClr val="0097E2"/>
                </a:buClr>
                <a:buSzPct val="80000"/>
                <a:buFont typeface="Wingdings" panose="05000000000000000000" pitchFamily="2" charset="2"/>
                <a:buChar char="¨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5EAF"/>
                </a:buClr>
                <a:buSzPct val="65000"/>
                <a:buFont typeface="Arial" panose="020B0604020202020204" pitchFamily="34" charset="0"/>
                <a:buChar char="▬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Arial" panose="020B0604020202020204"/>
                  <a:ea typeface="宋体" panose="02010600030101010101" pitchFamily="2" charset="-122"/>
                  <a:cs typeface="Arial" panose="020B0604020202020204" pitchFamily="34" charset="0"/>
                </a:rPr>
                <a:t>Non-supporter - -1 to -4</a:t>
              </a:r>
            </a:p>
          </p:txBody>
        </p:sp>
      </p:grpSp>
      <p:sp>
        <p:nvSpPr>
          <p:cNvPr id="15424" name="Rectangle 72"/>
          <p:cNvSpPr>
            <a:spLocks noGrp="1" noChangeArrowheads="1"/>
          </p:cNvSpPr>
          <p:nvPr>
            <p:ph type="title"/>
          </p:nvPr>
        </p:nvSpPr>
        <p:spPr>
          <a:xfrm>
            <a:off x="1763713" y="219789"/>
            <a:ext cx="8229600" cy="563563"/>
          </a:xfrm>
        </p:spPr>
        <p:txBody>
          <a:bodyPr>
            <a:normAutofit/>
          </a:bodyPr>
          <a:lstStyle/>
          <a:p>
            <a:pPr eaLnBrk="1" hangingPunct="1"/>
            <a:r>
              <a:rPr lang="en-ZA" altLang="en-US" sz="2800" smtClean="0"/>
              <a:t>Buying Influence Map</a:t>
            </a:r>
            <a:endParaRPr lang="en-US" altLang="en-US" sz="2800" smtClean="0"/>
          </a:p>
        </p:txBody>
      </p:sp>
      <p:sp>
        <p:nvSpPr>
          <p:cNvPr id="73" name="AutoShape 41"/>
          <p:cNvSpPr>
            <a:spLocks noChangeArrowheads="1"/>
          </p:cNvSpPr>
          <p:nvPr/>
        </p:nvSpPr>
        <p:spPr bwMode="gray">
          <a:xfrm>
            <a:off x="1819822" y="5835974"/>
            <a:ext cx="6197054" cy="212723"/>
          </a:xfrm>
          <a:prstGeom prst="roundRect">
            <a:avLst>
              <a:gd name="adj" fmla="val 39718"/>
            </a:avLst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45720" rIns="45720" anchor="ctr"/>
          <a:lstStyle>
            <a:lvl1pPr>
              <a:spcAft>
                <a:spcPts val="600"/>
              </a:spcAft>
              <a:buClr>
                <a:srgbClr val="005EAF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Aft>
                <a:spcPts val="600"/>
              </a:spcAft>
              <a:buClr>
                <a:srgbClr val="0097E2"/>
              </a:buClr>
              <a:buSzPct val="75000"/>
              <a:buFont typeface="Wingdings" panose="05000000000000000000" pitchFamily="2" charset="2"/>
              <a:buChar char="¨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Aft>
                <a:spcPts val="600"/>
              </a:spcAft>
              <a:buClr>
                <a:srgbClr val="005EAF"/>
              </a:buClr>
              <a:buFont typeface="Arial" panose="020B0604020202020204" pitchFamily="34" charset="0"/>
              <a:buChar char="■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Aft>
                <a:spcPts val="600"/>
              </a:spcAft>
              <a:buClr>
                <a:srgbClr val="0097E2"/>
              </a:buClr>
              <a:buSzPct val="80000"/>
              <a:buFont typeface="Wingdings" panose="05000000000000000000" pitchFamily="2" charset="2"/>
              <a:buChar char="¨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5EAF"/>
              </a:buClr>
              <a:buSzPct val="65000"/>
              <a:buFont typeface="Arial" panose="020B0604020202020204" pitchFamily="34" charset="0"/>
              <a:buChar char="▬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Aft>
                <a:spcPct val="0"/>
              </a:spcAft>
              <a:buClrTx/>
              <a:buSzTx/>
              <a:buFontTx/>
              <a:buNone/>
            </a:pPr>
            <a:endParaRPr lang="en-SG" altLang="en-US" sz="2400">
              <a:solidFill>
                <a:prstClr val="black"/>
              </a:solidFill>
              <a:latin typeface="Arial" panose="020B0604020202020204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232591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99"/>
          <p:cNvSpPr>
            <a:spLocks noChangeArrowheads="1"/>
          </p:cNvSpPr>
          <p:nvPr/>
        </p:nvSpPr>
        <p:spPr bwMode="auto">
          <a:xfrm>
            <a:off x="6271934" y="5122236"/>
            <a:ext cx="2092627" cy="5286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prstDash val="dashDot"/>
          </a:ln>
          <a:extLst/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en-US" altLang="en-US" sz="1200" b="1" dirty="0" smtClean="0">
                <a:solidFill>
                  <a:prstClr val="black"/>
                </a:solidFill>
              </a:rPr>
              <a:t>Key Stakeholders</a:t>
            </a:r>
            <a:endParaRPr lang="en-US" altLang="en-US" sz="1200" b="1" dirty="0">
              <a:solidFill>
                <a:prstClr val="black"/>
              </a:solidFill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36562" y="23109"/>
            <a:ext cx="10556785" cy="960438"/>
          </a:xfrm>
          <a:prstGeom prst="rect">
            <a:avLst/>
          </a:prstGeom>
        </p:spPr>
        <p:txBody>
          <a:bodyPr vert="horz" lIns="91418" tIns="45709" rIns="91418" bIns="45709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kern="1200">
                <a:solidFill>
                  <a:srgbClr val="00206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altLang="en-US" sz="2800" dirty="0" smtClean="0">
                <a:solidFill>
                  <a:srgbClr val="FF0000"/>
                </a:solidFill>
              </a:rPr>
              <a:t>Sample: Power Map (Internal and External Networks)</a:t>
            </a:r>
            <a:endParaRPr lang="en-AU" altLang="en-US" sz="2800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87503" y="1132656"/>
            <a:ext cx="1982803" cy="539015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prstClr val="white"/>
                </a:solidFill>
              </a:rPr>
              <a:t>CEO</a:t>
            </a:r>
          </a:p>
          <a:p>
            <a:pPr algn="ctr"/>
            <a:r>
              <a:rPr lang="en-US" altLang="en-US" sz="1200" b="1" dirty="0" smtClean="0">
                <a:solidFill>
                  <a:prstClr val="white"/>
                </a:solidFill>
              </a:rPr>
              <a:t>Joel</a:t>
            </a:r>
            <a:endParaRPr lang="en-US" altLang="en-US" sz="1200" b="1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239225" y="2053386"/>
            <a:ext cx="1982803" cy="53901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CFO</a:t>
            </a:r>
          </a:p>
          <a:p>
            <a:pPr algn="ctr">
              <a:spcBef>
                <a:spcPct val="0"/>
              </a:spcBef>
            </a:pPr>
            <a:r>
              <a:rPr lang="en-US" altLang="en-US" sz="1200" b="1" dirty="0" smtClean="0">
                <a:solidFill>
                  <a:prstClr val="black"/>
                </a:solidFill>
              </a:rPr>
              <a:t>John</a:t>
            </a:r>
            <a:endParaRPr lang="en-US" altLang="en-US" sz="1200" b="1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91916" y="2053386"/>
            <a:ext cx="1448601" cy="539015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prstClr val="white"/>
                </a:solidFill>
              </a:rPr>
              <a:t>Retail Head </a:t>
            </a:r>
          </a:p>
          <a:p>
            <a:pPr algn="ctr">
              <a:spcBef>
                <a:spcPct val="0"/>
              </a:spcBef>
            </a:pPr>
            <a:r>
              <a:rPr lang="en-US" altLang="en-US" sz="1200" b="1" dirty="0" smtClean="0">
                <a:solidFill>
                  <a:prstClr val="white"/>
                </a:solidFill>
              </a:rPr>
              <a:t>Neal</a:t>
            </a:r>
            <a:endParaRPr lang="en-US" altLang="en-US" sz="1200" b="1" dirty="0">
              <a:solidFill>
                <a:prstClr val="white"/>
              </a:solidFill>
            </a:endParaRPr>
          </a:p>
        </p:txBody>
      </p:sp>
      <p:sp>
        <p:nvSpPr>
          <p:cNvPr id="9" name="Rectangle 99"/>
          <p:cNvSpPr>
            <a:spLocks noChangeArrowheads="1"/>
          </p:cNvSpPr>
          <p:nvPr/>
        </p:nvSpPr>
        <p:spPr bwMode="auto">
          <a:xfrm>
            <a:off x="8086691" y="921317"/>
            <a:ext cx="1143936" cy="528637"/>
          </a:xfrm>
          <a:prstGeom prst="rect">
            <a:avLst/>
          </a:prstGeom>
          <a:solidFill>
            <a:srgbClr val="002060"/>
          </a:solidFill>
          <a:ln>
            <a:solidFill>
              <a:schemeClr val="accent1"/>
            </a:solidFill>
            <a:prstDash val="dashDot"/>
          </a:ln>
          <a:extLst/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en-US" altLang="en-US" sz="1200" b="1" dirty="0" smtClean="0">
                <a:solidFill>
                  <a:prstClr val="white"/>
                </a:solidFill>
              </a:rPr>
              <a:t>Joe</a:t>
            </a:r>
            <a:endParaRPr lang="en-US" altLang="en-US" sz="1200" b="1" dirty="0">
              <a:solidFill>
                <a:prstClr val="white"/>
              </a:solidFill>
            </a:endParaRPr>
          </a:p>
        </p:txBody>
      </p:sp>
      <p:sp>
        <p:nvSpPr>
          <p:cNvPr id="10" name="Rectangle 101"/>
          <p:cNvSpPr>
            <a:spLocks noChangeArrowheads="1"/>
          </p:cNvSpPr>
          <p:nvPr/>
        </p:nvSpPr>
        <p:spPr bwMode="auto">
          <a:xfrm>
            <a:off x="9048783" y="1456227"/>
            <a:ext cx="65" cy="1846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xtLst/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1200" b="1" dirty="0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29946" y="3181144"/>
            <a:ext cx="1448601" cy="53901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en-US" altLang="en-US" sz="1200" b="1" dirty="0" smtClean="0">
                <a:solidFill>
                  <a:prstClr val="black"/>
                </a:solidFill>
              </a:rPr>
              <a:t>VP Strategy</a:t>
            </a:r>
          </a:p>
          <a:p>
            <a:pPr algn="ctr">
              <a:spcBef>
                <a:spcPct val="0"/>
              </a:spcBef>
            </a:pPr>
            <a:r>
              <a:rPr lang="en-US" altLang="en-US" sz="1200" b="1" dirty="0" smtClean="0">
                <a:solidFill>
                  <a:prstClr val="black"/>
                </a:solidFill>
              </a:rPr>
              <a:t>Christine</a:t>
            </a:r>
            <a:endParaRPr lang="en-US" altLang="en-US" sz="1200" b="1" dirty="0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617047" y="3181143"/>
            <a:ext cx="1448601" cy="53901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en-US" altLang="en-US" sz="1200" b="1" dirty="0" smtClean="0">
                <a:solidFill>
                  <a:prstClr val="black"/>
                </a:solidFill>
              </a:rPr>
              <a:t>VP Procurement</a:t>
            </a:r>
          </a:p>
          <a:p>
            <a:pPr algn="ctr">
              <a:spcBef>
                <a:spcPct val="0"/>
              </a:spcBef>
            </a:pPr>
            <a:r>
              <a:rPr lang="en-US" altLang="en-US" sz="1200" b="1" dirty="0">
                <a:solidFill>
                  <a:prstClr val="black"/>
                </a:solidFill>
              </a:rPr>
              <a:t>Terry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104148" y="3181142"/>
            <a:ext cx="1596189" cy="53901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en-US" altLang="en-US" sz="1200" b="1" dirty="0" smtClean="0">
                <a:solidFill>
                  <a:prstClr val="white"/>
                </a:solidFill>
              </a:rPr>
              <a:t>VP BD</a:t>
            </a:r>
          </a:p>
          <a:p>
            <a:pPr algn="ctr">
              <a:spcBef>
                <a:spcPct val="0"/>
              </a:spcBef>
            </a:pPr>
            <a:r>
              <a:rPr lang="en-US" altLang="en-US" sz="1200" b="1" dirty="0" smtClean="0">
                <a:solidFill>
                  <a:prstClr val="white"/>
                </a:solidFill>
              </a:rPr>
              <a:t>  Marty</a:t>
            </a:r>
            <a:endParaRPr lang="en-US" altLang="en-US" sz="1200" b="1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29946" y="4151691"/>
            <a:ext cx="1448601" cy="53901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en-US" altLang="en-US" sz="1200" b="1" dirty="0" smtClean="0">
                <a:solidFill>
                  <a:prstClr val="black"/>
                </a:solidFill>
              </a:rPr>
              <a:t>Dir Marketing</a:t>
            </a:r>
          </a:p>
          <a:p>
            <a:pPr algn="ctr">
              <a:spcBef>
                <a:spcPct val="0"/>
              </a:spcBef>
            </a:pPr>
            <a:r>
              <a:rPr lang="en-US" altLang="en-US" sz="1200" b="1" dirty="0" smtClean="0">
                <a:solidFill>
                  <a:prstClr val="black"/>
                </a:solidFill>
              </a:rPr>
              <a:t>Jane</a:t>
            </a:r>
            <a:endParaRPr lang="en-US" altLang="en-US" sz="1200" b="1" dirty="0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617047" y="4151690"/>
            <a:ext cx="1448601" cy="53901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en-US" altLang="en-US" sz="1200" b="1" dirty="0" smtClean="0">
                <a:solidFill>
                  <a:prstClr val="black"/>
                </a:solidFill>
              </a:rPr>
              <a:t>Dir Supply Chain</a:t>
            </a:r>
          </a:p>
          <a:p>
            <a:pPr algn="ctr">
              <a:spcBef>
                <a:spcPct val="0"/>
              </a:spcBef>
            </a:pPr>
            <a:r>
              <a:rPr lang="en-US" altLang="en-US" sz="1200" b="1" dirty="0" smtClean="0">
                <a:solidFill>
                  <a:prstClr val="black"/>
                </a:solidFill>
              </a:rPr>
              <a:t>Nick</a:t>
            </a:r>
            <a:endParaRPr lang="en-US" altLang="en-US" sz="1200" b="1" dirty="0">
              <a:solidFill>
                <a:prstClr val="black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104148" y="4151689"/>
            <a:ext cx="1596189" cy="539015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en-US" altLang="en-US" sz="1200" b="1" dirty="0" smtClean="0">
                <a:solidFill>
                  <a:prstClr val="black"/>
                </a:solidFill>
              </a:rPr>
              <a:t>Dir Operations </a:t>
            </a:r>
          </a:p>
          <a:p>
            <a:pPr algn="ctr">
              <a:spcBef>
                <a:spcPct val="0"/>
              </a:spcBef>
            </a:pPr>
            <a:r>
              <a:rPr lang="en-US" altLang="en-US" sz="1200" b="1" dirty="0" smtClean="0">
                <a:solidFill>
                  <a:prstClr val="black"/>
                </a:solidFill>
              </a:rPr>
              <a:t>  Lisa</a:t>
            </a:r>
            <a:endParaRPr lang="en-US" altLang="en-US" sz="1200" b="1" dirty="0">
              <a:solidFill>
                <a:prstClr val="black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8739738" y="3123225"/>
            <a:ext cx="1771049" cy="53901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en-US" altLang="en-US" sz="1200" b="1" dirty="0" smtClean="0">
                <a:solidFill>
                  <a:prstClr val="white"/>
                </a:solidFill>
              </a:rPr>
              <a:t>VP Acct Receivables</a:t>
            </a:r>
          </a:p>
          <a:p>
            <a:pPr algn="ctr">
              <a:spcBef>
                <a:spcPct val="0"/>
              </a:spcBef>
            </a:pPr>
            <a:r>
              <a:rPr lang="en-US" altLang="en-US" sz="1200" b="1" dirty="0" smtClean="0">
                <a:solidFill>
                  <a:prstClr val="white"/>
                </a:solidFill>
              </a:rPr>
              <a:t>Matt</a:t>
            </a:r>
            <a:endParaRPr lang="en-US" altLang="en-US" sz="1200" b="1" dirty="0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8739738" y="4093772"/>
            <a:ext cx="1771049" cy="53901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en-US" altLang="en-US" sz="1200" b="1" dirty="0" smtClean="0">
                <a:solidFill>
                  <a:prstClr val="white"/>
                </a:solidFill>
              </a:rPr>
              <a:t>Finance Director </a:t>
            </a:r>
          </a:p>
          <a:p>
            <a:pPr algn="ctr">
              <a:spcBef>
                <a:spcPct val="0"/>
              </a:spcBef>
            </a:pPr>
            <a:r>
              <a:rPr lang="en-US" altLang="en-US" sz="1200" b="1" dirty="0" smtClean="0">
                <a:solidFill>
                  <a:prstClr val="white"/>
                </a:solidFill>
              </a:rPr>
              <a:t>Jun</a:t>
            </a:r>
            <a:endParaRPr lang="en-US" altLang="en-US" sz="1200" b="1" dirty="0">
              <a:solidFill>
                <a:prstClr val="white"/>
              </a:solidFill>
            </a:endParaRPr>
          </a:p>
        </p:txBody>
      </p:sp>
      <p:sp>
        <p:nvSpPr>
          <p:cNvPr id="26" name="Rectangle 99"/>
          <p:cNvSpPr>
            <a:spLocks noChangeArrowheads="1"/>
          </p:cNvSpPr>
          <p:nvPr/>
        </p:nvSpPr>
        <p:spPr bwMode="auto">
          <a:xfrm>
            <a:off x="1712460" y="5473342"/>
            <a:ext cx="1334769" cy="528637"/>
          </a:xfrm>
          <a:prstGeom prst="rect">
            <a:avLst/>
          </a:prstGeom>
          <a:solidFill>
            <a:srgbClr val="7030A0"/>
          </a:solidFill>
          <a:ln>
            <a:solidFill>
              <a:schemeClr val="accent1"/>
            </a:solidFill>
            <a:prstDash val="dashDot"/>
          </a:ln>
          <a:extLst/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en-US" altLang="en-US" sz="1200" b="1" dirty="0" smtClean="0">
                <a:solidFill>
                  <a:prstClr val="white"/>
                </a:solidFill>
              </a:rPr>
              <a:t>Roger</a:t>
            </a:r>
            <a:endParaRPr lang="en-US" altLang="en-US" sz="1200" b="1" dirty="0">
              <a:solidFill>
                <a:prstClr val="white"/>
              </a:solidFill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>
            <a:off x="2216215" y="1803128"/>
            <a:ext cx="7206114" cy="2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722695" y="2908432"/>
            <a:ext cx="317954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endCxn id="8" idx="0"/>
          </p:cNvCxnSpPr>
          <p:nvPr/>
        </p:nvCxnSpPr>
        <p:spPr>
          <a:xfrm>
            <a:off x="2216215" y="1803486"/>
            <a:ext cx="2" cy="2736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9422329" y="1789365"/>
            <a:ext cx="2" cy="2736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3911866" y="2927215"/>
            <a:ext cx="2" cy="2736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2216213" y="2620010"/>
            <a:ext cx="2" cy="2736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2395890" y="2925104"/>
            <a:ext cx="2" cy="2736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722693" y="2907496"/>
            <a:ext cx="2" cy="2736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>
            <a:stCxn id="17" idx="2"/>
            <a:endCxn id="20" idx="0"/>
          </p:cNvCxnSpPr>
          <p:nvPr/>
        </p:nvCxnSpPr>
        <p:spPr>
          <a:xfrm>
            <a:off x="3902243" y="3720157"/>
            <a:ext cx="0" cy="4315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2379845" y="3728180"/>
            <a:ext cx="0" cy="4315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714666" y="3757056"/>
            <a:ext cx="0" cy="4315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8451114" y="2590791"/>
            <a:ext cx="0" cy="18464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 flipH="1">
            <a:off x="8462211" y="3446327"/>
            <a:ext cx="27752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 flipH="1">
            <a:off x="8462210" y="4421196"/>
            <a:ext cx="27752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Freeform 4"/>
          <p:cNvSpPr>
            <a:spLocks/>
          </p:cNvSpPr>
          <p:nvPr/>
        </p:nvSpPr>
        <p:spPr bwMode="auto">
          <a:xfrm>
            <a:off x="4789769" y="1172431"/>
            <a:ext cx="168275" cy="227013"/>
          </a:xfrm>
          <a:custGeom>
            <a:avLst/>
            <a:gdLst>
              <a:gd name="T0" fmla="*/ 66 w 132"/>
              <a:gd name="T1" fmla="*/ 0 h 134"/>
              <a:gd name="T2" fmla="*/ 48 w 132"/>
              <a:gd name="T3" fmla="*/ 50 h 134"/>
              <a:gd name="T4" fmla="*/ 0 w 132"/>
              <a:gd name="T5" fmla="*/ 50 h 134"/>
              <a:gd name="T6" fmla="*/ 40 w 132"/>
              <a:gd name="T7" fmla="*/ 84 h 134"/>
              <a:gd name="T8" fmla="*/ 24 w 132"/>
              <a:gd name="T9" fmla="*/ 134 h 134"/>
              <a:gd name="T10" fmla="*/ 66 w 132"/>
              <a:gd name="T11" fmla="*/ 100 h 134"/>
              <a:gd name="T12" fmla="*/ 106 w 132"/>
              <a:gd name="T13" fmla="*/ 134 h 134"/>
              <a:gd name="T14" fmla="*/ 90 w 132"/>
              <a:gd name="T15" fmla="*/ 84 h 134"/>
              <a:gd name="T16" fmla="*/ 132 w 132"/>
              <a:gd name="T17" fmla="*/ 50 h 134"/>
              <a:gd name="T18" fmla="*/ 82 w 132"/>
              <a:gd name="T19" fmla="*/ 50 h 134"/>
              <a:gd name="T20" fmla="*/ 66 w 132"/>
              <a:gd name="T21" fmla="*/ 0 h 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32" h="134">
                <a:moveTo>
                  <a:pt x="66" y="0"/>
                </a:moveTo>
                <a:lnTo>
                  <a:pt x="48" y="50"/>
                </a:lnTo>
                <a:lnTo>
                  <a:pt x="0" y="50"/>
                </a:lnTo>
                <a:lnTo>
                  <a:pt x="40" y="84"/>
                </a:lnTo>
                <a:lnTo>
                  <a:pt x="24" y="134"/>
                </a:lnTo>
                <a:lnTo>
                  <a:pt x="66" y="100"/>
                </a:lnTo>
                <a:lnTo>
                  <a:pt x="106" y="134"/>
                </a:lnTo>
                <a:lnTo>
                  <a:pt x="90" y="84"/>
                </a:lnTo>
                <a:lnTo>
                  <a:pt x="132" y="50"/>
                </a:lnTo>
                <a:lnTo>
                  <a:pt x="82" y="50"/>
                </a:lnTo>
                <a:lnTo>
                  <a:pt x="66" y="0"/>
                </a:lnTo>
                <a:close/>
              </a:path>
            </a:pathLst>
          </a:custGeom>
          <a:solidFill>
            <a:srgbClr val="F7F619"/>
          </a:solidFill>
          <a:ln w="1270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SG" sz="120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4" name="Freeform 4"/>
          <p:cNvSpPr>
            <a:spLocks/>
          </p:cNvSpPr>
          <p:nvPr/>
        </p:nvSpPr>
        <p:spPr bwMode="auto">
          <a:xfrm>
            <a:off x="8293935" y="2086560"/>
            <a:ext cx="168275" cy="227013"/>
          </a:xfrm>
          <a:custGeom>
            <a:avLst/>
            <a:gdLst>
              <a:gd name="T0" fmla="*/ 66 w 132"/>
              <a:gd name="T1" fmla="*/ 0 h 134"/>
              <a:gd name="T2" fmla="*/ 48 w 132"/>
              <a:gd name="T3" fmla="*/ 50 h 134"/>
              <a:gd name="T4" fmla="*/ 0 w 132"/>
              <a:gd name="T5" fmla="*/ 50 h 134"/>
              <a:gd name="T6" fmla="*/ 40 w 132"/>
              <a:gd name="T7" fmla="*/ 84 h 134"/>
              <a:gd name="T8" fmla="*/ 24 w 132"/>
              <a:gd name="T9" fmla="*/ 134 h 134"/>
              <a:gd name="T10" fmla="*/ 66 w 132"/>
              <a:gd name="T11" fmla="*/ 100 h 134"/>
              <a:gd name="T12" fmla="*/ 106 w 132"/>
              <a:gd name="T13" fmla="*/ 134 h 134"/>
              <a:gd name="T14" fmla="*/ 90 w 132"/>
              <a:gd name="T15" fmla="*/ 84 h 134"/>
              <a:gd name="T16" fmla="*/ 132 w 132"/>
              <a:gd name="T17" fmla="*/ 50 h 134"/>
              <a:gd name="T18" fmla="*/ 82 w 132"/>
              <a:gd name="T19" fmla="*/ 50 h 134"/>
              <a:gd name="T20" fmla="*/ 66 w 132"/>
              <a:gd name="T21" fmla="*/ 0 h 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32" h="134">
                <a:moveTo>
                  <a:pt x="66" y="0"/>
                </a:moveTo>
                <a:lnTo>
                  <a:pt x="48" y="50"/>
                </a:lnTo>
                <a:lnTo>
                  <a:pt x="0" y="50"/>
                </a:lnTo>
                <a:lnTo>
                  <a:pt x="40" y="84"/>
                </a:lnTo>
                <a:lnTo>
                  <a:pt x="24" y="134"/>
                </a:lnTo>
                <a:lnTo>
                  <a:pt x="66" y="100"/>
                </a:lnTo>
                <a:lnTo>
                  <a:pt x="106" y="134"/>
                </a:lnTo>
                <a:lnTo>
                  <a:pt x="90" y="84"/>
                </a:lnTo>
                <a:lnTo>
                  <a:pt x="132" y="50"/>
                </a:lnTo>
                <a:lnTo>
                  <a:pt x="82" y="50"/>
                </a:lnTo>
                <a:lnTo>
                  <a:pt x="66" y="0"/>
                </a:lnTo>
                <a:close/>
              </a:path>
            </a:pathLst>
          </a:custGeom>
          <a:solidFill>
            <a:srgbClr val="F7F619"/>
          </a:solidFill>
          <a:ln w="1270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SG" sz="120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5" name="Freeform 4"/>
          <p:cNvSpPr>
            <a:spLocks/>
          </p:cNvSpPr>
          <p:nvPr/>
        </p:nvSpPr>
        <p:spPr bwMode="auto">
          <a:xfrm>
            <a:off x="4313030" y="4393107"/>
            <a:ext cx="168275" cy="227013"/>
          </a:xfrm>
          <a:custGeom>
            <a:avLst/>
            <a:gdLst>
              <a:gd name="T0" fmla="*/ 66 w 132"/>
              <a:gd name="T1" fmla="*/ 0 h 134"/>
              <a:gd name="T2" fmla="*/ 48 w 132"/>
              <a:gd name="T3" fmla="*/ 50 h 134"/>
              <a:gd name="T4" fmla="*/ 0 w 132"/>
              <a:gd name="T5" fmla="*/ 50 h 134"/>
              <a:gd name="T6" fmla="*/ 40 w 132"/>
              <a:gd name="T7" fmla="*/ 84 h 134"/>
              <a:gd name="T8" fmla="*/ 24 w 132"/>
              <a:gd name="T9" fmla="*/ 134 h 134"/>
              <a:gd name="T10" fmla="*/ 66 w 132"/>
              <a:gd name="T11" fmla="*/ 100 h 134"/>
              <a:gd name="T12" fmla="*/ 106 w 132"/>
              <a:gd name="T13" fmla="*/ 134 h 134"/>
              <a:gd name="T14" fmla="*/ 90 w 132"/>
              <a:gd name="T15" fmla="*/ 84 h 134"/>
              <a:gd name="T16" fmla="*/ 132 w 132"/>
              <a:gd name="T17" fmla="*/ 50 h 134"/>
              <a:gd name="T18" fmla="*/ 82 w 132"/>
              <a:gd name="T19" fmla="*/ 50 h 134"/>
              <a:gd name="T20" fmla="*/ 66 w 132"/>
              <a:gd name="T21" fmla="*/ 0 h 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32" h="134">
                <a:moveTo>
                  <a:pt x="66" y="0"/>
                </a:moveTo>
                <a:lnTo>
                  <a:pt x="48" y="50"/>
                </a:lnTo>
                <a:lnTo>
                  <a:pt x="0" y="50"/>
                </a:lnTo>
                <a:lnTo>
                  <a:pt x="40" y="84"/>
                </a:lnTo>
                <a:lnTo>
                  <a:pt x="24" y="134"/>
                </a:lnTo>
                <a:lnTo>
                  <a:pt x="66" y="100"/>
                </a:lnTo>
                <a:lnTo>
                  <a:pt x="106" y="134"/>
                </a:lnTo>
                <a:lnTo>
                  <a:pt x="90" y="84"/>
                </a:lnTo>
                <a:lnTo>
                  <a:pt x="132" y="50"/>
                </a:lnTo>
                <a:lnTo>
                  <a:pt x="82" y="50"/>
                </a:lnTo>
                <a:lnTo>
                  <a:pt x="66" y="0"/>
                </a:lnTo>
                <a:close/>
              </a:path>
            </a:pathLst>
          </a:custGeom>
          <a:solidFill>
            <a:srgbClr val="F7F619"/>
          </a:solidFill>
          <a:ln w="1270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SG" sz="120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6" name="Freeform 4"/>
          <p:cNvSpPr>
            <a:spLocks/>
          </p:cNvSpPr>
          <p:nvPr/>
        </p:nvSpPr>
        <p:spPr bwMode="auto">
          <a:xfrm>
            <a:off x="4301338" y="3408749"/>
            <a:ext cx="168275" cy="227013"/>
          </a:xfrm>
          <a:custGeom>
            <a:avLst/>
            <a:gdLst>
              <a:gd name="T0" fmla="*/ 66 w 132"/>
              <a:gd name="T1" fmla="*/ 0 h 134"/>
              <a:gd name="T2" fmla="*/ 48 w 132"/>
              <a:gd name="T3" fmla="*/ 50 h 134"/>
              <a:gd name="T4" fmla="*/ 0 w 132"/>
              <a:gd name="T5" fmla="*/ 50 h 134"/>
              <a:gd name="T6" fmla="*/ 40 w 132"/>
              <a:gd name="T7" fmla="*/ 84 h 134"/>
              <a:gd name="T8" fmla="*/ 24 w 132"/>
              <a:gd name="T9" fmla="*/ 134 h 134"/>
              <a:gd name="T10" fmla="*/ 66 w 132"/>
              <a:gd name="T11" fmla="*/ 100 h 134"/>
              <a:gd name="T12" fmla="*/ 106 w 132"/>
              <a:gd name="T13" fmla="*/ 134 h 134"/>
              <a:gd name="T14" fmla="*/ 90 w 132"/>
              <a:gd name="T15" fmla="*/ 84 h 134"/>
              <a:gd name="T16" fmla="*/ 132 w 132"/>
              <a:gd name="T17" fmla="*/ 50 h 134"/>
              <a:gd name="T18" fmla="*/ 82 w 132"/>
              <a:gd name="T19" fmla="*/ 50 h 134"/>
              <a:gd name="T20" fmla="*/ 66 w 132"/>
              <a:gd name="T21" fmla="*/ 0 h 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32" h="134">
                <a:moveTo>
                  <a:pt x="66" y="0"/>
                </a:moveTo>
                <a:lnTo>
                  <a:pt x="48" y="50"/>
                </a:lnTo>
                <a:lnTo>
                  <a:pt x="0" y="50"/>
                </a:lnTo>
                <a:lnTo>
                  <a:pt x="40" y="84"/>
                </a:lnTo>
                <a:lnTo>
                  <a:pt x="24" y="134"/>
                </a:lnTo>
                <a:lnTo>
                  <a:pt x="66" y="100"/>
                </a:lnTo>
                <a:lnTo>
                  <a:pt x="106" y="134"/>
                </a:lnTo>
                <a:lnTo>
                  <a:pt x="90" y="84"/>
                </a:lnTo>
                <a:lnTo>
                  <a:pt x="132" y="50"/>
                </a:lnTo>
                <a:lnTo>
                  <a:pt x="82" y="50"/>
                </a:lnTo>
                <a:lnTo>
                  <a:pt x="66" y="0"/>
                </a:lnTo>
                <a:close/>
              </a:path>
            </a:pathLst>
          </a:custGeom>
          <a:solidFill>
            <a:srgbClr val="F7F619"/>
          </a:solidFill>
          <a:ln w="1270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SG" sz="120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7" name="Freeform 4"/>
          <p:cNvSpPr>
            <a:spLocks/>
          </p:cNvSpPr>
          <p:nvPr/>
        </p:nvSpPr>
        <p:spPr bwMode="auto">
          <a:xfrm>
            <a:off x="6395342" y="5280163"/>
            <a:ext cx="168275" cy="227013"/>
          </a:xfrm>
          <a:custGeom>
            <a:avLst/>
            <a:gdLst>
              <a:gd name="T0" fmla="*/ 66 w 132"/>
              <a:gd name="T1" fmla="*/ 0 h 134"/>
              <a:gd name="T2" fmla="*/ 48 w 132"/>
              <a:gd name="T3" fmla="*/ 50 h 134"/>
              <a:gd name="T4" fmla="*/ 0 w 132"/>
              <a:gd name="T5" fmla="*/ 50 h 134"/>
              <a:gd name="T6" fmla="*/ 40 w 132"/>
              <a:gd name="T7" fmla="*/ 84 h 134"/>
              <a:gd name="T8" fmla="*/ 24 w 132"/>
              <a:gd name="T9" fmla="*/ 134 h 134"/>
              <a:gd name="T10" fmla="*/ 66 w 132"/>
              <a:gd name="T11" fmla="*/ 100 h 134"/>
              <a:gd name="T12" fmla="*/ 106 w 132"/>
              <a:gd name="T13" fmla="*/ 134 h 134"/>
              <a:gd name="T14" fmla="*/ 90 w 132"/>
              <a:gd name="T15" fmla="*/ 84 h 134"/>
              <a:gd name="T16" fmla="*/ 132 w 132"/>
              <a:gd name="T17" fmla="*/ 50 h 134"/>
              <a:gd name="T18" fmla="*/ 82 w 132"/>
              <a:gd name="T19" fmla="*/ 50 h 134"/>
              <a:gd name="T20" fmla="*/ 66 w 132"/>
              <a:gd name="T21" fmla="*/ 0 h 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32" h="134">
                <a:moveTo>
                  <a:pt x="66" y="0"/>
                </a:moveTo>
                <a:lnTo>
                  <a:pt x="48" y="50"/>
                </a:lnTo>
                <a:lnTo>
                  <a:pt x="0" y="50"/>
                </a:lnTo>
                <a:lnTo>
                  <a:pt x="40" y="84"/>
                </a:lnTo>
                <a:lnTo>
                  <a:pt x="24" y="134"/>
                </a:lnTo>
                <a:lnTo>
                  <a:pt x="66" y="100"/>
                </a:lnTo>
                <a:lnTo>
                  <a:pt x="106" y="134"/>
                </a:lnTo>
                <a:lnTo>
                  <a:pt x="90" y="84"/>
                </a:lnTo>
                <a:lnTo>
                  <a:pt x="132" y="50"/>
                </a:lnTo>
                <a:lnTo>
                  <a:pt x="82" y="50"/>
                </a:lnTo>
                <a:lnTo>
                  <a:pt x="66" y="0"/>
                </a:lnTo>
                <a:close/>
              </a:path>
            </a:pathLst>
          </a:custGeom>
          <a:solidFill>
            <a:srgbClr val="F7F619"/>
          </a:solidFill>
          <a:ln w="1270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SG" sz="120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9" name="Rectangle 6"/>
          <p:cNvSpPr>
            <a:spLocks noChangeArrowheads="1"/>
          </p:cNvSpPr>
          <p:nvPr/>
        </p:nvSpPr>
        <p:spPr bwMode="auto">
          <a:xfrm>
            <a:off x="6246796" y="5021943"/>
            <a:ext cx="5672286" cy="1720719"/>
          </a:xfrm>
          <a:prstGeom prst="rect">
            <a:avLst/>
          </a:prstGeom>
          <a:noFill/>
          <a:ln w="25400">
            <a:solidFill>
              <a:srgbClr val="6666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defRPr/>
            </a:pPr>
            <a:endParaRPr lang="en-SG" altLang="en-US" sz="1200">
              <a:solidFill>
                <a:prstClr val="blac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0" name="Rectangle 5"/>
          <p:cNvSpPr>
            <a:spLocks noChangeArrowheads="1"/>
          </p:cNvSpPr>
          <p:nvPr/>
        </p:nvSpPr>
        <p:spPr bwMode="auto">
          <a:xfrm>
            <a:off x="10482327" y="5125620"/>
            <a:ext cx="1430537" cy="389074"/>
          </a:xfrm>
          <a:prstGeom prst="rect">
            <a:avLst/>
          </a:prstGeom>
          <a:solidFill>
            <a:srgbClr val="6666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defRPr/>
            </a:pPr>
            <a:r>
              <a:rPr lang="en-US" altLang="en-US" sz="1200" b="1" dirty="0" smtClean="0">
                <a:solidFill>
                  <a:prstClr val="white"/>
                </a:solidFill>
              </a:rPr>
              <a:t>LEGEND</a:t>
            </a:r>
            <a:endParaRPr lang="en-SG" altLang="en-US" sz="1200" b="1" dirty="0">
              <a:solidFill>
                <a:prstClr val="white"/>
              </a:solidFill>
            </a:endParaRPr>
          </a:p>
        </p:txBody>
      </p:sp>
      <p:sp>
        <p:nvSpPr>
          <p:cNvPr id="48" name="Rectangle 99"/>
          <p:cNvSpPr>
            <a:spLocks noChangeArrowheads="1"/>
          </p:cNvSpPr>
          <p:nvPr/>
        </p:nvSpPr>
        <p:spPr bwMode="auto">
          <a:xfrm>
            <a:off x="8228761" y="5196190"/>
            <a:ext cx="1338750" cy="294845"/>
          </a:xfrm>
          <a:prstGeom prst="rect">
            <a:avLst/>
          </a:prstGeom>
          <a:solidFill>
            <a:srgbClr val="FFC000"/>
          </a:solidFill>
          <a:ln>
            <a:solidFill>
              <a:schemeClr val="accent1"/>
            </a:solidFill>
            <a:prstDash val="dashDot"/>
          </a:ln>
          <a:extLst/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en-US" altLang="en-US" sz="1200" b="1" dirty="0" smtClean="0">
                <a:solidFill>
                  <a:prstClr val="black"/>
                </a:solidFill>
              </a:rPr>
              <a:t>Coach</a:t>
            </a:r>
            <a:endParaRPr lang="en-US" altLang="en-US" sz="1200" b="1" dirty="0">
              <a:solidFill>
                <a:prstClr val="black"/>
              </a:solidFill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8228761" y="5531912"/>
            <a:ext cx="1338750" cy="318971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en-US" altLang="en-US" sz="1200" b="1" dirty="0">
                <a:solidFill>
                  <a:prstClr val="black"/>
                </a:solidFill>
              </a:rPr>
              <a:t>U</a:t>
            </a:r>
            <a:r>
              <a:rPr lang="en-US" altLang="en-US" sz="1200" b="1" dirty="0" smtClean="0">
                <a:solidFill>
                  <a:prstClr val="black"/>
                </a:solidFill>
              </a:rPr>
              <a:t>nknown</a:t>
            </a:r>
            <a:endParaRPr lang="en-US" altLang="en-US" sz="1200" b="1" dirty="0">
              <a:solidFill>
                <a:prstClr val="black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8228762" y="5903484"/>
            <a:ext cx="1338750" cy="53901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en-US" altLang="en-US" sz="1200" b="1" dirty="0" err="1" smtClean="0">
                <a:solidFill>
                  <a:prstClr val="black"/>
                </a:solidFill>
              </a:rPr>
              <a:t>Opponenet</a:t>
            </a:r>
            <a:r>
              <a:rPr lang="en-US" altLang="en-US" sz="1200" b="1" dirty="0" smtClean="0">
                <a:solidFill>
                  <a:prstClr val="black"/>
                </a:solidFill>
              </a:rPr>
              <a:t> /</a:t>
            </a:r>
          </a:p>
          <a:p>
            <a:pPr algn="ctr">
              <a:spcBef>
                <a:spcPct val="0"/>
              </a:spcBef>
            </a:pPr>
            <a:r>
              <a:rPr lang="en-US" altLang="en-US" sz="1200" b="1" dirty="0" smtClean="0">
                <a:solidFill>
                  <a:prstClr val="black"/>
                </a:solidFill>
              </a:rPr>
              <a:t>Non Supporter</a:t>
            </a:r>
            <a:endParaRPr lang="en-US" altLang="en-US" sz="1200" b="1" dirty="0">
              <a:solidFill>
                <a:prstClr val="black"/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6631804" y="5683008"/>
            <a:ext cx="1338750" cy="318971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en-US" altLang="en-US" sz="1200" b="1" dirty="0" smtClean="0">
                <a:solidFill>
                  <a:prstClr val="black"/>
                </a:solidFill>
              </a:rPr>
              <a:t>Neutral</a:t>
            </a:r>
            <a:endParaRPr lang="en-US" altLang="en-US" sz="1200" b="1" dirty="0">
              <a:solidFill>
                <a:prstClr val="black"/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6648872" y="6094703"/>
            <a:ext cx="1338750" cy="31897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en-US" altLang="en-US" sz="1200" b="1" dirty="0" smtClean="0">
                <a:solidFill>
                  <a:prstClr val="black"/>
                </a:solidFill>
              </a:rPr>
              <a:t>Supporter</a:t>
            </a:r>
            <a:endParaRPr lang="en-US" altLang="en-US" sz="1200" b="1" dirty="0">
              <a:solidFill>
                <a:prstClr val="black"/>
              </a:solidFill>
            </a:endParaRPr>
          </a:p>
        </p:txBody>
      </p:sp>
      <p:sp>
        <p:nvSpPr>
          <p:cNvPr id="53" name="Rectangle 99"/>
          <p:cNvSpPr>
            <a:spLocks noChangeArrowheads="1"/>
          </p:cNvSpPr>
          <p:nvPr/>
        </p:nvSpPr>
        <p:spPr bwMode="auto">
          <a:xfrm>
            <a:off x="10911168" y="3141534"/>
            <a:ext cx="1257033" cy="732414"/>
          </a:xfrm>
          <a:prstGeom prst="rect">
            <a:avLst/>
          </a:prstGeom>
          <a:solidFill>
            <a:srgbClr val="FFC000"/>
          </a:solidFill>
          <a:ln>
            <a:solidFill>
              <a:schemeClr val="accent1"/>
            </a:solidFill>
            <a:prstDash val="dashDot"/>
          </a:ln>
          <a:extLst/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en-US" altLang="en-US" sz="1200" b="1" dirty="0" smtClean="0">
                <a:solidFill>
                  <a:prstClr val="black"/>
                </a:solidFill>
              </a:rPr>
              <a:t>Director </a:t>
            </a:r>
          </a:p>
          <a:p>
            <a:pPr algn="ctr">
              <a:spcBef>
                <a:spcPct val="0"/>
              </a:spcBef>
            </a:pPr>
            <a:r>
              <a:rPr lang="en-US" altLang="en-US" sz="1200" b="1" dirty="0" smtClean="0">
                <a:solidFill>
                  <a:prstClr val="black"/>
                </a:solidFill>
              </a:rPr>
              <a:t>Sam</a:t>
            </a:r>
            <a:endParaRPr lang="en-US" altLang="en-US" sz="1200" b="1" dirty="0">
              <a:solidFill>
                <a:prstClr val="black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399069" y="826750"/>
            <a:ext cx="14258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prstClr val="black"/>
                </a:solidFill>
              </a:rPr>
              <a:t>External Consultant</a:t>
            </a:r>
            <a:endParaRPr lang="en-SG" sz="1200" dirty="0">
              <a:solidFill>
                <a:prstClr val="black"/>
              </a:solidFill>
            </a:endParaRPr>
          </a:p>
        </p:txBody>
      </p:sp>
      <p:grpSp>
        <p:nvGrpSpPr>
          <p:cNvPr id="57" name="Group 56"/>
          <p:cNvGrpSpPr/>
          <p:nvPr/>
        </p:nvGrpSpPr>
        <p:grpSpPr>
          <a:xfrm>
            <a:off x="6395342" y="5069592"/>
            <a:ext cx="1856997" cy="581281"/>
            <a:chOff x="6420480" y="5078694"/>
            <a:chExt cx="1856997" cy="581281"/>
          </a:xfrm>
        </p:grpSpPr>
        <p:sp>
          <p:nvSpPr>
            <p:cNvPr id="59" name="Rectangle 99"/>
            <p:cNvSpPr>
              <a:spLocks noChangeArrowheads="1"/>
            </p:cNvSpPr>
            <p:nvPr/>
          </p:nvSpPr>
          <p:spPr bwMode="auto">
            <a:xfrm>
              <a:off x="6420480" y="5078694"/>
              <a:ext cx="1856997" cy="58128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  <a:prstDash val="dashDot"/>
            </a:ln>
            <a:extLst/>
          </p:spPr>
          <p:txBody>
            <a:bodyPr anchor="ctr"/>
            <a:lstStyle/>
            <a:p>
              <a:pPr algn="ctr">
                <a:spcBef>
                  <a:spcPct val="0"/>
                </a:spcBef>
              </a:pPr>
              <a:r>
                <a:rPr lang="en-US" altLang="en-US" sz="1200" b="1" dirty="0" smtClean="0">
                  <a:solidFill>
                    <a:prstClr val="black"/>
                  </a:solidFill>
                </a:rPr>
                <a:t>Buyer Roles </a:t>
              </a:r>
            </a:p>
            <a:p>
              <a:pPr algn="ctr">
                <a:spcBef>
                  <a:spcPct val="0"/>
                </a:spcBef>
              </a:pPr>
              <a:r>
                <a:rPr lang="en-US" altLang="en-US" sz="1200" b="1" dirty="0" smtClean="0">
                  <a:solidFill>
                    <a:prstClr val="black"/>
                  </a:solidFill>
                </a:rPr>
                <a:t>Key Decision Makers</a:t>
              </a:r>
              <a:endParaRPr lang="en-US" altLang="en-US" sz="1200" b="1" dirty="0">
                <a:solidFill>
                  <a:prstClr val="black"/>
                </a:solidFill>
              </a:endParaRPr>
            </a:p>
          </p:txBody>
        </p:sp>
        <p:sp>
          <p:nvSpPr>
            <p:cNvPr id="61" name="Freeform 4"/>
            <p:cNvSpPr>
              <a:spLocks/>
            </p:cNvSpPr>
            <p:nvPr/>
          </p:nvSpPr>
          <p:spPr bwMode="auto">
            <a:xfrm>
              <a:off x="6453398" y="5134535"/>
              <a:ext cx="329631" cy="285558"/>
            </a:xfrm>
            <a:custGeom>
              <a:avLst/>
              <a:gdLst>
                <a:gd name="T0" fmla="*/ 66 w 132"/>
                <a:gd name="T1" fmla="*/ 0 h 134"/>
                <a:gd name="T2" fmla="*/ 48 w 132"/>
                <a:gd name="T3" fmla="*/ 50 h 134"/>
                <a:gd name="T4" fmla="*/ 0 w 132"/>
                <a:gd name="T5" fmla="*/ 50 h 134"/>
                <a:gd name="T6" fmla="*/ 40 w 132"/>
                <a:gd name="T7" fmla="*/ 84 h 134"/>
                <a:gd name="T8" fmla="*/ 24 w 132"/>
                <a:gd name="T9" fmla="*/ 134 h 134"/>
                <a:gd name="T10" fmla="*/ 66 w 132"/>
                <a:gd name="T11" fmla="*/ 100 h 134"/>
                <a:gd name="T12" fmla="*/ 106 w 132"/>
                <a:gd name="T13" fmla="*/ 134 h 134"/>
                <a:gd name="T14" fmla="*/ 90 w 132"/>
                <a:gd name="T15" fmla="*/ 84 h 134"/>
                <a:gd name="T16" fmla="*/ 132 w 132"/>
                <a:gd name="T17" fmla="*/ 50 h 134"/>
                <a:gd name="T18" fmla="*/ 82 w 132"/>
                <a:gd name="T19" fmla="*/ 50 h 134"/>
                <a:gd name="T20" fmla="*/ 66 w 132"/>
                <a:gd name="T21" fmla="*/ 0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2" h="134">
                  <a:moveTo>
                    <a:pt x="66" y="0"/>
                  </a:moveTo>
                  <a:lnTo>
                    <a:pt x="48" y="50"/>
                  </a:lnTo>
                  <a:lnTo>
                    <a:pt x="0" y="50"/>
                  </a:lnTo>
                  <a:lnTo>
                    <a:pt x="40" y="84"/>
                  </a:lnTo>
                  <a:lnTo>
                    <a:pt x="24" y="134"/>
                  </a:lnTo>
                  <a:lnTo>
                    <a:pt x="66" y="100"/>
                  </a:lnTo>
                  <a:lnTo>
                    <a:pt x="106" y="134"/>
                  </a:lnTo>
                  <a:lnTo>
                    <a:pt x="90" y="84"/>
                  </a:lnTo>
                  <a:lnTo>
                    <a:pt x="132" y="50"/>
                  </a:lnTo>
                  <a:lnTo>
                    <a:pt x="82" y="50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F7F619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SG" sz="12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71" name="TextBox 70"/>
          <p:cNvSpPr txBox="1"/>
          <p:nvPr/>
        </p:nvSpPr>
        <p:spPr>
          <a:xfrm>
            <a:off x="3140632" y="5583875"/>
            <a:ext cx="14258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prstClr val="black"/>
                </a:solidFill>
              </a:rPr>
              <a:t>Competitor</a:t>
            </a:r>
            <a:endParaRPr lang="en-SG" sz="1200" dirty="0">
              <a:solidFill>
                <a:prstClr val="black"/>
              </a:solidFill>
            </a:endParaRPr>
          </a:p>
        </p:txBody>
      </p:sp>
      <p:cxnSp>
        <p:nvCxnSpPr>
          <p:cNvPr id="54" name="Straight Arrow Connector 53"/>
          <p:cNvCxnSpPr/>
          <p:nvPr/>
        </p:nvCxnSpPr>
        <p:spPr>
          <a:xfrm flipH="1" flipV="1">
            <a:off x="2346823" y="2600423"/>
            <a:ext cx="1052743" cy="1543244"/>
          </a:xfrm>
          <a:prstGeom prst="straightConnector1">
            <a:avLst/>
          </a:prstGeom>
          <a:ln w="120650" cmpd="tri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 flipV="1">
            <a:off x="3065648" y="1464707"/>
            <a:ext cx="1500820" cy="517204"/>
          </a:xfrm>
          <a:prstGeom prst="straightConnector1">
            <a:avLst/>
          </a:prstGeom>
          <a:ln w="120650" cmpd="tri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 flipV="1">
            <a:off x="448408" y="1671671"/>
            <a:ext cx="5099948" cy="1439776"/>
          </a:xfrm>
          <a:prstGeom prst="straightConnector1">
            <a:avLst/>
          </a:prstGeom>
          <a:ln w="38100" cmpd="tri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/>
          <p:nvPr/>
        </p:nvCxnSpPr>
        <p:spPr>
          <a:xfrm flipH="1" flipV="1">
            <a:off x="10293415" y="2363828"/>
            <a:ext cx="961727" cy="680491"/>
          </a:xfrm>
          <a:prstGeom prst="straightConnector1">
            <a:avLst/>
          </a:prstGeom>
          <a:ln w="57150" cmpd="tri">
            <a:solidFill>
              <a:srgbClr val="FFC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/>
          <p:cNvCxnSpPr/>
          <p:nvPr/>
        </p:nvCxnSpPr>
        <p:spPr>
          <a:xfrm flipH="1">
            <a:off x="10535922" y="3874704"/>
            <a:ext cx="757983" cy="664140"/>
          </a:xfrm>
          <a:prstGeom prst="straightConnector1">
            <a:avLst/>
          </a:prstGeom>
          <a:ln w="57150" cmpd="tri">
            <a:solidFill>
              <a:srgbClr val="FFC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/>
          <p:nvPr/>
        </p:nvCxnSpPr>
        <p:spPr>
          <a:xfrm flipH="1" flipV="1">
            <a:off x="10510787" y="3392733"/>
            <a:ext cx="404127" cy="5189"/>
          </a:xfrm>
          <a:prstGeom prst="straightConnector1">
            <a:avLst/>
          </a:prstGeom>
          <a:ln w="57150" cmpd="tri">
            <a:solidFill>
              <a:srgbClr val="FFC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/>
          <p:nvPr/>
        </p:nvCxnSpPr>
        <p:spPr>
          <a:xfrm flipV="1">
            <a:off x="2961520" y="4833318"/>
            <a:ext cx="894340" cy="698594"/>
          </a:xfrm>
          <a:prstGeom prst="straightConnector1">
            <a:avLst/>
          </a:prstGeom>
          <a:ln w="120650" cmpd="tri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/>
          <p:cNvCxnSpPr/>
          <p:nvPr/>
        </p:nvCxnSpPr>
        <p:spPr>
          <a:xfrm flipH="1" flipV="1">
            <a:off x="797599" y="4730144"/>
            <a:ext cx="1164504" cy="800329"/>
          </a:xfrm>
          <a:prstGeom prst="straightConnector1">
            <a:avLst/>
          </a:prstGeom>
          <a:ln w="57150" cmpd="tri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/>
          <p:cNvCxnSpPr/>
          <p:nvPr/>
        </p:nvCxnSpPr>
        <p:spPr>
          <a:xfrm flipV="1">
            <a:off x="2320094" y="4803162"/>
            <a:ext cx="14033" cy="622105"/>
          </a:xfrm>
          <a:prstGeom prst="straightConnector1">
            <a:avLst/>
          </a:prstGeom>
          <a:ln w="57150" cmpd="tri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/>
          <p:cNvCxnSpPr/>
          <p:nvPr/>
        </p:nvCxnSpPr>
        <p:spPr>
          <a:xfrm flipV="1">
            <a:off x="6755504" y="1099341"/>
            <a:ext cx="1232118" cy="308936"/>
          </a:xfrm>
          <a:prstGeom prst="straightConnector1">
            <a:avLst/>
          </a:prstGeom>
          <a:ln w="120650" cmpd="tri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/>
          <p:cNvCxnSpPr/>
          <p:nvPr/>
        </p:nvCxnSpPr>
        <p:spPr>
          <a:xfrm flipH="1" flipV="1">
            <a:off x="2996683" y="2630844"/>
            <a:ext cx="858893" cy="460572"/>
          </a:xfrm>
          <a:prstGeom prst="straightConnector1">
            <a:avLst/>
          </a:prstGeom>
          <a:ln w="57150" cmpd="tri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/>
          <p:cNvCxnSpPr/>
          <p:nvPr/>
        </p:nvCxnSpPr>
        <p:spPr>
          <a:xfrm flipV="1">
            <a:off x="9029690" y="1429939"/>
            <a:ext cx="14033" cy="622105"/>
          </a:xfrm>
          <a:prstGeom prst="straightConnector1">
            <a:avLst/>
          </a:prstGeom>
          <a:ln w="57150" cmpd="tri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/>
          <p:cNvCxnSpPr/>
          <p:nvPr/>
        </p:nvCxnSpPr>
        <p:spPr>
          <a:xfrm>
            <a:off x="6649353" y="1718112"/>
            <a:ext cx="1453747" cy="645716"/>
          </a:xfrm>
          <a:prstGeom prst="straightConnector1">
            <a:avLst/>
          </a:prstGeom>
          <a:ln w="120650" cmpd="tri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485478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350519" y="500207"/>
            <a:ext cx="10092466" cy="639360"/>
          </a:xfrm>
          <a:prstGeom prst="rect">
            <a:avLst/>
          </a:prstGeom>
        </p:spPr>
        <p:txBody>
          <a:bodyPr/>
          <a:lstStyle>
            <a:lvl1pPr algn="l" defTabSz="121917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67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mtClean="0">
                <a:solidFill>
                  <a:srgbClr val="ED1C24"/>
                </a:solidFill>
              </a:rPr>
              <a:t> Structure for Tenant Plan</a:t>
            </a:r>
            <a:endParaRPr lang="en-US" altLang="en-US" b="0" i="1" dirty="0" smtClean="0">
              <a:solidFill>
                <a:srgbClr val="ED1C24"/>
              </a:solidFill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3118803" y="1458912"/>
            <a:ext cx="7678737" cy="46218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91995" indent="-191995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9988" indent="-191995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67981" indent="-191995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55974" indent="-191995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3966" indent="-191995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ED1C24"/>
              </a:buClr>
              <a:buFont typeface="Wingdings" panose="05000000000000000000" pitchFamily="2" charset="2"/>
              <a:buNone/>
            </a:pPr>
            <a:r>
              <a:rPr lang="en-US" altLang="en-US" sz="2400" b="1" smtClean="0">
                <a:solidFill>
                  <a:prstClr val="black"/>
                </a:solidFill>
              </a:rPr>
              <a:t>Section A: Tenant Profile </a:t>
            </a:r>
          </a:p>
          <a:p>
            <a:pPr>
              <a:buClr>
                <a:srgbClr val="ED1C24"/>
              </a:buClr>
              <a:buFont typeface="Wingdings" panose="05000000000000000000" pitchFamily="2" charset="2"/>
              <a:buNone/>
            </a:pPr>
            <a:endParaRPr lang="en-US" altLang="en-US" sz="2400" b="1" smtClean="0">
              <a:solidFill>
                <a:srgbClr val="C00000"/>
              </a:solidFill>
            </a:endParaRPr>
          </a:p>
          <a:p>
            <a:pPr>
              <a:buClr>
                <a:srgbClr val="ED1C24"/>
              </a:buClr>
              <a:buFont typeface="Wingdings" panose="05000000000000000000" pitchFamily="2" charset="2"/>
              <a:buNone/>
            </a:pPr>
            <a:r>
              <a:rPr lang="en-US" altLang="en-US" sz="2400" b="1" smtClean="0">
                <a:solidFill>
                  <a:srgbClr val="C00000"/>
                </a:solidFill>
              </a:rPr>
              <a:t>Section B: History with Tenant </a:t>
            </a:r>
            <a:r>
              <a:rPr lang="en-US" altLang="en-US" sz="2400" smtClean="0">
                <a:solidFill>
                  <a:srgbClr val="C00000"/>
                </a:solidFill>
              </a:rPr>
              <a:t> </a:t>
            </a:r>
          </a:p>
          <a:p>
            <a:pPr>
              <a:buClr>
                <a:srgbClr val="ED1C24"/>
              </a:buClr>
            </a:pPr>
            <a:r>
              <a:rPr lang="en-US" altLang="en-US" sz="2400" smtClean="0">
                <a:solidFill>
                  <a:srgbClr val="C00000"/>
                </a:solidFill>
              </a:rPr>
              <a:t>Current Tenant History (Existing Tenant)</a:t>
            </a:r>
          </a:p>
          <a:p>
            <a:pPr>
              <a:buClr>
                <a:srgbClr val="ED1C24"/>
              </a:buClr>
            </a:pPr>
            <a:r>
              <a:rPr lang="en-US" altLang="en-US" sz="2400" smtClean="0">
                <a:solidFill>
                  <a:srgbClr val="C00000"/>
                </a:solidFill>
              </a:rPr>
              <a:t>Tenant Financial History (Existing Tenant)</a:t>
            </a:r>
          </a:p>
          <a:p>
            <a:pPr>
              <a:buClr>
                <a:srgbClr val="ED1C24"/>
              </a:buClr>
            </a:pPr>
            <a:r>
              <a:rPr lang="en-US" altLang="en-US" sz="2400" smtClean="0">
                <a:solidFill>
                  <a:srgbClr val="C00000"/>
                </a:solidFill>
              </a:rPr>
              <a:t>SWOT Analysis </a:t>
            </a:r>
          </a:p>
          <a:p>
            <a:pPr>
              <a:buClr>
                <a:srgbClr val="ED1C24"/>
              </a:buClr>
              <a:buFont typeface="Wingdings" panose="05000000000000000000" pitchFamily="2" charset="2"/>
              <a:buNone/>
            </a:pPr>
            <a:endParaRPr lang="en-US" altLang="en-US" sz="2400" b="1" smtClean="0">
              <a:solidFill>
                <a:prstClr val="black"/>
              </a:solidFill>
            </a:endParaRPr>
          </a:p>
          <a:p>
            <a:pPr>
              <a:buClr>
                <a:srgbClr val="ED1C24"/>
              </a:buClr>
              <a:buFont typeface="Wingdings" panose="05000000000000000000" pitchFamily="2" charset="2"/>
              <a:buNone/>
            </a:pPr>
            <a:r>
              <a:rPr lang="en-US" altLang="en-US" sz="2400" b="1" smtClean="0">
                <a:solidFill>
                  <a:prstClr val="black"/>
                </a:solidFill>
              </a:rPr>
              <a:t>Section C: Tenant Potential </a:t>
            </a:r>
            <a:r>
              <a:rPr lang="en-US" altLang="en-US" sz="2400" smtClean="0">
                <a:solidFill>
                  <a:prstClr val="black"/>
                </a:solidFill>
              </a:rPr>
              <a:t> </a:t>
            </a:r>
            <a:endParaRPr lang="en-US" altLang="en-US" sz="2400" b="1" smtClean="0">
              <a:solidFill>
                <a:prstClr val="black"/>
              </a:solidFill>
            </a:endParaRPr>
          </a:p>
          <a:p>
            <a:pPr>
              <a:buClr>
                <a:srgbClr val="ED1C24"/>
              </a:buClr>
              <a:buFont typeface="Wingdings" panose="05000000000000000000" pitchFamily="2" charset="2"/>
              <a:buNone/>
            </a:pPr>
            <a:endParaRPr lang="en-US" altLang="en-US" sz="2400" b="1" smtClean="0">
              <a:solidFill>
                <a:prstClr val="black"/>
              </a:solidFill>
            </a:endParaRPr>
          </a:p>
          <a:p>
            <a:pPr>
              <a:buClr>
                <a:srgbClr val="ED1C24"/>
              </a:buClr>
              <a:buFont typeface="Wingdings" panose="05000000000000000000" pitchFamily="2" charset="2"/>
              <a:buNone/>
            </a:pPr>
            <a:r>
              <a:rPr lang="en-US" altLang="en-US" sz="2400" b="1" smtClean="0">
                <a:solidFill>
                  <a:prstClr val="black"/>
                </a:solidFill>
              </a:rPr>
              <a:t>Section D: Tenant Strategies &amp; Action Plan</a:t>
            </a:r>
          </a:p>
          <a:p>
            <a:pPr>
              <a:buClr>
                <a:srgbClr val="ED1C24"/>
              </a:buClr>
            </a:pPr>
            <a:endParaRPr lang="en-US" altLang="en-US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658798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FPL Red">
  <a:themeElements>
    <a:clrScheme name="Frasers Theme">
      <a:dk1>
        <a:srgbClr val="000000"/>
      </a:dk1>
      <a:lt1>
        <a:srgbClr val="FFFFFF"/>
      </a:lt1>
      <a:dk2>
        <a:srgbClr val="817979"/>
      </a:dk2>
      <a:lt2>
        <a:srgbClr val="EDEDEE"/>
      </a:lt2>
      <a:accent1>
        <a:srgbClr val="ED1C24"/>
      </a:accent1>
      <a:accent2>
        <a:srgbClr val="F39200"/>
      </a:accent2>
      <a:accent3>
        <a:srgbClr val="219BD8"/>
      </a:accent3>
      <a:accent4>
        <a:srgbClr val="87BA49"/>
      </a:accent4>
      <a:accent5>
        <a:srgbClr val="5955A1"/>
      </a:accent5>
      <a:accent6>
        <a:srgbClr val="EDEDEE"/>
      </a:accent6>
      <a:hlink>
        <a:srgbClr val="ED1C24"/>
      </a:hlink>
      <a:folHlink>
        <a:srgbClr val="ED1C24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none" lIns="0" tIns="0" rIns="0" bIns="0">
        <a:spAutoFit/>
      </a:bodyPr>
      <a:lstStyle>
        <a:defPPr algn="l" eaLnBrk="1" hangingPunct="1">
          <a:spcAft>
            <a:spcPts val="675"/>
          </a:spcAft>
          <a:buClr>
            <a:srgbClr val="EC1C29"/>
          </a:buClr>
          <a:defRPr sz="1050" spc="-15" dirty="0">
            <a:solidFill>
              <a:srgbClr val="000000"/>
            </a:solidFill>
            <a:latin typeface="Burlingame Pro Light" panose="020B0304040504020204" pitchFamily="34" charset="77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Frasers PowerPoint Template.potx" id="{27708D04-548D-4910-9800-46823D431835}" vid="{84651903-B104-45A4-A20D-79EB51625D78}"/>
    </a:ext>
  </a:extLst>
</a:theme>
</file>

<file path=ppt/theme/theme10.xml><?xml version="1.0" encoding="utf-8"?>
<a:theme xmlns:a="http://schemas.openxmlformats.org/drawingml/2006/main" name="6_Frasers Property Synthese">
  <a:themeElements>
    <a:clrScheme name="Frasers Property 2021">
      <a:dk1>
        <a:sysClr val="windowText" lastClr="000000"/>
      </a:dk1>
      <a:lt1>
        <a:sysClr val="window" lastClr="FFFFFF"/>
      </a:lt1>
      <a:dk2>
        <a:srgbClr val="ED1C24"/>
      </a:dk2>
      <a:lt2>
        <a:srgbClr val="EDEDEE"/>
      </a:lt2>
      <a:accent1>
        <a:srgbClr val="633260"/>
      </a:accent1>
      <a:accent2>
        <a:srgbClr val="0076A8"/>
      </a:accent2>
      <a:accent3>
        <a:srgbClr val="E4AA17"/>
      </a:accent3>
      <a:accent4>
        <a:srgbClr val="52AFA4"/>
      </a:accent4>
      <a:accent5>
        <a:srgbClr val="B59E7A"/>
      </a:accent5>
      <a:accent6>
        <a:srgbClr val="796D6D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7_Frasers Property Synthese">
  <a:themeElements>
    <a:clrScheme name="Frasers Property 2021">
      <a:dk1>
        <a:sysClr val="windowText" lastClr="000000"/>
      </a:dk1>
      <a:lt1>
        <a:sysClr val="window" lastClr="FFFFFF"/>
      </a:lt1>
      <a:dk2>
        <a:srgbClr val="ED1C24"/>
      </a:dk2>
      <a:lt2>
        <a:srgbClr val="EDEDEE"/>
      </a:lt2>
      <a:accent1>
        <a:srgbClr val="633260"/>
      </a:accent1>
      <a:accent2>
        <a:srgbClr val="0076A8"/>
      </a:accent2>
      <a:accent3>
        <a:srgbClr val="E4AA17"/>
      </a:accent3>
      <a:accent4>
        <a:srgbClr val="52AFA4"/>
      </a:accent4>
      <a:accent5>
        <a:srgbClr val="B59E7A"/>
      </a:accent5>
      <a:accent6>
        <a:srgbClr val="796D6D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8_Frasers Property Synthese">
  <a:themeElements>
    <a:clrScheme name="Frasers Property 2021">
      <a:dk1>
        <a:sysClr val="windowText" lastClr="000000"/>
      </a:dk1>
      <a:lt1>
        <a:sysClr val="window" lastClr="FFFFFF"/>
      </a:lt1>
      <a:dk2>
        <a:srgbClr val="ED1C24"/>
      </a:dk2>
      <a:lt2>
        <a:srgbClr val="EDEDEE"/>
      </a:lt2>
      <a:accent1>
        <a:srgbClr val="633260"/>
      </a:accent1>
      <a:accent2>
        <a:srgbClr val="0076A8"/>
      </a:accent2>
      <a:accent3>
        <a:srgbClr val="E4AA17"/>
      </a:accent3>
      <a:accent4>
        <a:srgbClr val="52AFA4"/>
      </a:accent4>
      <a:accent5>
        <a:srgbClr val="B59E7A"/>
      </a:accent5>
      <a:accent6>
        <a:srgbClr val="796D6D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9_Frasers Property Synthese">
  <a:themeElements>
    <a:clrScheme name="Frasers Property 2021">
      <a:dk1>
        <a:sysClr val="windowText" lastClr="000000"/>
      </a:dk1>
      <a:lt1>
        <a:sysClr val="window" lastClr="FFFFFF"/>
      </a:lt1>
      <a:dk2>
        <a:srgbClr val="ED1C24"/>
      </a:dk2>
      <a:lt2>
        <a:srgbClr val="EDEDEE"/>
      </a:lt2>
      <a:accent1>
        <a:srgbClr val="633260"/>
      </a:accent1>
      <a:accent2>
        <a:srgbClr val="0076A8"/>
      </a:accent2>
      <a:accent3>
        <a:srgbClr val="E4AA17"/>
      </a:accent3>
      <a:accent4>
        <a:srgbClr val="52AFA4"/>
      </a:accent4>
      <a:accent5>
        <a:srgbClr val="B59E7A"/>
      </a:accent5>
      <a:accent6>
        <a:srgbClr val="796D6D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10_Frasers Property Synthese">
  <a:themeElements>
    <a:clrScheme name="Frasers Property 2021">
      <a:dk1>
        <a:sysClr val="windowText" lastClr="000000"/>
      </a:dk1>
      <a:lt1>
        <a:sysClr val="window" lastClr="FFFFFF"/>
      </a:lt1>
      <a:dk2>
        <a:srgbClr val="ED1C24"/>
      </a:dk2>
      <a:lt2>
        <a:srgbClr val="EDEDEE"/>
      </a:lt2>
      <a:accent1>
        <a:srgbClr val="633260"/>
      </a:accent1>
      <a:accent2>
        <a:srgbClr val="0076A8"/>
      </a:accent2>
      <a:accent3>
        <a:srgbClr val="E4AA17"/>
      </a:accent3>
      <a:accent4>
        <a:srgbClr val="52AFA4"/>
      </a:accent4>
      <a:accent5>
        <a:srgbClr val="B59E7A"/>
      </a:accent5>
      <a:accent6>
        <a:srgbClr val="796D6D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11_Frasers Property Synthese">
  <a:themeElements>
    <a:clrScheme name="Frasers Property 2021">
      <a:dk1>
        <a:sysClr val="windowText" lastClr="000000"/>
      </a:dk1>
      <a:lt1>
        <a:sysClr val="window" lastClr="FFFFFF"/>
      </a:lt1>
      <a:dk2>
        <a:srgbClr val="ED1C24"/>
      </a:dk2>
      <a:lt2>
        <a:srgbClr val="EDEDEE"/>
      </a:lt2>
      <a:accent1>
        <a:srgbClr val="633260"/>
      </a:accent1>
      <a:accent2>
        <a:srgbClr val="0076A8"/>
      </a:accent2>
      <a:accent3>
        <a:srgbClr val="E4AA17"/>
      </a:accent3>
      <a:accent4>
        <a:srgbClr val="52AFA4"/>
      </a:accent4>
      <a:accent5>
        <a:srgbClr val="B59E7A"/>
      </a:accent5>
      <a:accent6>
        <a:srgbClr val="796D6D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12_Frasers Property Synthese">
  <a:themeElements>
    <a:clrScheme name="Frasers Property 2021">
      <a:dk1>
        <a:sysClr val="windowText" lastClr="000000"/>
      </a:dk1>
      <a:lt1>
        <a:sysClr val="window" lastClr="FFFFFF"/>
      </a:lt1>
      <a:dk2>
        <a:srgbClr val="ED1C24"/>
      </a:dk2>
      <a:lt2>
        <a:srgbClr val="EDEDEE"/>
      </a:lt2>
      <a:accent1>
        <a:srgbClr val="633260"/>
      </a:accent1>
      <a:accent2>
        <a:srgbClr val="0076A8"/>
      </a:accent2>
      <a:accent3>
        <a:srgbClr val="E4AA17"/>
      </a:accent3>
      <a:accent4>
        <a:srgbClr val="52AFA4"/>
      </a:accent4>
      <a:accent5>
        <a:srgbClr val="B59E7A"/>
      </a:accent5>
      <a:accent6>
        <a:srgbClr val="796D6D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13_Frasers Property Synthese">
  <a:themeElements>
    <a:clrScheme name="Frasers Property 2021">
      <a:dk1>
        <a:sysClr val="windowText" lastClr="000000"/>
      </a:dk1>
      <a:lt1>
        <a:sysClr val="window" lastClr="FFFFFF"/>
      </a:lt1>
      <a:dk2>
        <a:srgbClr val="ED1C24"/>
      </a:dk2>
      <a:lt2>
        <a:srgbClr val="EDEDEE"/>
      </a:lt2>
      <a:accent1>
        <a:srgbClr val="633260"/>
      </a:accent1>
      <a:accent2>
        <a:srgbClr val="0076A8"/>
      </a:accent2>
      <a:accent3>
        <a:srgbClr val="E4AA17"/>
      </a:accent3>
      <a:accent4>
        <a:srgbClr val="52AFA4"/>
      </a:accent4>
      <a:accent5>
        <a:srgbClr val="B59E7A"/>
      </a:accent5>
      <a:accent6>
        <a:srgbClr val="796D6D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14_Frasers Property Synthese">
  <a:themeElements>
    <a:clrScheme name="Frasers Property 2021">
      <a:dk1>
        <a:sysClr val="windowText" lastClr="000000"/>
      </a:dk1>
      <a:lt1>
        <a:sysClr val="window" lastClr="FFFFFF"/>
      </a:lt1>
      <a:dk2>
        <a:srgbClr val="ED1C24"/>
      </a:dk2>
      <a:lt2>
        <a:srgbClr val="EDEDEE"/>
      </a:lt2>
      <a:accent1>
        <a:srgbClr val="633260"/>
      </a:accent1>
      <a:accent2>
        <a:srgbClr val="0076A8"/>
      </a:accent2>
      <a:accent3>
        <a:srgbClr val="E4AA17"/>
      </a:accent3>
      <a:accent4>
        <a:srgbClr val="52AFA4"/>
      </a:accent4>
      <a:accent5>
        <a:srgbClr val="B59E7A"/>
      </a:accent5>
      <a:accent6>
        <a:srgbClr val="796D6D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9.xml><?xml version="1.0" encoding="utf-8"?>
<a:theme xmlns:a="http://schemas.openxmlformats.org/drawingml/2006/main" name="15_Frasers Property Synthese">
  <a:themeElements>
    <a:clrScheme name="Frasers Property 2021">
      <a:dk1>
        <a:sysClr val="windowText" lastClr="000000"/>
      </a:dk1>
      <a:lt1>
        <a:sysClr val="window" lastClr="FFFFFF"/>
      </a:lt1>
      <a:dk2>
        <a:srgbClr val="ED1C24"/>
      </a:dk2>
      <a:lt2>
        <a:srgbClr val="EDEDEE"/>
      </a:lt2>
      <a:accent1>
        <a:srgbClr val="633260"/>
      </a:accent1>
      <a:accent2>
        <a:srgbClr val="0076A8"/>
      </a:accent2>
      <a:accent3>
        <a:srgbClr val="E4AA17"/>
      </a:accent3>
      <a:accent4>
        <a:srgbClr val="52AFA4"/>
      </a:accent4>
      <a:accent5>
        <a:srgbClr val="B59E7A"/>
      </a:accent5>
      <a:accent6>
        <a:srgbClr val="796D6D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FPL Red">
  <a:themeElements>
    <a:clrScheme name="Frasers Theme">
      <a:dk1>
        <a:srgbClr val="000000"/>
      </a:dk1>
      <a:lt1>
        <a:srgbClr val="FFFFFF"/>
      </a:lt1>
      <a:dk2>
        <a:srgbClr val="817979"/>
      </a:dk2>
      <a:lt2>
        <a:srgbClr val="EDEDEE"/>
      </a:lt2>
      <a:accent1>
        <a:srgbClr val="ED1C24"/>
      </a:accent1>
      <a:accent2>
        <a:srgbClr val="F39200"/>
      </a:accent2>
      <a:accent3>
        <a:srgbClr val="219BD8"/>
      </a:accent3>
      <a:accent4>
        <a:srgbClr val="87BA49"/>
      </a:accent4>
      <a:accent5>
        <a:srgbClr val="5955A1"/>
      </a:accent5>
      <a:accent6>
        <a:srgbClr val="EDEDEE"/>
      </a:accent6>
      <a:hlink>
        <a:srgbClr val="ED1C24"/>
      </a:hlink>
      <a:folHlink>
        <a:srgbClr val="ED1C24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none" lIns="0" tIns="0" rIns="0" bIns="0">
        <a:spAutoFit/>
      </a:bodyPr>
      <a:lstStyle>
        <a:defPPr algn="l" eaLnBrk="1" hangingPunct="1">
          <a:spcAft>
            <a:spcPts val="675"/>
          </a:spcAft>
          <a:buClr>
            <a:srgbClr val="EC1C29"/>
          </a:buClr>
          <a:defRPr sz="1050" spc="-15" dirty="0">
            <a:solidFill>
              <a:srgbClr val="000000"/>
            </a:solidFill>
            <a:latin typeface="Burlingame Pro Light" panose="020B0304040504020204" pitchFamily="34" charset="77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Frasers PowerPoint Template.potx" id="{27708D04-548D-4910-9800-46823D431835}" vid="{84651903-B104-45A4-A20D-79EB51625D78}"/>
    </a:ext>
  </a:extLst>
</a:theme>
</file>

<file path=ppt/theme/theme20.xml><?xml version="1.0" encoding="utf-8"?>
<a:theme xmlns:a="http://schemas.openxmlformats.org/drawingml/2006/main" name="16_Frasers Property Synthese">
  <a:themeElements>
    <a:clrScheme name="Frasers Property 2021">
      <a:dk1>
        <a:sysClr val="windowText" lastClr="000000"/>
      </a:dk1>
      <a:lt1>
        <a:sysClr val="window" lastClr="FFFFFF"/>
      </a:lt1>
      <a:dk2>
        <a:srgbClr val="ED1C24"/>
      </a:dk2>
      <a:lt2>
        <a:srgbClr val="EDEDEE"/>
      </a:lt2>
      <a:accent1>
        <a:srgbClr val="633260"/>
      </a:accent1>
      <a:accent2>
        <a:srgbClr val="0076A8"/>
      </a:accent2>
      <a:accent3>
        <a:srgbClr val="E4AA17"/>
      </a:accent3>
      <a:accent4>
        <a:srgbClr val="52AFA4"/>
      </a:accent4>
      <a:accent5>
        <a:srgbClr val="B59E7A"/>
      </a:accent5>
      <a:accent6>
        <a:srgbClr val="796D6D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1.xml><?xml version="1.0" encoding="utf-8"?>
<a:theme xmlns:a="http://schemas.openxmlformats.org/drawingml/2006/main" name="17_Frasers Property Synthese">
  <a:themeElements>
    <a:clrScheme name="Frasers Property 2021">
      <a:dk1>
        <a:sysClr val="windowText" lastClr="000000"/>
      </a:dk1>
      <a:lt1>
        <a:sysClr val="window" lastClr="FFFFFF"/>
      </a:lt1>
      <a:dk2>
        <a:srgbClr val="ED1C24"/>
      </a:dk2>
      <a:lt2>
        <a:srgbClr val="EDEDEE"/>
      </a:lt2>
      <a:accent1>
        <a:srgbClr val="633260"/>
      </a:accent1>
      <a:accent2>
        <a:srgbClr val="0076A8"/>
      </a:accent2>
      <a:accent3>
        <a:srgbClr val="E4AA17"/>
      </a:accent3>
      <a:accent4>
        <a:srgbClr val="52AFA4"/>
      </a:accent4>
      <a:accent5>
        <a:srgbClr val="B59E7A"/>
      </a:accent5>
      <a:accent6>
        <a:srgbClr val="796D6D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2.xml><?xml version="1.0" encoding="utf-8"?>
<a:theme xmlns:a="http://schemas.openxmlformats.org/drawingml/2006/main" name="18_Frasers Property Synthese">
  <a:themeElements>
    <a:clrScheme name="Frasers Property 2021">
      <a:dk1>
        <a:sysClr val="windowText" lastClr="000000"/>
      </a:dk1>
      <a:lt1>
        <a:sysClr val="window" lastClr="FFFFFF"/>
      </a:lt1>
      <a:dk2>
        <a:srgbClr val="ED1C24"/>
      </a:dk2>
      <a:lt2>
        <a:srgbClr val="EDEDEE"/>
      </a:lt2>
      <a:accent1>
        <a:srgbClr val="633260"/>
      </a:accent1>
      <a:accent2>
        <a:srgbClr val="0076A8"/>
      </a:accent2>
      <a:accent3>
        <a:srgbClr val="E4AA17"/>
      </a:accent3>
      <a:accent4>
        <a:srgbClr val="52AFA4"/>
      </a:accent4>
      <a:accent5>
        <a:srgbClr val="B59E7A"/>
      </a:accent5>
      <a:accent6>
        <a:srgbClr val="796D6D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3.xml><?xml version="1.0" encoding="utf-8"?>
<a:theme xmlns:a="http://schemas.openxmlformats.org/drawingml/2006/main" name="19_Frasers Property Synthese">
  <a:themeElements>
    <a:clrScheme name="Frasers Property 2021">
      <a:dk1>
        <a:sysClr val="windowText" lastClr="000000"/>
      </a:dk1>
      <a:lt1>
        <a:sysClr val="window" lastClr="FFFFFF"/>
      </a:lt1>
      <a:dk2>
        <a:srgbClr val="ED1C24"/>
      </a:dk2>
      <a:lt2>
        <a:srgbClr val="EDEDEE"/>
      </a:lt2>
      <a:accent1>
        <a:srgbClr val="633260"/>
      </a:accent1>
      <a:accent2>
        <a:srgbClr val="0076A8"/>
      </a:accent2>
      <a:accent3>
        <a:srgbClr val="E4AA17"/>
      </a:accent3>
      <a:accent4>
        <a:srgbClr val="52AFA4"/>
      </a:accent4>
      <a:accent5>
        <a:srgbClr val="B59E7A"/>
      </a:accent5>
      <a:accent6>
        <a:srgbClr val="796D6D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4.xml><?xml version="1.0" encoding="utf-8"?>
<a:theme xmlns:a="http://schemas.openxmlformats.org/drawingml/2006/main" name="20_Frasers Property Synthese">
  <a:themeElements>
    <a:clrScheme name="Frasers Property 2021">
      <a:dk1>
        <a:sysClr val="windowText" lastClr="000000"/>
      </a:dk1>
      <a:lt1>
        <a:sysClr val="window" lastClr="FFFFFF"/>
      </a:lt1>
      <a:dk2>
        <a:srgbClr val="ED1C24"/>
      </a:dk2>
      <a:lt2>
        <a:srgbClr val="EDEDEE"/>
      </a:lt2>
      <a:accent1>
        <a:srgbClr val="633260"/>
      </a:accent1>
      <a:accent2>
        <a:srgbClr val="0076A8"/>
      </a:accent2>
      <a:accent3>
        <a:srgbClr val="E4AA17"/>
      </a:accent3>
      <a:accent4>
        <a:srgbClr val="52AFA4"/>
      </a:accent4>
      <a:accent5>
        <a:srgbClr val="B59E7A"/>
      </a:accent5>
      <a:accent6>
        <a:srgbClr val="796D6D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5.xml><?xml version="1.0" encoding="utf-8"?>
<a:theme xmlns:a="http://schemas.openxmlformats.org/drawingml/2006/main" name="21_Frasers Property Synthese">
  <a:themeElements>
    <a:clrScheme name="Frasers Property 2021">
      <a:dk1>
        <a:sysClr val="windowText" lastClr="000000"/>
      </a:dk1>
      <a:lt1>
        <a:sysClr val="window" lastClr="FFFFFF"/>
      </a:lt1>
      <a:dk2>
        <a:srgbClr val="ED1C24"/>
      </a:dk2>
      <a:lt2>
        <a:srgbClr val="EDEDEE"/>
      </a:lt2>
      <a:accent1>
        <a:srgbClr val="633260"/>
      </a:accent1>
      <a:accent2>
        <a:srgbClr val="0076A8"/>
      </a:accent2>
      <a:accent3>
        <a:srgbClr val="E4AA17"/>
      </a:accent3>
      <a:accent4>
        <a:srgbClr val="52AFA4"/>
      </a:accent4>
      <a:accent5>
        <a:srgbClr val="B59E7A"/>
      </a:accent5>
      <a:accent6>
        <a:srgbClr val="796D6D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6.xml><?xml version="1.0" encoding="utf-8"?>
<a:theme xmlns:a="http://schemas.openxmlformats.org/drawingml/2006/main" name="22_Frasers Property Synthese">
  <a:themeElements>
    <a:clrScheme name="Frasers Property 2021">
      <a:dk1>
        <a:sysClr val="windowText" lastClr="000000"/>
      </a:dk1>
      <a:lt1>
        <a:sysClr val="window" lastClr="FFFFFF"/>
      </a:lt1>
      <a:dk2>
        <a:srgbClr val="ED1C24"/>
      </a:dk2>
      <a:lt2>
        <a:srgbClr val="EDEDEE"/>
      </a:lt2>
      <a:accent1>
        <a:srgbClr val="633260"/>
      </a:accent1>
      <a:accent2>
        <a:srgbClr val="0076A8"/>
      </a:accent2>
      <a:accent3>
        <a:srgbClr val="E4AA17"/>
      </a:accent3>
      <a:accent4>
        <a:srgbClr val="52AFA4"/>
      </a:accent4>
      <a:accent5>
        <a:srgbClr val="B59E7A"/>
      </a:accent5>
      <a:accent6>
        <a:srgbClr val="796D6D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Custom 3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0070C0"/>
      </a:hlink>
      <a:folHlink>
        <a:srgbClr val="85DFD0"/>
      </a:folHlink>
    </a:clrScheme>
    <a:fontScheme name="OD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Frasers Property Synthese">
  <a:themeElements>
    <a:clrScheme name="Frasers Property 2021">
      <a:dk1>
        <a:sysClr val="windowText" lastClr="000000"/>
      </a:dk1>
      <a:lt1>
        <a:sysClr val="window" lastClr="FFFFFF"/>
      </a:lt1>
      <a:dk2>
        <a:srgbClr val="ED1C24"/>
      </a:dk2>
      <a:lt2>
        <a:srgbClr val="EDEDEE"/>
      </a:lt2>
      <a:accent1>
        <a:srgbClr val="633260"/>
      </a:accent1>
      <a:accent2>
        <a:srgbClr val="0076A8"/>
      </a:accent2>
      <a:accent3>
        <a:srgbClr val="E4AA17"/>
      </a:accent3>
      <a:accent4>
        <a:srgbClr val="52AFA4"/>
      </a:accent4>
      <a:accent5>
        <a:srgbClr val="B59E7A"/>
      </a:accent5>
      <a:accent6>
        <a:srgbClr val="796D6D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Frasers Property Synthese">
  <a:themeElements>
    <a:clrScheme name="Frasers Property 2021">
      <a:dk1>
        <a:sysClr val="windowText" lastClr="000000"/>
      </a:dk1>
      <a:lt1>
        <a:sysClr val="window" lastClr="FFFFFF"/>
      </a:lt1>
      <a:dk2>
        <a:srgbClr val="ED1C24"/>
      </a:dk2>
      <a:lt2>
        <a:srgbClr val="EDEDEE"/>
      </a:lt2>
      <a:accent1>
        <a:srgbClr val="633260"/>
      </a:accent1>
      <a:accent2>
        <a:srgbClr val="0076A8"/>
      </a:accent2>
      <a:accent3>
        <a:srgbClr val="E4AA17"/>
      </a:accent3>
      <a:accent4>
        <a:srgbClr val="52AFA4"/>
      </a:accent4>
      <a:accent5>
        <a:srgbClr val="B59E7A"/>
      </a:accent5>
      <a:accent6>
        <a:srgbClr val="796D6D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Frasers Property Synthese">
  <a:themeElements>
    <a:clrScheme name="Frasers Property 2021">
      <a:dk1>
        <a:sysClr val="windowText" lastClr="000000"/>
      </a:dk1>
      <a:lt1>
        <a:sysClr val="window" lastClr="FFFFFF"/>
      </a:lt1>
      <a:dk2>
        <a:srgbClr val="ED1C24"/>
      </a:dk2>
      <a:lt2>
        <a:srgbClr val="EDEDEE"/>
      </a:lt2>
      <a:accent1>
        <a:srgbClr val="633260"/>
      </a:accent1>
      <a:accent2>
        <a:srgbClr val="0076A8"/>
      </a:accent2>
      <a:accent3>
        <a:srgbClr val="E4AA17"/>
      </a:accent3>
      <a:accent4>
        <a:srgbClr val="52AFA4"/>
      </a:accent4>
      <a:accent5>
        <a:srgbClr val="B59E7A"/>
      </a:accent5>
      <a:accent6>
        <a:srgbClr val="796D6D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3_Frasers Property Synthese">
  <a:themeElements>
    <a:clrScheme name="Frasers Property 2021">
      <a:dk1>
        <a:sysClr val="windowText" lastClr="000000"/>
      </a:dk1>
      <a:lt1>
        <a:sysClr val="window" lastClr="FFFFFF"/>
      </a:lt1>
      <a:dk2>
        <a:srgbClr val="ED1C24"/>
      </a:dk2>
      <a:lt2>
        <a:srgbClr val="EDEDEE"/>
      </a:lt2>
      <a:accent1>
        <a:srgbClr val="633260"/>
      </a:accent1>
      <a:accent2>
        <a:srgbClr val="0076A8"/>
      </a:accent2>
      <a:accent3>
        <a:srgbClr val="E4AA17"/>
      </a:accent3>
      <a:accent4>
        <a:srgbClr val="52AFA4"/>
      </a:accent4>
      <a:accent5>
        <a:srgbClr val="B59E7A"/>
      </a:accent5>
      <a:accent6>
        <a:srgbClr val="796D6D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4_Frasers Property Synthese">
  <a:themeElements>
    <a:clrScheme name="Frasers Property 2021">
      <a:dk1>
        <a:sysClr val="windowText" lastClr="000000"/>
      </a:dk1>
      <a:lt1>
        <a:sysClr val="window" lastClr="FFFFFF"/>
      </a:lt1>
      <a:dk2>
        <a:srgbClr val="ED1C24"/>
      </a:dk2>
      <a:lt2>
        <a:srgbClr val="EDEDEE"/>
      </a:lt2>
      <a:accent1>
        <a:srgbClr val="633260"/>
      </a:accent1>
      <a:accent2>
        <a:srgbClr val="0076A8"/>
      </a:accent2>
      <a:accent3>
        <a:srgbClr val="E4AA17"/>
      </a:accent3>
      <a:accent4>
        <a:srgbClr val="52AFA4"/>
      </a:accent4>
      <a:accent5>
        <a:srgbClr val="B59E7A"/>
      </a:accent5>
      <a:accent6>
        <a:srgbClr val="796D6D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5_Frasers Property Synthese">
  <a:themeElements>
    <a:clrScheme name="Frasers Property 2021">
      <a:dk1>
        <a:sysClr val="windowText" lastClr="000000"/>
      </a:dk1>
      <a:lt1>
        <a:sysClr val="window" lastClr="FFFFFF"/>
      </a:lt1>
      <a:dk2>
        <a:srgbClr val="ED1C24"/>
      </a:dk2>
      <a:lt2>
        <a:srgbClr val="EDEDEE"/>
      </a:lt2>
      <a:accent1>
        <a:srgbClr val="633260"/>
      </a:accent1>
      <a:accent2>
        <a:srgbClr val="0076A8"/>
      </a:accent2>
      <a:accent3>
        <a:srgbClr val="E4AA17"/>
      </a:accent3>
      <a:accent4>
        <a:srgbClr val="52AFA4"/>
      </a:accent4>
      <a:accent5>
        <a:srgbClr val="B59E7A"/>
      </a:accent5>
      <a:accent6>
        <a:srgbClr val="796D6D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2854</TotalTime>
  <Words>1730</Words>
  <Application>Microsoft Office PowerPoint</Application>
  <PresentationFormat>Widescreen</PresentationFormat>
  <Paragraphs>425</Paragraphs>
  <Slides>25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23</vt:i4>
      </vt:variant>
      <vt:variant>
        <vt:lpstr>Theme</vt:lpstr>
      </vt:variant>
      <vt:variant>
        <vt:i4>26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75" baseType="lpstr">
      <vt:lpstr>.Lucida Grande UI Regular</vt:lpstr>
      <vt:lpstr>Arial Light</vt:lpstr>
      <vt:lpstr>Burlingame Pro</vt:lpstr>
      <vt:lpstr>Burlingame Pro Black</vt:lpstr>
      <vt:lpstr>Burlingame Pro Bold</vt:lpstr>
      <vt:lpstr>Burlingame Pro Light</vt:lpstr>
      <vt:lpstr>Burlingame Pro Medium</vt:lpstr>
      <vt:lpstr>Fujitsu Sans</vt:lpstr>
      <vt:lpstr>Glacial Indifference</vt:lpstr>
      <vt:lpstr>ＭＳ Ｐゴシック</vt:lpstr>
      <vt:lpstr>ＭＳ Ｐゴシック</vt:lpstr>
      <vt:lpstr>宋体</vt:lpstr>
      <vt:lpstr>宋体</vt:lpstr>
      <vt:lpstr>StarSymbol</vt:lpstr>
      <vt:lpstr>Arial</vt:lpstr>
      <vt:lpstr>Arial Black</vt:lpstr>
      <vt:lpstr>Arial Bold</vt:lpstr>
      <vt:lpstr>Calibri</vt:lpstr>
      <vt:lpstr>Calibri Light</vt:lpstr>
      <vt:lpstr>Courier New</vt:lpstr>
      <vt:lpstr>Times New Roman</vt:lpstr>
      <vt:lpstr>Wingdings</vt:lpstr>
      <vt:lpstr>Wingdings 2</vt:lpstr>
      <vt:lpstr>1_FPL Red</vt:lpstr>
      <vt:lpstr>2_FPL Red</vt:lpstr>
      <vt:lpstr>1_Office Theme</vt:lpstr>
      <vt:lpstr>Frasers Property Synthese</vt:lpstr>
      <vt:lpstr>1_Frasers Property Synthese</vt:lpstr>
      <vt:lpstr>2_Frasers Property Synthese</vt:lpstr>
      <vt:lpstr>3_Frasers Property Synthese</vt:lpstr>
      <vt:lpstr>4_Frasers Property Synthese</vt:lpstr>
      <vt:lpstr>5_Frasers Property Synthese</vt:lpstr>
      <vt:lpstr>6_Frasers Property Synthese</vt:lpstr>
      <vt:lpstr>7_Frasers Property Synthese</vt:lpstr>
      <vt:lpstr>8_Frasers Property Synthese</vt:lpstr>
      <vt:lpstr>9_Frasers Property Synthese</vt:lpstr>
      <vt:lpstr>10_Frasers Property Synthese</vt:lpstr>
      <vt:lpstr>11_Frasers Property Synthese</vt:lpstr>
      <vt:lpstr>12_Frasers Property Synthese</vt:lpstr>
      <vt:lpstr>13_Frasers Property Synthese</vt:lpstr>
      <vt:lpstr>14_Frasers Property Synthese</vt:lpstr>
      <vt:lpstr>15_Frasers Property Synthese</vt:lpstr>
      <vt:lpstr>16_Frasers Property Synthese</vt:lpstr>
      <vt:lpstr>17_Frasers Property Synthese</vt:lpstr>
      <vt:lpstr>18_Frasers Property Synthese</vt:lpstr>
      <vt:lpstr>19_Frasers Property Synthese</vt:lpstr>
      <vt:lpstr>20_Frasers Property Synthese</vt:lpstr>
      <vt:lpstr>21_Frasers Property Synthese</vt:lpstr>
      <vt:lpstr>22_Frasers Property Synthese</vt:lpstr>
      <vt:lpstr>Chart</vt:lpstr>
      <vt:lpstr>[ Tenant  Name ] Tenant Plan Template</vt:lpstr>
      <vt:lpstr>Leasing Culture Transformation - POS Statement</vt:lpstr>
      <vt:lpstr>XXX Tenant Team &amp; Tenant Planning Participants</vt:lpstr>
      <vt:lpstr>Strategic Tenant Management (STM)  Structure for Tenant Plan</vt:lpstr>
      <vt:lpstr> Structure for Tenant Plan</vt:lpstr>
      <vt:lpstr>Tenant Business Profile</vt:lpstr>
      <vt:lpstr>Buying Influence Map</vt:lpstr>
      <vt:lpstr>PowerPoint Presentation</vt:lpstr>
      <vt:lpstr>PowerPoint Presentation</vt:lpstr>
      <vt:lpstr>History with Tenant</vt:lpstr>
      <vt:lpstr>Current Tenant Activity - Summary</vt:lpstr>
      <vt:lpstr>Tenant Financial History</vt:lpstr>
      <vt:lpstr>S.W.O.T.  Analysis</vt:lpstr>
      <vt:lpstr> Structure for Tenant Plan</vt:lpstr>
      <vt:lpstr>Aligned Tenant Goals </vt:lpstr>
      <vt:lpstr>Tenant Goals: Long Term and Short Term</vt:lpstr>
      <vt:lpstr> Structure for Tenant Plan</vt:lpstr>
      <vt:lpstr>Competitor Analysis </vt:lpstr>
      <vt:lpstr>Competitive Strategies</vt:lpstr>
      <vt:lpstr>Relationship Strategies</vt:lpstr>
      <vt:lpstr>Relationship and Coverage Strategies</vt:lpstr>
      <vt:lpstr>Tenant Strategies and Action Plan</vt:lpstr>
      <vt:lpstr>Information Plan</vt:lpstr>
      <vt:lpstr>Appendices</vt:lpstr>
      <vt:lpstr>PowerPoint Presentation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Rachel Thexeira</dc:creator>
  <cp:lastModifiedBy>Teo Jin Lee</cp:lastModifiedBy>
  <cp:revision>340</cp:revision>
  <dcterms:created xsi:type="dcterms:W3CDTF">2019-12-02T05:33:13Z</dcterms:created>
  <dcterms:modified xsi:type="dcterms:W3CDTF">2022-01-06T07:28:37Z</dcterms:modified>
</cp:coreProperties>
</file>